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5.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8.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731" r:id="rId7"/>
    <p:sldMasterId id="2147483750" r:id="rId8"/>
    <p:sldMasterId id="2147483774" r:id="rId9"/>
    <p:sldMasterId id="2147483793" r:id="rId10"/>
  </p:sldMasterIdLst>
  <p:notesMasterIdLst>
    <p:notesMasterId r:id="rId61"/>
  </p:notesMasterIdLst>
  <p:sldIdLst>
    <p:sldId id="256" r:id="rId11"/>
    <p:sldId id="514" r:id="rId12"/>
    <p:sldId id="494" r:id="rId13"/>
    <p:sldId id="495" r:id="rId14"/>
    <p:sldId id="493" r:id="rId15"/>
    <p:sldId id="515" r:id="rId16"/>
    <p:sldId id="445" r:id="rId17"/>
    <p:sldId id="496" r:id="rId18"/>
    <p:sldId id="489" r:id="rId19"/>
    <p:sldId id="490" r:id="rId20"/>
    <p:sldId id="491" r:id="rId21"/>
    <p:sldId id="492" r:id="rId22"/>
    <p:sldId id="461" r:id="rId23"/>
    <p:sldId id="462" r:id="rId24"/>
    <p:sldId id="449" r:id="rId25"/>
    <p:sldId id="517" r:id="rId26"/>
    <p:sldId id="516" r:id="rId27"/>
    <p:sldId id="518" r:id="rId28"/>
    <p:sldId id="519" r:id="rId29"/>
    <p:sldId id="446" r:id="rId30"/>
    <p:sldId id="480" r:id="rId31"/>
    <p:sldId id="468" r:id="rId32"/>
    <p:sldId id="470" r:id="rId33"/>
    <p:sldId id="471" r:id="rId34"/>
    <p:sldId id="501" r:id="rId35"/>
    <p:sldId id="502" r:id="rId36"/>
    <p:sldId id="503" r:id="rId37"/>
    <p:sldId id="504" r:id="rId38"/>
    <p:sldId id="505" r:id="rId39"/>
    <p:sldId id="506" r:id="rId40"/>
    <p:sldId id="474" r:id="rId41"/>
    <p:sldId id="481" r:id="rId42"/>
    <p:sldId id="465" r:id="rId43"/>
    <p:sldId id="466" r:id="rId44"/>
    <p:sldId id="454" r:id="rId45"/>
    <p:sldId id="482" r:id="rId46"/>
    <p:sldId id="511" r:id="rId47"/>
    <p:sldId id="507" r:id="rId48"/>
    <p:sldId id="456" r:id="rId49"/>
    <p:sldId id="434" r:id="rId50"/>
    <p:sldId id="417" r:id="rId51"/>
    <p:sldId id="521" r:id="rId52"/>
    <p:sldId id="509" r:id="rId53"/>
    <p:sldId id="520" r:id="rId54"/>
    <p:sldId id="508" r:id="rId55"/>
    <p:sldId id="498" r:id="rId56"/>
    <p:sldId id="499" r:id="rId57"/>
    <p:sldId id="512" r:id="rId58"/>
    <p:sldId id="513" r:id="rId59"/>
    <p:sldId id="396" r:id="rId60"/>
  </p:sldIdLst>
  <p:sldSz cx="9144000" cy="5143500" type="screen16x9"/>
  <p:notesSz cx="6858000" cy="9144000"/>
  <p:defaultText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8" algn="l" defTabSz="914172" rtl="0" eaLnBrk="1" latinLnBrk="0" hangingPunct="1">
      <a:defRPr sz="1800" kern="1200">
        <a:solidFill>
          <a:schemeClr val="tx1"/>
        </a:solidFill>
        <a:latin typeface="+mn-lt"/>
        <a:ea typeface="+mn-ea"/>
        <a:cs typeface="+mn-cs"/>
      </a:defRPr>
    </a:lvl4pPr>
    <a:lvl5pPr marL="1828344" algn="l" defTabSz="914172" rtl="0" eaLnBrk="1" latinLnBrk="0" hangingPunct="1">
      <a:defRPr sz="1800" kern="1200">
        <a:solidFill>
          <a:schemeClr val="tx1"/>
        </a:solidFill>
        <a:latin typeface="+mn-lt"/>
        <a:ea typeface="+mn-ea"/>
        <a:cs typeface="+mn-cs"/>
      </a:defRPr>
    </a:lvl5pPr>
    <a:lvl6pPr marL="2285426" algn="l" defTabSz="914172" rtl="0" eaLnBrk="1" latinLnBrk="0" hangingPunct="1">
      <a:defRPr sz="1800" kern="1200">
        <a:solidFill>
          <a:schemeClr val="tx1"/>
        </a:solidFill>
        <a:latin typeface="+mn-lt"/>
        <a:ea typeface="+mn-ea"/>
        <a:cs typeface="+mn-cs"/>
      </a:defRPr>
    </a:lvl6pPr>
    <a:lvl7pPr marL="2742516" algn="l" defTabSz="914172" rtl="0" eaLnBrk="1" latinLnBrk="0" hangingPunct="1">
      <a:defRPr sz="1800" kern="1200">
        <a:solidFill>
          <a:schemeClr val="tx1"/>
        </a:solidFill>
        <a:latin typeface="+mn-lt"/>
        <a:ea typeface="+mn-ea"/>
        <a:cs typeface="+mn-cs"/>
      </a:defRPr>
    </a:lvl7pPr>
    <a:lvl8pPr marL="3199599" algn="l" defTabSz="914172" rtl="0" eaLnBrk="1" latinLnBrk="0" hangingPunct="1">
      <a:defRPr sz="1800" kern="1200">
        <a:solidFill>
          <a:schemeClr val="tx1"/>
        </a:solidFill>
        <a:latin typeface="+mn-lt"/>
        <a:ea typeface="+mn-ea"/>
        <a:cs typeface="+mn-cs"/>
      </a:defRPr>
    </a:lvl8pPr>
    <a:lvl9pPr marL="3656684" algn="l" defTabSz="91417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IaaS" id="{FE20DDD3-4669-436B-A77F-D8D26C91C606}">
          <p14:sldIdLst>
            <p14:sldId id="256"/>
            <p14:sldId id="514"/>
            <p14:sldId id="494"/>
            <p14:sldId id="495"/>
            <p14:sldId id="493"/>
            <p14:sldId id="515"/>
            <p14:sldId id="445"/>
          </p14:sldIdLst>
        </p14:section>
        <p14:section name="Getting Started" id="{2BCC7628-A617-4EDF-8099-41DA44B15764}">
          <p14:sldIdLst>
            <p14:sldId id="496"/>
            <p14:sldId id="489"/>
            <p14:sldId id="490"/>
            <p14:sldId id="491"/>
            <p14:sldId id="492"/>
            <p14:sldId id="461"/>
            <p14:sldId id="462"/>
            <p14:sldId id="449"/>
            <p14:sldId id="517"/>
            <p14:sldId id="516"/>
            <p14:sldId id="518"/>
            <p14:sldId id="519"/>
            <p14:sldId id="446"/>
          </p14:sldIdLst>
        </p14:section>
        <p14:section name="VMs and Cloud Services" id="{C26850EA-9DA7-4AA5-987E-098D3DA2BC1F}">
          <p14:sldIdLst>
            <p14:sldId id="480"/>
            <p14:sldId id="468"/>
            <p14:sldId id="470"/>
            <p14:sldId id="471"/>
          </p14:sldIdLst>
        </p14:section>
        <p14:section name="VM Networking" id="{57C68DF5-5B9C-43B2-A0D6-FAF4996696D9}">
          <p14:sldIdLst>
            <p14:sldId id="501"/>
            <p14:sldId id="502"/>
            <p14:sldId id="503"/>
            <p14:sldId id="504"/>
            <p14:sldId id="505"/>
            <p14:sldId id="506"/>
          </p14:sldIdLst>
        </p14:section>
        <p14:section name="VM Availability" id="{40289317-D0C7-46D2-97F8-04A3DF020899}">
          <p14:sldIdLst>
            <p14:sldId id="474"/>
            <p14:sldId id="481"/>
            <p14:sldId id="465"/>
            <p14:sldId id="466"/>
            <p14:sldId id="454"/>
            <p14:sldId id="482"/>
            <p14:sldId id="511"/>
            <p14:sldId id="507"/>
          </p14:sldIdLst>
        </p14:section>
        <p14:section name="Virtual Networks" id="{E772A73C-6520-43F9-81BE-ACFBC8415231}">
          <p14:sldIdLst>
            <p14:sldId id="456"/>
            <p14:sldId id="434"/>
            <p14:sldId id="417"/>
            <p14:sldId id="521"/>
            <p14:sldId id="509"/>
            <p14:sldId id="520"/>
          </p14:sldIdLst>
        </p14:section>
        <p14:section name="IaaS and PaaS" id="{F3EDBBEE-9703-41A1-9613-6E2B5AA5B3FD}">
          <p14:sldIdLst>
            <p14:sldId id="508"/>
            <p14:sldId id="498"/>
            <p14:sldId id="499"/>
            <p14:sldId id="512"/>
            <p14:sldId id="513"/>
            <p14:sldId id="39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73487" autoAdjust="0"/>
  </p:normalViewPr>
  <p:slideViewPr>
    <p:cSldViewPr snapToGrid="0" snapToObjects="1">
      <p:cViewPr varScale="1">
        <p:scale>
          <a:sx n="89" d="100"/>
          <a:sy n="89" d="100"/>
        </p:scale>
        <p:origin x="-1434" y="-96"/>
      </p:cViewPr>
      <p:guideLst>
        <p:guide orient="horz" pos="2964"/>
        <p:guide orient="horz" pos="516"/>
        <p:guide orient="horz" pos="676"/>
        <p:guide pos="2880"/>
        <p:guide pos="240"/>
        <p:guide pos="5520"/>
      </p:guideLst>
    </p:cSldViewPr>
  </p:slideViewPr>
  <p:outlineViewPr>
    <p:cViewPr>
      <p:scale>
        <a:sx n="33" d="100"/>
        <a:sy n="33" d="100"/>
      </p:scale>
      <p:origin x="42" y="886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99277B-D752-4F4B-B84C-1240D5E538A1}" type="doc">
      <dgm:prSet loTypeId="urn:microsoft.com/office/officeart/2005/8/layout/hProcess11" loCatId="process" qsTypeId="urn:microsoft.com/office/officeart/2005/8/quickstyle/simple1" qsCatId="simple" csTypeId="urn:microsoft.com/office/officeart/2005/8/colors/accent2_3" csCatId="accent2" phldr="1"/>
      <dgm:spPr/>
    </dgm:pt>
    <dgm:pt modelId="{B139A81C-72AD-48BC-A0A2-7A838588DC65}">
      <dgm:prSet phldrT="[Text]" custT="1"/>
      <dgm:spPr/>
      <dgm:t>
        <a:bodyPr/>
        <a:lstStyle/>
        <a:p>
          <a:r>
            <a:rPr lang="en-US" sz="1100" b="1" dirty="0" smtClean="0">
              <a:solidFill>
                <a:schemeClr val="tx2"/>
              </a:solidFill>
            </a:rPr>
            <a:t>PDC2008</a:t>
          </a:r>
        </a:p>
        <a:p>
          <a:r>
            <a:rPr lang="en-US" sz="1100" b="1" dirty="0" smtClean="0">
              <a:solidFill>
                <a:schemeClr val="tx2"/>
              </a:solidFill>
            </a:rPr>
            <a:t>Windows Azure CTP</a:t>
          </a:r>
        </a:p>
        <a:p>
          <a:r>
            <a:rPr lang="en-US" sz="1100" b="1" dirty="0" smtClean="0">
              <a:solidFill>
                <a:schemeClr val="tx2"/>
              </a:solidFill>
            </a:rPr>
            <a:t>Web/Worker Roles</a:t>
          </a:r>
        </a:p>
        <a:p>
          <a:r>
            <a:rPr lang="en-US" sz="1100" b="1" dirty="0" smtClean="0">
              <a:solidFill>
                <a:schemeClr val="tx2"/>
              </a:solidFill>
            </a:rPr>
            <a:t>Partial Trust .NET Only</a:t>
          </a:r>
          <a:endParaRPr lang="en-US" sz="1100" b="1" dirty="0">
            <a:solidFill>
              <a:schemeClr val="tx2"/>
            </a:solidFill>
          </a:endParaRPr>
        </a:p>
      </dgm:t>
    </dgm:pt>
    <dgm:pt modelId="{471ED040-0093-4565-B276-926D5ACCC1CE}" type="parTrans" cxnId="{EAE79DF4-D8F1-4CE6-B314-447CB223B2F1}">
      <dgm:prSet/>
      <dgm:spPr/>
      <dgm:t>
        <a:bodyPr/>
        <a:lstStyle/>
        <a:p>
          <a:endParaRPr lang="en-US"/>
        </a:p>
      </dgm:t>
    </dgm:pt>
    <dgm:pt modelId="{7405C623-FACE-449D-A784-8DAA42C8EC03}" type="sibTrans" cxnId="{EAE79DF4-D8F1-4CE6-B314-447CB223B2F1}">
      <dgm:prSet/>
      <dgm:spPr/>
      <dgm:t>
        <a:bodyPr/>
        <a:lstStyle/>
        <a:p>
          <a:endParaRPr lang="en-US"/>
        </a:p>
      </dgm:t>
    </dgm:pt>
    <dgm:pt modelId="{F9148AD3-2555-4934-843C-D59161F5064B}">
      <dgm:prSet phldrT="[Text]" custT="1"/>
      <dgm:spPr/>
      <dgm:t>
        <a:bodyPr/>
        <a:lstStyle/>
        <a:p>
          <a:r>
            <a:rPr lang="en-US" sz="1100" b="1" dirty="0" smtClean="0">
              <a:solidFill>
                <a:schemeClr val="tx2"/>
              </a:solidFill>
            </a:rPr>
            <a:t>2/2010 </a:t>
          </a:r>
        </a:p>
        <a:p>
          <a:r>
            <a:rPr lang="en-US" sz="1100" b="1" dirty="0" smtClean="0">
              <a:solidFill>
                <a:schemeClr val="tx2"/>
              </a:solidFill>
            </a:rPr>
            <a:t>Windows Azure RTM</a:t>
          </a:r>
          <a:endParaRPr lang="en-US" sz="1100" b="1" dirty="0">
            <a:solidFill>
              <a:schemeClr val="tx2"/>
            </a:solidFill>
          </a:endParaRPr>
        </a:p>
      </dgm:t>
    </dgm:pt>
    <dgm:pt modelId="{38B3A859-6A4D-4BF9-9AE4-780EEC4A63C7}" type="parTrans" cxnId="{CBB0C278-3A72-4968-9EBE-73CC4EF39373}">
      <dgm:prSet/>
      <dgm:spPr/>
      <dgm:t>
        <a:bodyPr/>
        <a:lstStyle/>
        <a:p>
          <a:endParaRPr lang="en-US"/>
        </a:p>
      </dgm:t>
    </dgm:pt>
    <dgm:pt modelId="{AB6454D7-AD64-4A2F-833C-4F3D53B6A1A7}" type="sibTrans" cxnId="{CBB0C278-3A72-4968-9EBE-73CC4EF39373}">
      <dgm:prSet/>
      <dgm:spPr/>
      <dgm:t>
        <a:bodyPr/>
        <a:lstStyle/>
        <a:p>
          <a:endParaRPr lang="en-US"/>
        </a:p>
      </dgm:t>
    </dgm:pt>
    <dgm:pt modelId="{D41C40E7-0C15-420B-88D4-FA628015D777}">
      <dgm:prSet phldrT="[Text]" custT="1"/>
      <dgm:spPr/>
      <dgm:t>
        <a:bodyPr/>
        <a:lstStyle/>
        <a:p>
          <a:r>
            <a:rPr lang="en-US" sz="1100" b="1" dirty="0" smtClean="0">
              <a:solidFill>
                <a:schemeClr val="tx2"/>
              </a:solidFill>
            </a:rPr>
            <a:t>11/2010  </a:t>
          </a:r>
        </a:p>
        <a:p>
          <a:r>
            <a:rPr lang="en-US" sz="1100" b="1" dirty="0" smtClean="0">
              <a:solidFill>
                <a:schemeClr val="tx2"/>
              </a:solidFill>
            </a:rPr>
            <a:t>VM Role</a:t>
          </a:r>
        </a:p>
        <a:p>
          <a:r>
            <a:rPr lang="en-US" sz="1100" b="1" dirty="0" smtClean="0">
              <a:solidFill>
                <a:schemeClr val="tx2"/>
              </a:solidFill>
            </a:rPr>
            <a:t>Connect</a:t>
          </a:r>
        </a:p>
        <a:p>
          <a:r>
            <a:rPr lang="en-US" sz="1100" b="1" dirty="0" smtClean="0">
              <a:solidFill>
                <a:schemeClr val="tx2"/>
              </a:solidFill>
            </a:rPr>
            <a:t>Admin Mode</a:t>
          </a:r>
        </a:p>
        <a:p>
          <a:r>
            <a:rPr lang="en-US" sz="1100" b="1" dirty="0" smtClean="0">
              <a:solidFill>
                <a:schemeClr val="tx2"/>
              </a:solidFill>
            </a:rPr>
            <a:t> Startup Tasks</a:t>
          </a:r>
        </a:p>
        <a:p>
          <a:r>
            <a:rPr lang="en-US" sz="1100" b="1" dirty="0" smtClean="0">
              <a:solidFill>
                <a:schemeClr val="tx2"/>
              </a:solidFill>
            </a:rPr>
            <a:t>Full IIS</a:t>
          </a:r>
        </a:p>
        <a:p>
          <a:r>
            <a:rPr lang="en-US" sz="1100" b="1" dirty="0" smtClean="0">
              <a:solidFill>
                <a:schemeClr val="tx2"/>
              </a:solidFill>
            </a:rPr>
            <a:t>Remote Desktop</a:t>
          </a:r>
          <a:endParaRPr lang="en-US" sz="1100" b="1" dirty="0">
            <a:solidFill>
              <a:schemeClr val="tx2"/>
            </a:solidFill>
          </a:endParaRPr>
        </a:p>
      </dgm:t>
    </dgm:pt>
    <dgm:pt modelId="{BE24003F-169E-434E-9D71-45B28259D0DF}" type="parTrans" cxnId="{5D87085C-BF09-40D3-BF06-D984D6E69F18}">
      <dgm:prSet/>
      <dgm:spPr/>
      <dgm:t>
        <a:bodyPr/>
        <a:lstStyle/>
        <a:p>
          <a:endParaRPr lang="en-US"/>
        </a:p>
      </dgm:t>
    </dgm:pt>
    <dgm:pt modelId="{214FEC46-98C8-4001-AADD-D903DDF89C34}" type="sibTrans" cxnId="{5D87085C-BF09-40D3-BF06-D984D6E69F18}">
      <dgm:prSet/>
      <dgm:spPr/>
      <dgm:t>
        <a:bodyPr/>
        <a:lstStyle/>
        <a:p>
          <a:endParaRPr lang="en-US"/>
        </a:p>
      </dgm:t>
    </dgm:pt>
    <dgm:pt modelId="{7E3D02A7-21BA-4E3C-B086-ADF04D6961F4}">
      <dgm:prSet phldrT="[Text]" custT="1"/>
      <dgm:spPr/>
      <dgm:t>
        <a:bodyPr/>
        <a:lstStyle/>
        <a:p>
          <a:r>
            <a:rPr lang="en-US" sz="1100" b="1" dirty="0" smtClean="0">
              <a:solidFill>
                <a:schemeClr val="tx2"/>
              </a:solidFill>
            </a:rPr>
            <a:t>11/2009  </a:t>
          </a:r>
        </a:p>
        <a:p>
          <a:r>
            <a:rPr lang="en-US" sz="1100" b="1" dirty="0" smtClean="0">
              <a:solidFill>
                <a:schemeClr val="tx2"/>
              </a:solidFill>
            </a:rPr>
            <a:t>Full Trust/Native</a:t>
          </a:r>
        </a:p>
        <a:p>
          <a:r>
            <a:rPr lang="en-US" sz="1100" b="1" dirty="0" smtClean="0">
              <a:solidFill>
                <a:schemeClr val="tx2"/>
              </a:solidFill>
            </a:rPr>
            <a:t>PHP &amp; Java Support</a:t>
          </a:r>
        </a:p>
      </dgm:t>
    </dgm:pt>
    <dgm:pt modelId="{9810B792-4121-4E85-BEDD-B3F8548CC308}" type="parTrans" cxnId="{7F5C6530-8ED2-46FB-8D04-B4499AAF0B51}">
      <dgm:prSet/>
      <dgm:spPr/>
      <dgm:t>
        <a:bodyPr/>
        <a:lstStyle/>
        <a:p>
          <a:endParaRPr lang="en-US"/>
        </a:p>
      </dgm:t>
    </dgm:pt>
    <dgm:pt modelId="{69CDC896-FC7E-4F44-970D-1E18D24C4383}" type="sibTrans" cxnId="{7F5C6530-8ED2-46FB-8D04-B4499AAF0B51}">
      <dgm:prSet/>
      <dgm:spPr/>
      <dgm:t>
        <a:bodyPr/>
        <a:lstStyle/>
        <a:p>
          <a:endParaRPr lang="en-US"/>
        </a:p>
      </dgm:t>
    </dgm:pt>
    <dgm:pt modelId="{DA39226F-23F5-4FF7-B506-CA9E34A3F2E8}">
      <dgm:prSet phldrT="[Text]" custT="1"/>
      <dgm:spPr/>
      <dgm:t>
        <a:bodyPr/>
        <a:lstStyle/>
        <a:p>
          <a:r>
            <a:rPr lang="en-US" sz="1100" b="1" dirty="0" smtClean="0">
              <a:solidFill>
                <a:schemeClr val="tx2"/>
              </a:solidFill>
            </a:rPr>
            <a:t>11/2011</a:t>
          </a:r>
        </a:p>
        <a:p>
          <a:r>
            <a:rPr lang="en-US" sz="1100" b="1" dirty="0" smtClean="0">
              <a:solidFill>
                <a:schemeClr val="tx2"/>
              </a:solidFill>
            </a:rPr>
            <a:t>Cross Language SDKs</a:t>
          </a:r>
        </a:p>
        <a:p>
          <a:r>
            <a:rPr lang="en-US" sz="1100" b="1" dirty="0" smtClean="0">
              <a:solidFill>
                <a:schemeClr val="tx2"/>
              </a:solidFill>
            </a:rPr>
            <a:t>Java, Node.JS</a:t>
          </a:r>
        </a:p>
        <a:p>
          <a:r>
            <a:rPr lang="en-US" sz="1100" b="1" dirty="0" smtClean="0">
              <a:solidFill>
                <a:schemeClr val="tx2"/>
              </a:solidFill>
            </a:rPr>
            <a:t>Eclipse Plugin </a:t>
          </a:r>
          <a:endParaRPr lang="en-US" sz="1100" b="1" dirty="0">
            <a:solidFill>
              <a:schemeClr val="tx2"/>
            </a:solidFill>
          </a:endParaRPr>
        </a:p>
      </dgm:t>
    </dgm:pt>
    <dgm:pt modelId="{46CC4235-0457-44F4-9A95-9744AB4F4E89}" type="parTrans" cxnId="{42D0FB67-D14D-4039-9944-41A82A316036}">
      <dgm:prSet/>
      <dgm:spPr/>
      <dgm:t>
        <a:bodyPr/>
        <a:lstStyle/>
        <a:p>
          <a:endParaRPr lang="en-US"/>
        </a:p>
      </dgm:t>
    </dgm:pt>
    <dgm:pt modelId="{E7D598A7-FD98-4E24-8CB1-6DE8CDA12C88}" type="sibTrans" cxnId="{42D0FB67-D14D-4039-9944-41A82A316036}">
      <dgm:prSet/>
      <dgm:spPr/>
      <dgm:t>
        <a:bodyPr/>
        <a:lstStyle/>
        <a:p>
          <a:endParaRPr lang="en-US"/>
        </a:p>
      </dgm:t>
    </dgm:pt>
    <dgm:pt modelId="{FFC3F2CD-E0B7-476E-80BB-9BFF49CB2019}">
      <dgm:prSet phldrT="[Text]" custT="1"/>
      <dgm:spPr/>
      <dgm:t>
        <a:bodyPr/>
        <a:lstStyle/>
        <a:p>
          <a:r>
            <a:rPr lang="en-US" sz="1100" b="1" dirty="0" smtClean="0">
              <a:solidFill>
                <a:schemeClr val="tx2"/>
              </a:solidFill>
            </a:rPr>
            <a:t>2007 </a:t>
          </a:r>
        </a:p>
        <a:p>
          <a:r>
            <a:rPr lang="en-US" sz="1100" b="1" dirty="0" smtClean="0">
              <a:solidFill>
                <a:schemeClr val="tx2"/>
              </a:solidFill>
            </a:rPr>
            <a:t>Project Red Dog Launched</a:t>
          </a:r>
          <a:endParaRPr lang="en-US" sz="1100" b="1" dirty="0">
            <a:solidFill>
              <a:schemeClr val="tx2"/>
            </a:solidFill>
          </a:endParaRPr>
        </a:p>
      </dgm:t>
    </dgm:pt>
    <dgm:pt modelId="{151A6775-A529-4FDF-9F4F-1181667135D7}" type="parTrans" cxnId="{FE50B5EF-3E4F-42A0-9C0A-15BB1B5479E8}">
      <dgm:prSet/>
      <dgm:spPr/>
      <dgm:t>
        <a:bodyPr/>
        <a:lstStyle/>
        <a:p>
          <a:endParaRPr lang="en-US"/>
        </a:p>
      </dgm:t>
    </dgm:pt>
    <dgm:pt modelId="{ADA9A716-2C01-4494-A287-43FD386C385E}" type="sibTrans" cxnId="{FE50B5EF-3E4F-42A0-9C0A-15BB1B5479E8}">
      <dgm:prSet/>
      <dgm:spPr/>
      <dgm:t>
        <a:bodyPr/>
        <a:lstStyle/>
        <a:p>
          <a:endParaRPr lang="en-US"/>
        </a:p>
      </dgm:t>
    </dgm:pt>
    <dgm:pt modelId="{AAAF7C6F-6FCA-4BE5-8929-018DB0E70976}" type="pres">
      <dgm:prSet presAssocID="{5299277B-D752-4F4B-B84C-1240D5E538A1}" presName="Name0" presStyleCnt="0">
        <dgm:presLayoutVars>
          <dgm:dir/>
          <dgm:resizeHandles val="exact"/>
        </dgm:presLayoutVars>
      </dgm:prSet>
      <dgm:spPr/>
    </dgm:pt>
    <dgm:pt modelId="{FAE46C24-0486-476F-9F40-5447E7EE5FFA}" type="pres">
      <dgm:prSet presAssocID="{5299277B-D752-4F4B-B84C-1240D5E538A1}" presName="arrow" presStyleLbl="bgShp" presStyleIdx="0" presStyleCnt="1"/>
      <dgm:spPr/>
    </dgm:pt>
    <dgm:pt modelId="{5249355C-F074-41E6-82EC-05D555B0A37E}" type="pres">
      <dgm:prSet presAssocID="{5299277B-D752-4F4B-B84C-1240D5E538A1}" presName="points" presStyleCnt="0"/>
      <dgm:spPr/>
    </dgm:pt>
    <dgm:pt modelId="{A6EBBCD0-B117-43FA-AC53-001F3EF844B9}" type="pres">
      <dgm:prSet presAssocID="{FFC3F2CD-E0B7-476E-80BB-9BFF49CB2019}" presName="compositeA" presStyleCnt="0"/>
      <dgm:spPr/>
    </dgm:pt>
    <dgm:pt modelId="{9E11F8A6-6665-42FB-8510-A3F64F94A977}" type="pres">
      <dgm:prSet presAssocID="{FFC3F2CD-E0B7-476E-80BB-9BFF49CB2019}" presName="textA" presStyleLbl="revTx" presStyleIdx="0" presStyleCnt="6">
        <dgm:presLayoutVars>
          <dgm:bulletEnabled val="1"/>
        </dgm:presLayoutVars>
      </dgm:prSet>
      <dgm:spPr/>
      <dgm:t>
        <a:bodyPr/>
        <a:lstStyle/>
        <a:p>
          <a:endParaRPr lang="en-US"/>
        </a:p>
      </dgm:t>
    </dgm:pt>
    <dgm:pt modelId="{10199B19-7E01-4F86-A8B5-40CD1C8F8229}" type="pres">
      <dgm:prSet presAssocID="{FFC3F2CD-E0B7-476E-80BB-9BFF49CB2019}" presName="circleA" presStyleLbl="node1" presStyleIdx="0" presStyleCnt="6"/>
      <dgm:spPr/>
    </dgm:pt>
    <dgm:pt modelId="{32BBAE4F-C859-40B1-958E-02EBC47FD101}" type="pres">
      <dgm:prSet presAssocID="{FFC3F2CD-E0B7-476E-80BB-9BFF49CB2019}" presName="spaceA" presStyleCnt="0"/>
      <dgm:spPr/>
    </dgm:pt>
    <dgm:pt modelId="{B24677BC-905C-46B3-BD96-996513692079}" type="pres">
      <dgm:prSet presAssocID="{ADA9A716-2C01-4494-A287-43FD386C385E}" presName="space" presStyleCnt="0"/>
      <dgm:spPr/>
    </dgm:pt>
    <dgm:pt modelId="{B747E2B4-470A-4760-846D-D9F7EC40DB90}" type="pres">
      <dgm:prSet presAssocID="{B139A81C-72AD-48BC-A0A2-7A838588DC65}" presName="compositeB" presStyleCnt="0"/>
      <dgm:spPr/>
    </dgm:pt>
    <dgm:pt modelId="{EA090BB3-A5DA-44C3-8B0A-3457B2C2F277}" type="pres">
      <dgm:prSet presAssocID="{B139A81C-72AD-48BC-A0A2-7A838588DC65}" presName="textB" presStyleLbl="revTx" presStyleIdx="1" presStyleCnt="6">
        <dgm:presLayoutVars>
          <dgm:bulletEnabled val="1"/>
        </dgm:presLayoutVars>
      </dgm:prSet>
      <dgm:spPr/>
      <dgm:t>
        <a:bodyPr/>
        <a:lstStyle/>
        <a:p>
          <a:endParaRPr lang="en-US"/>
        </a:p>
      </dgm:t>
    </dgm:pt>
    <dgm:pt modelId="{DF365D1C-3844-4C0E-97D1-2AD119A36EE0}" type="pres">
      <dgm:prSet presAssocID="{B139A81C-72AD-48BC-A0A2-7A838588DC65}" presName="circleB" presStyleLbl="node1" presStyleIdx="1" presStyleCnt="6"/>
      <dgm:spPr/>
    </dgm:pt>
    <dgm:pt modelId="{C8B95B5E-C0E3-4042-9BD9-DC8CC69649DA}" type="pres">
      <dgm:prSet presAssocID="{B139A81C-72AD-48BC-A0A2-7A838588DC65}" presName="spaceB" presStyleCnt="0"/>
      <dgm:spPr/>
    </dgm:pt>
    <dgm:pt modelId="{8D2372AA-DC72-4855-A387-6D4373FFCBD0}" type="pres">
      <dgm:prSet presAssocID="{7405C623-FACE-449D-A784-8DAA42C8EC03}" presName="space" presStyleCnt="0"/>
      <dgm:spPr/>
    </dgm:pt>
    <dgm:pt modelId="{9166C8C6-40FF-4A47-9F35-523E72607477}" type="pres">
      <dgm:prSet presAssocID="{7E3D02A7-21BA-4E3C-B086-ADF04D6961F4}" presName="compositeA" presStyleCnt="0"/>
      <dgm:spPr/>
    </dgm:pt>
    <dgm:pt modelId="{F9A43A4F-A126-4CD1-8CDF-CEE8BAC601AC}" type="pres">
      <dgm:prSet presAssocID="{7E3D02A7-21BA-4E3C-B086-ADF04D6961F4}" presName="textA" presStyleLbl="revTx" presStyleIdx="2" presStyleCnt="6">
        <dgm:presLayoutVars>
          <dgm:bulletEnabled val="1"/>
        </dgm:presLayoutVars>
      </dgm:prSet>
      <dgm:spPr/>
      <dgm:t>
        <a:bodyPr/>
        <a:lstStyle/>
        <a:p>
          <a:endParaRPr lang="en-US"/>
        </a:p>
      </dgm:t>
    </dgm:pt>
    <dgm:pt modelId="{ACE4925F-85E0-423A-AF11-67C7462E29A8}" type="pres">
      <dgm:prSet presAssocID="{7E3D02A7-21BA-4E3C-B086-ADF04D6961F4}" presName="circleA" presStyleLbl="node1" presStyleIdx="2" presStyleCnt="6"/>
      <dgm:spPr/>
    </dgm:pt>
    <dgm:pt modelId="{5F34541B-2814-4868-9663-E2F66EE8A534}" type="pres">
      <dgm:prSet presAssocID="{7E3D02A7-21BA-4E3C-B086-ADF04D6961F4}" presName="spaceA" presStyleCnt="0"/>
      <dgm:spPr/>
    </dgm:pt>
    <dgm:pt modelId="{086AEE64-0956-4784-8F8E-E8ADE51ED6A6}" type="pres">
      <dgm:prSet presAssocID="{69CDC896-FC7E-4F44-970D-1E18D24C4383}" presName="space" presStyleCnt="0"/>
      <dgm:spPr/>
    </dgm:pt>
    <dgm:pt modelId="{72B63800-E914-46D0-8878-0AA142470DA0}" type="pres">
      <dgm:prSet presAssocID="{F9148AD3-2555-4934-843C-D59161F5064B}" presName="compositeB" presStyleCnt="0"/>
      <dgm:spPr/>
    </dgm:pt>
    <dgm:pt modelId="{7C0005F6-71C5-4228-A47A-1266BA9C3CD6}" type="pres">
      <dgm:prSet presAssocID="{F9148AD3-2555-4934-843C-D59161F5064B}" presName="textB" presStyleLbl="revTx" presStyleIdx="3" presStyleCnt="6">
        <dgm:presLayoutVars>
          <dgm:bulletEnabled val="1"/>
        </dgm:presLayoutVars>
      </dgm:prSet>
      <dgm:spPr/>
      <dgm:t>
        <a:bodyPr/>
        <a:lstStyle/>
        <a:p>
          <a:endParaRPr lang="en-US"/>
        </a:p>
      </dgm:t>
    </dgm:pt>
    <dgm:pt modelId="{EF731117-0A55-4415-8653-CC1F64EECEC1}" type="pres">
      <dgm:prSet presAssocID="{F9148AD3-2555-4934-843C-D59161F5064B}" presName="circleB" presStyleLbl="node1" presStyleIdx="3" presStyleCnt="6"/>
      <dgm:spPr/>
    </dgm:pt>
    <dgm:pt modelId="{2DC0163C-D91C-4447-901D-6D14B8A9377B}" type="pres">
      <dgm:prSet presAssocID="{F9148AD3-2555-4934-843C-D59161F5064B}" presName="spaceB" presStyleCnt="0"/>
      <dgm:spPr/>
    </dgm:pt>
    <dgm:pt modelId="{194C846A-34A6-4C0E-8354-833EE73C69D5}" type="pres">
      <dgm:prSet presAssocID="{AB6454D7-AD64-4A2F-833C-4F3D53B6A1A7}" presName="space" presStyleCnt="0"/>
      <dgm:spPr/>
    </dgm:pt>
    <dgm:pt modelId="{5333E641-CA6B-49C9-9161-EAE11E83DCC8}" type="pres">
      <dgm:prSet presAssocID="{D41C40E7-0C15-420B-88D4-FA628015D777}" presName="compositeA" presStyleCnt="0"/>
      <dgm:spPr/>
    </dgm:pt>
    <dgm:pt modelId="{40FAA7F3-7AB1-4356-AF1C-17067D0FD852}" type="pres">
      <dgm:prSet presAssocID="{D41C40E7-0C15-420B-88D4-FA628015D777}" presName="textA" presStyleLbl="revTx" presStyleIdx="4" presStyleCnt="6" custLinFactNeighborX="1233" custLinFactNeighborY="4136">
        <dgm:presLayoutVars>
          <dgm:bulletEnabled val="1"/>
        </dgm:presLayoutVars>
      </dgm:prSet>
      <dgm:spPr/>
      <dgm:t>
        <a:bodyPr/>
        <a:lstStyle/>
        <a:p>
          <a:endParaRPr lang="en-US"/>
        </a:p>
      </dgm:t>
    </dgm:pt>
    <dgm:pt modelId="{FB2F0C98-ACD2-4EE2-BC25-CCD0F8092AF3}" type="pres">
      <dgm:prSet presAssocID="{D41C40E7-0C15-420B-88D4-FA628015D777}" presName="circleA" presStyleLbl="node1" presStyleIdx="4" presStyleCnt="6"/>
      <dgm:spPr/>
    </dgm:pt>
    <dgm:pt modelId="{3E60E126-62FB-46ED-8701-9B28646CBD87}" type="pres">
      <dgm:prSet presAssocID="{D41C40E7-0C15-420B-88D4-FA628015D777}" presName="spaceA" presStyleCnt="0"/>
      <dgm:spPr/>
    </dgm:pt>
    <dgm:pt modelId="{5039CB7A-154E-4C3F-A4B9-2DFB0D01C4FB}" type="pres">
      <dgm:prSet presAssocID="{214FEC46-98C8-4001-AADD-D903DDF89C34}" presName="space" presStyleCnt="0"/>
      <dgm:spPr/>
    </dgm:pt>
    <dgm:pt modelId="{FC3B234D-6B7C-42E7-A6DD-3FE4B6E8B9D4}" type="pres">
      <dgm:prSet presAssocID="{DA39226F-23F5-4FF7-B506-CA9E34A3F2E8}" presName="compositeB" presStyleCnt="0"/>
      <dgm:spPr/>
    </dgm:pt>
    <dgm:pt modelId="{F69A34A8-BCEA-4229-A07B-9C91BD5DEC4C}" type="pres">
      <dgm:prSet presAssocID="{DA39226F-23F5-4FF7-B506-CA9E34A3F2E8}" presName="textB" presStyleLbl="revTx" presStyleIdx="5" presStyleCnt="6">
        <dgm:presLayoutVars>
          <dgm:bulletEnabled val="1"/>
        </dgm:presLayoutVars>
      </dgm:prSet>
      <dgm:spPr/>
      <dgm:t>
        <a:bodyPr/>
        <a:lstStyle/>
        <a:p>
          <a:endParaRPr lang="en-US"/>
        </a:p>
      </dgm:t>
    </dgm:pt>
    <dgm:pt modelId="{DD5741F3-1038-4BC2-AADB-5435D0257D7E}" type="pres">
      <dgm:prSet presAssocID="{DA39226F-23F5-4FF7-B506-CA9E34A3F2E8}" presName="circleB" presStyleLbl="node1" presStyleIdx="5" presStyleCnt="6"/>
      <dgm:spPr/>
    </dgm:pt>
    <dgm:pt modelId="{B10A8D14-5D9D-409C-9956-905F77DA0524}" type="pres">
      <dgm:prSet presAssocID="{DA39226F-23F5-4FF7-B506-CA9E34A3F2E8}" presName="spaceB" presStyleCnt="0"/>
      <dgm:spPr/>
    </dgm:pt>
  </dgm:ptLst>
  <dgm:cxnLst>
    <dgm:cxn modelId="{D58ADC92-F38B-4C95-83F0-19712F3CFB19}" type="presOf" srcId="{D41C40E7-0C15-420B-88D4-FA628015D777}" destId="{40FAA7F3-7AB1-4356-AF1C-17067D0FD852}" srcOrd="0" destOrd="0" presId="urn:microsoft.com/office/officeart/2005/8/layout/hProcess11"/>
    <dgm:cxn modelId="{D3C23330-ECB3-4828-9D60-FF1CFD81FC72}" type="presOf" srcId="{FFC3F2CD-E0B7-476E-80BB-9BFF49CB2019}" destId="{9E11F8A6-6665-42FB-8510-A3F64F94A977}" srcOrd="0" destOrd="0" presId="urn:microsoft.com/office/officeart/2005/8/layout/hProcess11"/>
    <dgm:cxn modelId="{42D0FB67-D14D-4039-9944-41A82A316036}" srcId="{5299277B-D752-4F4B-B84C-1240D5E538A1}" destId="{DA39226F-23F5-4FF7-B506-CA9E34A3F2E8}" srcOrd="5" destOrd="0" parTransId="{46CC4235-0457-44F4-9A95-9744AB4F4E89}" sibTransId="{E7D598A7-FD98-4E24-8CB1-6DE8CDA12C88}"/>
    <dgm:cxn modelId="{EAE79DF4-D8F1-4CE6-B314-447CB223B2F1}" srcId="{5299277B-D752-4F4B-B84C-1240D5E538A1}" destId="{B139A81C-72AD-48BC-A0A2-7A838588DC65}" srcOrd="1" destOrd="0" parTransId="{471ED040-0093-4565-B276-926D5ACCC1CE}" sibTransId="{7405C623-FACE-449D-A784-8DAA42C8EC03}"/>
    <dgm:cxn modelId="{CBB0C278-3A72-4968-9EBE-73CC4EF39373}" srcId="{5299277B-D752-4F4B-B84C-1240D5E538A1}" destId="{F9148AD3-2555-4934-843C-D59161F5064B}" srcOrd="3" destOrd="0" parTransId="{38B3A859-6A4D-4BF9-9AE4-780EEC4A63C7}" sibTransId="{AB6454D7-AD64-4A2F-833C-4F3D53B6A1A7}"/>
    <dgm:cxn modelId="{7F5C6530-8ED2-46FB-8D04-B4499AAF0B51}" srcId="{5299277B-D752-4F4B-B84C-1240D5E538A1}" destId="{7E3D02A7-21BA-4E3C-B086-ADF04D6961F4}" srcOrd="2" destOrd="0" parTransId="{9810B792-4121-4E85-BEDD-B3F8548CC308}" sibTransId="{69CDC896-FC7E-4F44-970D-1E18D24C4383}"/>
    <dgm:cxn modelId="{7F48AD0A-B4A1-4BD2-9817-B321BCCF5B05}" type="presOf" srcId="{7E3D02A7-21BA-4E3C-B086-ADF04D6961F4}" destId="{F9A43A4F-A126-4CD1-8CDF-CEE8BAC601AC}" srcOrd="0" destOrd="0" presId="urn:microsoft.com/office/officeart/2005/8/layout/hProcess11"/>
    <dgm:cxn modelId="{4CA79CDD-2D84-4F17-A929-13C2CA8AF7AE}" type="presOf" srcId="{DA39226F-23F5-4FF7-B506-CA9E34A3F2E8}" destId="{F69A34A8-BCEA-4229-A07B-9C91BD5DEC4C}" srcOrd="0" destOrd="0" presId="urn:microsoft.com/office/officeart/2005/8/layout/hProcess11"/>
    <dgm:cxn modelId="{5D87085C-BF09-40D3-BF06-D984D6E69F18}" srcId="{5299277B-D752-4F4B-B84C-1240D5E538A1}" destId="{D41C40E7-0C15-420B-88D4-FA628015D777}" srcOrd="4" destOrd="0" parTransId="{BE24003F-169E-434E-9D71-45B28259D0DF}" sibTransId="{214FEC46-98C8-4001-AADD-D903DDF89C34}"/>
    <dgm:cxn modelId="{FE50B5EF-3E4F-42A0-9C0A-15BB1B5479E8}" srcId="{5299277B-D752-4F4B-B84C-1240D5E538A1}" destId="{FFC3F2CD-E0B7-476E-80BB-9BFF49CB2019}" srcOrd="0" destOrd="0" parTransId="{151A6775-A529-4FDF-9F4F-1181667135D7}" sibTransId="{ADA9A716-2C01-4494-A287-43FD386C385E}"/>
    <dgm:cxn modelId="{8FB59C8D-D96E-4C40-AF26-88BEC885C3BF}" type="presOf" srcId="{5299277B-D752-4F4B-B84C-1240D5E538A1}" destId="{AAAF7C6F-6FCA-4BE5-8929-018DB0E70976}" srcOrd="0" destOrd="0" presId="urn:microsoft.com/office/officeart/2005/8/layout/hProcess11"/>
    <dgm:cxn modelId="{723BDA5D-897D-43DA-A706-04109EC85F34}" type="presOf" srcId="{F9148AD3-2555-4934-843C-D59161F5064B}" destId="{7C0005F6-71C5-4228-A47A-1266BA9C3CD6}" srcOrd="0" destOrd="0" presId="urn:microsoft.com/office/officeart/2005/8/layout/hProcess11"/>
    <dgm:cxn modelId="{4E182112-01FB-4C37-9787-23E0533BB5E7}" type="presOf" srcId="{B139A81C-72AD-48BC-A0A2-7A838588DC65}" destId="{EA090BB3-A5DA-44C3-8B0A-3457B2C2F277}" srcOrd="0" destOrd="0" presId="urn:microsoft.com/office/officeart/2005/8/layout/hProcess11"/>
    <dgm:cxn modelId="{BA0C303D-57A4-4AAA-B894-87FE722C2189}" type="presParOf" srcId="{AAAF7C6F-6FCA-4BE5-8929-018DB0E70976}" destId="{FAE46C24-0486-476F-9F40-5447E7EE5FFA}" srcOrd="0" destOrd="0" presId="urn:microsoft.com/office/officeart/2005/8/layout/hProcess11"/>
    <dgm:cxn modelId="{DF8DDA47-6A93-44F9-A8A0-3398C6FFD6A0}" type="presParOf" srcId="{AAAF7C6F-6FCA-4BE5-8929-018DB0E70976}" destId="{5249355C-F074-41E6-82EC-05D555B0A37E}" srcOrd="1" destOrd="0" presId="urn:microsoft.com/office/officeart/2005/8/layout/hProcess11"/>
    <dgm:cxn modelId="{CE9CAE2A-B296-46C7-B85B-FCE77E1F798D}" type="presParOf" srcId="{5249355C-F074-41E6-82EC-05D555B0A37E}" destId="{A6EBBCD0-B117-43FA-AC53-001F3EF844B9}" srcOrd="0" destOrd="0" presId="urn:microsoft.com/office/officeart/2005/8/layout/hProcess11"/>
    <dgm:cxn modelId="{33A12FF2-E276-4E58-945D-84DC6339C86E}" type="presParOf" srcId="{A6EBBCD0-B117-43FA-AC53-001F3EF844B9}" destId="{9E11F8A6-6665-42FB-8510-A3F64F94A977}" srcOrd="0" destOrd="0" presId="urn:microsoft.com/office/officeart/2005/8/layout/hProcess11"/>
    <dgm:cxn modelId="{F223AD69-F5CF-4DB3-81DA-A6BD3D91ED31}" type="presParOf" srcId="{A6EBBCD0-B117-43FA-AC53-001F3EF844B9}" destId="{10199B19-7E01-4F86-A8B5-40CD1C8F8229}" srcOrd="1" destOrd="0" presId="urn:microsoft.com/office/officeart/2005/8/layout/hProcess11"/>
    <dgm:cxn modelId="{5D08B104-56AA-4EE9-B08F-FD2964AB1ECC}" type="presParOf" srcId="{A6EBBCD0-B117-43FA-AC53-001F3EF844B9}" destId="{32BBAE4F-C859-40B1-958E-02EBC47FD101}" srcOrd="2" destOrd="0" presId="urn:microsoft.com/office/officeart/2005/8/layout/hProcess11"/>
    <dgm:cxn modelId="{F9ACD14B-2ABD-4477-96A8-9808657C5C2B}" type="presParOf" srcId="{5249355C-F074-41E6-82EC-05D555B0A37E}" destId="{B24677BC-905C-46B3-BD96-996513692079}" srcOrd="1" destOrd="0" presId="urn:microsoft.com/office/officeart/2005/8/layout/hProcess11"/>
    <dgm:cxn modelId="{769548AA-3E09-4533-BF10-7EBF0ED4F6C1}" type="presParOf" srcId="{5249355C-F074-41E6-82EC-05D555B0A37E}" destId="{B747E2B4-470A-4760-846D-D9F7EC40DB90}" srcOrd="2" destOrd="0" presId="urn:microsoft.com/office/officeart/2005/8/layout/hProcess11"/>
    <dgm:cxn modelId="{0385C6E6-1147-4068-A27F-1C97772842B1}" type="presParOf" srcId="{B747E2B4-470A-4760-846D-D9F7EC40DB90}" destId="{EA090BB3-A5DA-44C3-8B0A-3457B2C2F277}" srcOrd="0" destOrd="0" presId="urn:microsoft.com/office/officeart/2005/8/layout/hProcess11"/>
    <dgm:cxn modelId="{84729C8A-54E1-4261-8F48-16E86B8D931B}" type="presParOf" srcId="{B747E2B4-470A-4760-846D-D9F7EC40DB90}" destId="{DF365D1C-3844-4C0E-97D1-2AD119A36EE0}" srcOrd="1" destOrd="0" presId="urn:microsoft.com/office/officeart/2005/8/layout/hProcess11"/>
    <dgm:cxn modelId="{BEDA7B2B-E14B-49F3-9395-8CBBF8335F7B}" type="presParOf" srcId="{B747E2B4-470A-4760-846D-D9F7EC40DB90}" destId="{C8B95B5E-C0E3-4042-9BD9-DC8CC69649DA}" srcOrd="2" destOrd="0" presId="urn:microsoft.com/office/officeart/2005/8/layout/hProcess11"/>
    <dgm:cxn modelId="{62CB7A35-3E9F-4890-9B74-973CAF69EB12}" type="presParOf" srcId="{5249355C-F074-41E6-82EC-05D555B0A37E}" destId="{8D2372AA-DC72-4855-A387-6D4373FFCBD0}" srcOrd="3" destOrd="0" presId="urn:microsoft.com/office/officeart/2005/8/layout/hProcess11"/>
    <dgm:cxn modelId="{BC72AAF6-047C-4E95-A273-7664DB21124B}" type="presParOf" srcId="{5249355C-F074-41E6-82EC-05D555B0A37E}" destId="{9166C8C6-40FF-4A47-9F35-523E72607477}" srcOrd="4" destOrd="0" presId="urn:microsoft.com/office/officeart/2005/8/layout/hProcess11"/>
    <dgm:cxn modelId="{C0107E4B-4A25-4301-B8A8-DEEA99461AA7}" type="presParOf" srcId="{9166C8C6-40FF-4A47-9F35-523E72607477}" destId="{F9A43A4F-A126-4CD1-8CDF-CEE8BAC601AC}" srcOrd="0" destOrd="0" presId="urn:microsoft.com/office/officeart/2005/8/layout/hProcess11"/>
    <dgm:cxn modelId="{FF0E48A2-A409-4C93-A53D-60F2213A7139}" type="presParOf" srcId="{9166C8C6-40FF-4A47-9F35-523E72607477}" destId="{ACE4925F-85E0-423A-AF11-67C7462E29A8}" srcOrd="1" destOrd="0" presId="urn:microsoft.com/office/officeart/2005/8/layout/hProcess11"/>
    <dgm:cxn modelId="{633E8F68-7775-49C7-92CC-652BB2351370}" type="presParOf" srcId="{9166C8C6-40FF-4A47-9F35-523E72607477}" destId="{5F34541B-2814-4868-9663-E2F66EE8A534}" srcOrd="2" destOrd="0" presId="urn:microsoft.com/office/officeart/2005/8/layout/hProcess11"/>
    <dgm:cxn modelId="{3AA03452-B9E6-462D-A473-DFEE73E75883}" type="presParOf" srcId="{5249355C-F074-41E6-82EC-05D555B0A37E}" destId="{086AEE64-0956-4784-8F8E-E8ADE51ED6A6}" srcOrd="5" destOrd="0" presId="urn:microsoft.com/office/officeart/2005/8/layout/hProcess11"/>
    <dgm:cxn modelId="{312A662F-4A56-411C-BEDC-FAD710F006E8}" type="presParOf" srcId="{5249355C-F074-41E6-82EC-05D555B0A37E}" destId="{72B63800-E914-46D0-8878-0AA142470DA0}" srcOrd="6" destOrd="0" presId="urn:microsoft.com/office/officeart/2005/8/layout/hProcess11"/>
    <dgm:cxn modelId="{360EB8AA-71F6-437B-8BF1-E031AA06E7DA}" type="presParOf" srcId="{72B63800-E914-46D0-8878-0AA142470DA0}" destId="{7C0005F6-71C5-4228-A47A-1266BA9C3CD6}" srcOrd="0" destOrd="0" presId="urn:microsoft.com/office/officeart/2005/8/layout/hProcess11"/>
    <dgm:cxn modelId="{B7922A4D-3610-41AD-841E-CD9B9CE18B7F}" type="presParOf" srcId="{72B63800-E914-46D0-8878-0AA142470DA0}" destId="{EF731117-0A55-4415-8653-CC1F64EECEC1}" srcOrd="1" destOrd="0" presId="urn:microsoft.com/office/officeart/2005/8/layout/hProcess11"/>
    <dgm:cxn modelId="{9F235169-1135-40A6-A656-A3F5F6A2DAAB}" type="presParOf" srcId="{72B63800-E914-46D0-8878-0AA142470DA0}" destId="{2DC0163C-D91C-4447-901D-6D14B8A9377B}" srcOrd="2" destOrd="0" presId="urn:microsoft.com/office/officeart/2005/8/layout/hProcess11"/>
    <dgm:cxn modelId="{72CB5B41-B259-48BC-8501-95B8F2E9B732}" type="presParOf" srcId="{5249355C-F074-41E6-82EC-05D555B0A37E}" destId="{194C846A-34A6-4C0E-8354-833EE73C69D5}" srcOrd="7" destOrd="0" presId="urn:microsoft.com/office/officeart/2005/8/layout/hProcess11"/>
    <dgm:cxn modelId="{3C86374F-E520-401B-AA4D-5201E59BAEA8}" type="presParOf" srcId="{5249355C-F074-41E6-82EC-05D555B0A37E}" destId="{5333E641-CA6B-49C9-9161-EAE11E83DCC8}" srcOrd="8" destOrd="0" presId="urn:microsoft.com/office/officeart/2005/8/layout/hProcess11"/>
    <dgm:cxn modelId="{EA44A75F-859E-4348-B9FA-6C9EB60BB4F5}" type="presParOf" srcId="{5333E641-CA6B-49C9-9161-EAE11E83DCC8}" destId="{40FAA7F3-7AB1-4356-AF1C-17067D0FD852}" srcOrd="0" destOrd="0" presId="urn:microsoft.com/office/officeart/2005/8/layout/hProcess11"/>
    <dgm:cxn modelId="{CE994584-E413-439A-A293-D8EAF7310750}" type="presParOf" srcId="{5333E641-CA6B-49C9-9161-EAE11E83DCC8}" destId="{FB2F0C98-ACD2-4EE2-BC25-CCD0F8092AF3}" srcOrd="1" destOrd="0" presId="urn:microsoft.com/office/officeart/2005/8/layout/hProcess11"/>
    <dgm:cxn modelId="{1EBABADE-E167-47EE-8DAE-15CB43F8C28D}" type="presParOf" srcId="{5333E641-CA6B-49C9-9161-EAE11E83DCC8}" destId="{3E60E126-62FB-46ED-8701-9B28646CBD87}" srcOrd="2" destOrd="0" presId="urn:microsoft.com/office/officeart/2005/8/layout/hProcess11"/>
    <dgm:cxn modelId="{AB785E1E-FD8C-411D-A6E2-F2FD7E2ADB26}" type="presParOf" srcId="{5249355C-F074-41E6-82EC-05D555B0A37E}" destId="{5039CB7A-154E-4C3F-A4B9-2DFB0D01C4FB}" srcOrd="9" destOrd="0" presId="urn:microsoft.com/office/officeart/2005/8/layout/hProcess11"/>
    <dgm:cxn modelId="{55147898-9342-4126-AABD-8710C7F5596D}" type="presParOf" srcId="{5249355C-F074-41E6-82EC-05D555B0A37E}" destId="{FC3B234D-6B7C-42E7-A6DD-3FE4B6E8B9D4}" srcOrd="10" destOrd="0" presId="urn:microsoft.com/office/officeart/2005/8/layout/hProcess11"/>
    <dgm:cxn modelId="{087535B0-6BFC-4E64-81AA-2CA699FDC5B5}" type="presParOf" srcId="{FC3B234D-6B7C-42E7-A6DD-3FE4B6E8B9D4}" destId="{F69A34A8-BCEA-4229-A07B-9C91BD5DEC4C}" srcOrd="0" destOrd="0" presId="urn:microsoft.com/office/officeart/2005/8/layout/hProcess11"/>
    <dgm:cxn modelId="{0BA58D5D-0EB2-48C5-BC00-5F8316290A9E}" type="presParOf" srcId="{FC3B234D-6B7C-42E7-A6DD-3FE4B6E8B9D4}" destId="{DD5741F3-1038-4BC2-AADB-5435D0257D7E}" srcOrd="1" destOrd="0" presId="urn:microsoft.com/office/officeart/2005/8/layout/hProcess11"/>
    <dgm:cxn modelId="{B4FEEE94-93A0-45C4-B9E9-61339C710A58}" type="presParOf" srcId="{FC3B234D-6B7C-42E7-A6DD-3FE4B6E8B9D4}" destId="{B10A8D14-5D9D-409C-9956-905F77DA0524}"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46C24-0486-476F-9F40-5447E7EE5FFA}">
      <dsp:nvSpPr>
        <dsp:cNvPr id="0" name=""/>
        <dsp:cNvSpPr/>
      </dsp:nvSpPr>
      <dsp:spPr>
        <a:xfrm>
          <a:off x="0" y="1218882"/>
          <a:ext cx="8814028" cy="1625176"/>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1F8A6-6665-42FB-8510-A3F64F94A977}">
      <dsp:nvSpPr>
        <dsp:cNvPr id="0" name=""/>
        <dsp:cNvSpPr/>
      </dsp:nvSpPr>
      <dsp:spPr>
        <a:xfrm>
          <a:off x="2178"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2007 </a:t>
          </a:r>
        </a:p>
        <a:p>
          <a:pPr lvl="0" algn="ctr" defTabSz="488950">
            <a:lnSpc>
              <a:spcPct val="90000"/>
            </a:lnSpc>
            <a:spcBef>
              <a:spcPct val="0"/>
            </a:spcBef>
            <a:spcAft>
              <a:spcPct val="35000"/>
            </a:spcAft>
          </a:pPr>
          <a:r>
            <a:rPr lang="en-US" sz="1100" b="1" kern="1200" dirty="0" smtClean="0">
              <a:solidFill>
                <a:schemeClr val="tx2"/>
              </a:solidFill>
            </a:rPr>
            <a:t>Project Red Dog Launched</a:t>
          </a:r>
          <a:endParaRPr lang="en-US" sz="1100" b="1" kern="1200" dirty="0">
            <a:solidFill>
              <a:schemeClr val="tx2"/>
            </a:solidFill>
          </a:endParaRPr>
        </a:p>
      </dsp:txBody>
      <dsp:txXfrm>
        <a:off x="2178" y="0"/>
        <a:ext cx="1268522" cy="1625176"/>
      </dsp:txXfrm>
    </dsp:sp>
    <dsp:sp modelId="{10199B19-7E01-4F86-A8B5-40CD1C8F8229}">
      <dsp:nvSpPr>
        <dsp:cNvPr id="0" name=""/>
        <dsp:cNvSpPr/>
      </dsp:nvSpPr>
      <dsp:spPr>
        <a:xfrm>
          <a:off x="433293" y="1828323"/>
          <a:ext cx="406294" cy="406294"/>
        </a:xfrm>
        <a:prstGeom prst="ellips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90BB3-A5DA-44C3-8B0A-3457B2C2F277}">
      <dsp:nvSpPr>
        <dsp:cNvPr id="0" name=""/>
        <dsp:cNvSpPr/>
      </dsp:nvSpPr>
      <dsp:spPr>
        <a:xfrm>
          <a:off x="1334127"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PDC2008</a:t>
          </a:r>
        </a:p>
        <a:p>
          <a:pPr lvl="0" algn="ctr" defTabSz="488950">
            <a:lnSpc>
              <a:spcPct val="90000"/>
            </a:lnSpc>
            <a:spcBef>
              <a:spcPct val="0"/>
            </a:spcBef>
            <a:spcAft>
              <a:spcPct val="35000"/>
            </a:spcAft>
          </a:pPr>
          <a:r>
            <a:rPr lang="en-US" sz="1100" b="1" kern="1200" dirty="0" smtClean="0">
              <a:solidFill>
                <a:schemeClr val="tx2"/>
              </a:solidFill>
            </a:rPr>
            <a:t>Windows Azure CTP</a:t>
          </a:r>
        </a:p>
        <a:p>
          <a:pPr lvl="0" algn="ctr" defTabSz="488950">
            <a:lnSpc>
              <a:spcPct val="90000"/>
            </a:lnSpc>
            <a:spcBef>
              <a:spcPct val="0"/>
            </a:spcBef>
            <a:spcAft>
              <a:spcPct val="35000"/>
            </a:spcAft>
          </a:pPr>
          <a:r>
            <a:rPr lang="en-US" sz="1100" b="1" kern="1200" dirty="0" smtClean="0">
              <a:solidFill>
                <a:schemeClr val="tx2"/>
              </a:solidFill>
            </a:rPr>
            <a:t>Web/Worker Roles</a:t>
          </a:r>
        </a:p>
        <a:p>
          <a:pPr lvl="0" algn="ctr" defTabSz="488950">
            <a:lnSpc>
              <a:spcPct val="90000"/>
            </a:lnSpc>
            <a:spcBef>
              <a:spcPct val="0"/>
            </a:spcBef>
            <a:spcAft>
              <a:spcPct val="35000"/>
            </a:spcAft>
          </a:pPr>
          <a:r>
            <a:rPr lang="en-US" sz="1100" b="1" kern="1200" dirty="0" smtClean="0">
              <a:solidFill>
                <a:schemeClr val="tx2"/>
              </a:solidFill>
            </a:rPr>
            <a:t>Partial Trust .NET Only</a:t>
          </a:r>
          <a:endParaRPr lang="en-US" sz="1100" b="1" kern="1200" dirty="0">
            <a:solidFill>
              <a:schemeClr val="tx2"/>
            </a:solidFill>
          </a:endParaRPr>
        </a:p>
      </dsp:txBody>
      <dsp:txXfrm>
        <a:off x="1334127" y="2437765"/>
        <a:ext cx="1268522" cy="1625176"/>
      </dsp:txXfrm>
    </dsp:sp>
    <dsp:sp modelId="{DF365D1C-3844-4C0E-97D1-2AD119A36EE0}">
      <dsp:nvSpPr>
        <dsp:cNvPr id="0" name=""/>
        <dsp:cNvSpPr/>
      </dsp:nvSpPr>
      <dsp:spPr>
        <a:xfrm>
          <a:off x="1765242" y="1828323"/>
          <a:ext cx="406294" cy="406294"/>
        </a:xfrm>
        <a:prstGeom prst="ellipse">
          <a:avLst/>
        </a:prstGeom>
        <a:solidFill>
          <a:schemeClr val="accent2">
            <a:shade val="80000"/>
            <a:hueOff val="114211"/>
            <a:satOff val="-3773"/>
            <a:lumOff val="69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43A4F-A126-4CD1-8CDF-CEE8BAC601AC}">
      <dsp:nvSpPr>
        <dsp:cNvPr id="0" name=""/>
        <dsp:cNvSpPr/>
      </dsp:nvSpPr>
      <dsp:spPr>
        <a:xfrm>
          <a:off x="2666076"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11/2009  </a:t>
          </a:r>
        </a:p>
        <a:p>
          <a:pPr lvl="0" algn="ctr" defTabSz="488950">
            <a:lnSpc>
              <a:spcPct val="90000"/>
            </a:lnSpc>
            <a:spcBef>
              <a:spcPct val="0"/>
            </a:spcBef>
            <a:spcAft>
              <a:spcPct val="35000"/>
            </a:spcAft>
          </a:pPr>
          <a:r>
            <a:rPr lang="en-US" sz="1100" b="1" kern="1200" dirty="0" smtClean="0">
              <a:solidFill>
                <a:schemeClr val="tx2"/>
              </a:solidFill>
            </a:rPr>
            <a:t>Full Trust/Native</a:t>
          </a:r>
        </a:p>
        <a:p>
          <a:pPr lvl="0" algn="ctr" defTabSz="488950">
            <a:lnSpc>
              <a:spcPct val="90000"/>
            </a:lnSpc>
            <a:spcBef>
              <a:spcPct val="0"/>
            </a:spcBef>
            <a:spcAft>
              <a:spcPct val="35000"/>
            </a:spcAft>
          </a:pPr>
          <a:r>
            <a:rPr lang="en-US" sz="1100" b="1" kern="1200" dirty="0" smtClean="0">
              <a:solidFill>
                <a:schemeClr val="tx2"/>
              </a:solidFill>
            </a:rPr>
            <a:t>PHP &amp; Java Support</a:t>
          </a:r>
        </a:p>
      </dsp:txBody>
      <dsp:txXfrm>
        <a:off x="2666076" y="0"/>
        <a:ext cx="1268522" cy="1625176"/>
      </dsp:txXfrm>
    </dsp:sp>
    <dsp:sp modelId="{ACE4925F-85E0-423A-AF11-67C7462E29A8}">
      <dsp:nvSpPr>
        <dsp:cNvPr id="0" name=""/>
        <dsp:cNvSpPr/>
      </dsp:nvSpPr>
      <dsp:spPr>
        <a:xfrm>
          <a:off x="3097191" y="1828323"/>
          <a:ext cx="406294" cy="406294"/>
        </a:xfrm>
        <a:prstGeom prst="ellipse">
          <a:avLst/>
        </a:prstGeom>
        <a:solidFill>
          <a:schemeClr val="accent2">
            <a:shade val="80000"/>
            <a:hueOff val="228422"/>
            <a:satOff val="-7547"/>
            <a:lumOff val="138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0005F6-71C5-4228-A47A-1266BA9C3CD6}">
      <dsp:nvSpPr>
        <dsp:cNvPr id="0" name=""/>
        <dsp:cNvSpPr/>
      </dsp:nvSpPr>
      <dsp:spPr>
        <a:xfrm>
          <a:off x="3998025"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2/2010 </a:t>
          </a:r>
        </a:p>
        <a:p>
          <a:pPr lvl="0" algn="ctr" defTabSz="488950">
            <a:lnSpc>
              <a:spcPct val="90000"/>
            </a:lnSpc>
            <a:spcBef>
              <a:spcPct val="0"/>
            </a:spcBef>
            <a:spcAft>
              <a:spcPct val="35000"/>
            </a:spcAft>
          </a:pPr>
          <a:r>
            <a:rPr lang="en-US" sz="1100" b="1" kern="1200" dirty="0" smtClean="0">
              <a:solidFill>
                <a:schemeClr val="tx2"/>
              </a:solidFill>
            </a:rPr>
            <a:t>Windows Azure RTM</a:t>
          </a:r>
          <a:endParaRPr lang="en-US" sz="1100" b="1" kern="1200" dirty="0">
            <a:solidFill>
              <a:schemeClr val="tx2"/>
            </a:solidFill>
          </a:endParaRPr>
        </a:p>
      </dsp:txBody>
      <dsp:txXfrm>
        <a:off x="3998025" y="2437765"/>
        <a:ext cx="1268522" cy="1625176"/>
      </dsp:txXfrm>
    </dsp:sp>
    <dsp:sp modelId="{EF731117-0A55-4415-8653-CC1F64EECEC1}">
      <dsp:nvSpPr>
        <dsp:cNvPr id="0" name=""/>
        <dsp:cNvSpPr/>
      </dsp:nvSpPr>
      <dsp:spPr>
        <a:xfrm>
          <a:off x="4429139" y="1828323"/>
          <a:ext cx="406294" cy="406294"/>
        </a:xfrm>
        <a:prstGeom prst="ellipse">
          <a:avLst/>
        </a:prstGeom>
        <a:solidFill>
          <a:schemeClr val="accent2">
            <a:shade val="80000"/>
            <a:hueOff val="342633"/>
            <a:satOff val="-11320"/>
            <a:lumOff val="207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FAA7F3-7AB1-4356-AF1C-17067D0FD852}">
      <dsp:nvSpPr>
        <dsp:cNvPr id="0" name=""/>
        <dsp:cNvSpPr/>
      </dsp:nvSpPr>
      <dsp:spPr>
        <a:xfrm>
          <a:off x="5345615" y="67217"/>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11/2010  </a:t>
          </a:r>
        </a:p>
        <a:p>
          <a:pPr lvl="0" algn="ctr" defTabSz="488950">
            <a:lnSpc>
              <a:spcPct val="90000"/>
            </a:lnSpc>
            <a:spcBef>
              <a:spcPct val="0"/>
            </a:spcBef>
            <a:spcAft>
              <a:spcPct val="35000"/>
            </a:spcAft>
          </a:pPr>
          <a:r>
            <a:rPr lang="en-US" sz="1100" b="1" kern="1200" dirty="0" smtClean="0">
              <a:solidFill>
                <a:schemeClr val="tx2"/>
              </a:solidFill>
            </a:rPr>
            <a:t>VM Role</a:t>
          </a:r>
        </a:p>
        <a:p>
          <a:pPr lvl="0" algn="ctr" defTabSz="488950">
            <a:lnSpc>
              <a:spcPct val="90000"/>
            </a:lnSpc>
            <a:spcBef>
              <a:spcPct val="0"/>
            </a:spcBef>
            <a:spcAft>
              <a:spcPct val="35000"/>
            </a:spcAft>
          </a:pPr>
          <a:r>
            <a:rPr lang="en-US" sz="1100" b="1" kern="1200" dirty="0" smtClean="0">
              <a:solidFill>
                <a:schemeClr val="tx2"/>
              </a:solidFill>
            </a:rPr>
            <a:t>Connect</a:t>
          </a:r>
        </a:p>
        <a:p>
          <a:pPr lvl="0" algn="ctr" defTabSz="488950">
            <a:lnSpc>
              <a:spcPct val="90000"/>
            </a:lnSpc>
            <a:spcBef>
              <a:spcPct val="0"/>
            </a:spcBef>
            <a:spcAft>
              <a:spcPct val="35000"/>
            </a:spcAft>
          </a:pPr>
          <a:r>
            <a:rPr lang="en-US" sz="1100" b="1" kern="1200" dirty="0" smtClean="0">
              <a:solidFill>
                <a:schemeClr val="tx2"/>
              </a:solidFill>
            </a:rPr>
            <a:t>Admin Mode</a:t>
          </a:r>
        </a:p>
        <a:p>
          <a:pPr lvl="0" algn="ctr" defTabSz="488950">
            <a:lnSpc>
              <a:spcPct val="90000"/>
            </a:lnSpc>
            <a:spcBef>
              <a:spcPct val="0"/>
            </a:spcBef>
            <a:spcAft>
              <a:spcPct val="35000"/>
            </a:spcAft>
          </a:pPr>
          <a:r>
            <a:rPr lang="en-US" sz="1100" b="1" kern="1200" dirty="0" smtClean="0">
              <a:solidFill>
                <a:schemeClr val="tx2"/>
              </a:solidFill>
            </a:rPr>
            <a:t> Startup Tasks</a:t>
          </a:r>
        </a:p>
        <a:p>
          <a:pPr lvl="0" algn="ctr" defTabSz="488950">
            <a:lnSpc>
              <a:spcPct val="90000"/>
            </a:lnSpc>
            <a:spcBef>
              <a:spcPct val="0"/>
            </a:spcBef>
            <a:spcAft>
              <a:spcPct val="35000"/>
            </a:spcAft>
          </a:pPr>
          <a:r>
            <a:rPr lang="en-US" sz="1100" b="1" kern="1200" dirty="0" smtClean="0">
              <a:solidFill>
                <a:schemeClr val="tx2"/>
              </a:solidFill>
            </a:rPr>
            <a:t>Full IIS</a:t>
          </a:r>
        </a:p>
        <a:p>
          <a:pPr lvl="0" algn="ctr" defTabSz="488950">
            <a:lnSpc>
              <a:spcPct val="90000"/>
            </a:lnSpc>
            <a:spcBef>
              <a:spcPct val="0"/>
            </a:spcBef>
            <a:spcAft>
              <a:spcPct val="35000"/>
            </a:spcAft>
          </a:pPr>
          <a:r>
            <a:rPr lang="en-US" sz="1100" b="1" kern="1200" dirty="0" smtClean="0">
              <a:solidFill>
                <a:schemeClr val="tx2"/>
              </a:solidFill>
            </a:rPr>
            <a:t>Remote Desktop</a:t>
          </a:r>
          <a:endParaRPr lang="en-US" sz="1100" b="1" kern="1200" dirty="0">
            <a:solidFill>
              <a:schemeClr val="tx2"/>
            </a:solidFill>
          </a:endParaRPr>
        </a:p>
      </dsp:txBody>
      <dsp:txXfrm>
        <a:off x="5345615" y="67217"/>
        <a:ext cx="1268522" cy="1625176"/>
      </dsp:txXfrm>
    </dsp:sp>
    <dsp:sp modelId="{FB2F0C98-ACD2-4EE2-BC25-CCD0F8092AF3}">
      <dsp:nvSpPr>
        <dsp:cNvPr id="0" name=""/>
        <dsp:cNvSpPr/>
      </dsp:nvSpPr>
      <dsp:spPr>
        <a:xfrm>
          <a:off x="5761088" y="1828323"/>
          <a:ext cx="406294" cy="406294"/>
        </a:xfrm>
        <a:prstGeom prst="ellipse">
          <a:avLst/>
        </a:prstGeom>
        <a:solidFill>
          <a:schemeClr val="accent2">
            <a:shade val="80000"/>
            <a:hueOff val="456844"/>
            <a:satOff val="-15094"/>
            <a:lumOff val="276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A34A8-BCEA-4229-A07B-9C91BD5DEC4C}">
      <dsp:nvSpPr>
        <dsp:cNvPr id="0" name=""/>
        <dsp:cNvSpPr/>
      </dsp:nvSpPr>
      <dsp:spPr>
        <a:xfrm>
          <a:off x="6661923"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11/2011</a:t>
          </a:r>
        </a:p>
        <a:p>
          <a:pPr lvl="0" algn="ctr" defTabSz="488950">
            <a:lnSpc>
              <a:spcPct val="90000"/>
            </a:lnSpc>
            <a:spcBef>
              <a:spcPct val="0"/>
            </a:spcBef>
            <a:spcAft>
              <a:spcPct val="35000"/>
            </a:spcAft>
          </a:pPr>
          <a:r>
            <a:rPr lang="en-US" sz="1100" b="1" kern="1200" dirty="0" smtClean="0">
              <a:solidFill>
                <a:schemeClr val="tx2"/>
              </a:solidFill>
            </a:rPr>
            <a:t>Cross Language SDKs</a:t>
          </a:r>
        </a:p>
        <a:p>
          <a:pPr lvl="0" algn="ctr" defTabSz="488950">
            <a:lnSpc>
              <a:spcPct val="90000"/>
            </a:lnSpc>
            <a:spcBef>
              <a:spcPct val="0"/>
            </a:spcBef>
            <a:spcAft>
              <a:spcPct val="35000"/>
            </a:spcAft>
          </a:pPr>
          <a:r>
            <a:rPr lang="en-US" sz="1100" b="1" kern="1200" dirty="0" smtClean="0">
              <a:solidFill>
                <a:schemeClr val="tx2"/>
              </a:solidFill>
            </a:rPr>
            <a:t>Java, Node.JS</a:t>
          </a:r>
        </a:p>
        <a:p>
          <a:pPr lvl="0" algn="ctr" defTabSz="488950">
            <a:lnSpc>
              <a:spcPct val="90000"/>
            </a:lnSpc>
            <a:spcBef>
              <a:spcPct val="0"/>
            </a:spcBef>
            <a:spcAft>
              <a:spcPct val="35000"/>
            </a:spcAft>
          </a:pPr>
          <a:r>
            <a:rPr lang="en-US" sz="1100" b="1" kern="1200" dirty="0" smtClean="0">
              <a:solidFill>
                <a:schemeClr val="tx2"/>
              </a:solidFill>
            </a:rPr>
            <a:t>Eclipse Plugin </a:t>
          </a:r>
          <a:endParaRPr lang="en-US" sz="1100" b="1" kern="1200" dirty="0">
            <a:solidFill>
              <a:schemeClr val="tx2"/>
            </a:solidFill>
          </a:endParaRPr>
        </a:p>
      </dsp:txBody>
      <dsp:txXfrm>
        <a:off x="6661923" y="2437765"/>
        <a:ext cx="1268522" cy="1625176"/>
      </dsp:txXfrm>
    </dsp:sp>
    <dsp:sp modelId="{DD5741F3-1038-4BC2-AADB-5435D0257D7E}">
      <dsp:nvSpPr>
        <dsp:cNvPr id="0" name=""/>
        <dsp:cNvSpPr/>
      </dsp:nvSpPr>
      <dsp:spPr>
        <a:xfrm>
          <a:off x="7093037" y="1828323"/>
          <a:ext cx="406294" cy="406294"/>
        </a:xfrm>
        <a:prstGeom prst="ellipse">
          <a:avLst/>
        </a:prstGeom>
        <a:solidFill>
          <a:schemeClr val="accent2">
            <a:shade val="80000"/>
            <a:hueOff val="571055"/>
            <a:satOff val="-18867"/>
            <a:lumOff val="3456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A41F5-B6C2-40E5-9E65-A9AEEB8FD18F}" type="datetimeFigureOut">
              <a:rPr lang="en-US" smtClean="0"/>
              <a:t>6/7/2012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172" rtl="0" eaLnBrk="1" latinLnBrk="0" hangingPunct="1">
      <a:defRPr sz="1200" kern="1200">
        <a:solidFill>
          <a:schemeClr val="tx1"/>
        </a:solidFill>
        <a:latin typeface="+mn-lt"/>
        <a:ea typeface="+mn-ea"/>
        <a:cs typeface="+mn-cs"/>
      </a:defRPr>
    </a:lvl1pPr>
    <a:lvl2pPr marL="457086" algn="l" defTabSz="914172" rtl="0" eaLnBrk="1" latinLnBrk="0" hangingPunct="1">
      <a:defRPr sz="1200" kern="1200">
        <a:solidFill>
          <a:schemeClr val="tx1"/>
        </a:solidFill>
        <a:latin typeface="+mn-lt"/>
        <a:ea typeface="+mn-ea"/>
        <a:cs typeface="+mn-cs"/>
      </a:defRPr>
    </a:lvl2pPr>
    <a:lvl3pPr marL="914172" algn="l" defTabSz="914172" rtl="0" eaLnBrk="1" latinLnBrk="0" hangingPunct="1">
      <a:defRPr sz="1200" kern="1200">
        <a:solidFill>
          <a:schemeClr val="tx1"/>
        </a:solidFill>
        <a:latin typeface="+mn-lt"/>
        <a:ea typeface="+mn-ea"/>
        <a:cs typeface="+mn-cs"/>
      </a:defRPr>
    </a:lvl3pPr>
    <a:lvl4pPr marL="1371258" algn="l" defTabSz="914172" rtl="0" eaLnBrk="1" latinLnBrk="0" hangingPunct="1">
      <a:defRPr sz="1200" kern="1200">
        <a:solidFill>
          <a:schemeClr val="tx1"/>
        </a:solidFill>
        <a:latin typeface="+mn-lt"/>
        <a:ea typeface="+mn-ea"/>
        <a:cs typeface="+mn-cs"/>
      </a:defRPr>
    </a:lvl4pPr>
    <a:lvl5pPr marL="1828344" algn="l" defTabSz="914172" rtl="0" eaLnBrk="1" latinLnBrk="0" hangingPunct="1">
      <a:defRPr sz="1200" kern="1200">
        <a:solidFill>
          <a:schemeClr val="tx1"/>
        </a:solidFill>
        <a:latin typeface="+mn-lt"/>
        <a:ea typeface="+mn-ea"/>
        <a:cs typeface="+mn-cs"/>
      </a:defRPr>
    </a:lvl5pPr>
    <a:lvl6pPr marL="2285426" algn="l" defTabSz="914172" rtl="0" eaLnBrk="1" latinLnBrk="0" hangingPunct="1">
      <a:defRPr sz="1200" kern="1200">
        <a:solidFill>
          <a:schemeClr val="tx1"/>
        </a:solidFill>
        <a:latin typeface="+mn-lt"/>
        <a:ea typeface="+mn-ea"/>
        <a:cs typeface="+mn-cs"/>
      </a:defRPr>
    </a:lvl6pPr>
    <a:lvl7pPr marL="2742516" algn="l" defTabSz="914172" rtl="0" eaLnBrk="1" latinLnBrk="0" hangingPunct="1">
      <a:defRPr sz="1200" kern="1200">
        <a:solidFill>
          <a:schemeClr val="tx1"/>
        </a:solidFill>
        <a:latin typeface="+mn-lt"/>
        <a:ea typeface="+mn-ea"/>
        <a:cs typeface="+mn-cs"/>
      </a:defRPr>
    </a:lvl7pPr>
    <a:lvl8pPr marL="3199599" algn="l" defTabSz="914172" rtl="0" eaLnBrk="1" latinLnBrk="0" hangingPunct="1">
      <a:defRPr sz="1200" kern="1200">
        <a:solidFill>
          <a:schemeClr val="tx1"/>
        </a:solidFill>
        <a:latin typeface="+mn-lt"/>
        <a:ea typeface="+mn-ea"/>
        <a:cs typeface="+mn-cs"/>
      </a:defRPr>
    </a:lvl8pPr>
    <a:lvl9pPr marL="3656684" algn="l" defTabSz="91417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and with the new </a:t>
            </a:r>
            <a:r>
              <a:rPr lang="en-US" baseline="0" dirty="0" err="1" smtClean="0"/>
              <a:t>IaaS</a:t>
            </a:r>
            <a:r>
              <a:rPr lang="en-US" baseline="0" dirty="0" smtClean="0"/>
              <a:t> offering we are making it easier to bring this same level of trust and ease of use to the public cloud. </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OS and Data Disks are stored in Windows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simply</a:t>
            </a:r>
            <a:r>
              <a:rPr lang="en-US" baseline="0" dirty="0" smtClean="0"/>
              <a:t> highlights that if the physical hardware backing your VM goes down a new server will start and pick up the same VHD.</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a:p>
        </p:txBody>
      </p:sp>
    </p:spTree>
    <p:extLst>
      <p:ext uri="{BB962C8B-B14F-4D97-AF65-F5344CB8AC3E}">
        <p14:creationId xmlns:p14="http://schemas.microsoft.com/office/powerpoint/2010/main" val="3991966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the differences in default cache policy between the OS disk and </a:t>
            </a:r>
            <a:r>
              <a:rPr lang="en-US" baseline="0" dirty="0" err="1" smtClean="0"/>
              <a:t>DataDisk</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1092586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slide to highlight the different options available</a:t>
            </a:r>
            <a:r>
              <a:rPr lang="en-US" baseline="0" dirty="0" smtClean="0"/>
              <a:t> for management and automation. </a:t>
            </a:r>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a:p>
        </p:txBody>
      </p:sp>
    </p:spTree>
    <p:extLst>
      <p:ext uri="{BB962C8B-B14F-4D97-AF65-F5344CB8AC3E}">
        <p14:creationId xmlns:p14="http://schemas.microsoft.com/office/powerpoint/2010/main" val="407967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 some of the functionality</a:t>
            </a:r>
            <a:r>
              <a:rPr lang="en-US" baseline="0" dirty="0" smtClean="0"/>
              <a:t> available to Windows Administrators to automate management / provisioning of virtual machines in the cloud.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a:p>
        </p:txBody>
      </p:sp>
    </p:spTree>
    <p:extLst>
      <p:ext uri="{BB962C8B-B14F-4D97-AF65-F5344CB8AC3E}">
        <p14:creationId xmlns:p14="http://schemas.microsoft.com/office/powerpoint/2010/main" val="3865619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Show Provisioning of a Virtual Machine (Server 2012)</a:t>
            </a:r>
          </a:p>
          <a:p>
            <a:pPr lvl="0"/>
            <a:r>
              <a:rPr lang="en-US" sz="1200" kern="1200" dirty="0" smtClean="0">
                <a:solidFill>
                  <a:schemeClr val="tx1"/>
                </a:solidFill>
                <a:effectLst/>
                <a:latin typeface="+mn-lt"/>
                <a:ea typeface="+mn-ea"/>
                <a:cs typeface="+mn-cs"/>
              </a:rPr>
              <a:t>Show a pre-provisioned Virtual Machine with a 1 TB disk attached. </a:t>
            </a:r>
          </a:p>
          <a:p>
            <a:pPr lvl="0"/>
            <a:r>
              <a:rPr lang="en-US" sz="1200" kern="1200" dirty="0" smtClean="0">
                <a:solidFill>
                  <a:schemeClr val="tx1"/>
                </a:solidFill>
                <a:effectLst/>
                <a:latin typeface="+mn-lt"/>
                <a:ea typeface="+mn-ea"/>
                <a:cs typeface="+mn-cs"/>
              </a:rPr>
              <a:t>Show them backed by storage using </a:t>
            </a:r>
            <a:r>
              <a:rPr lang="en-US" sz="1200" kern="1200" dirty="0" err="1" smtClean="0">
                <a:solidFill>
                  <a:schemeClr val="tx1"/>
                </a:solidFill>
                <a:effectLst/>
                <a:latin typeface="+mn-lt"/>
                <a:ea typeface="+mn-ea"/>
                <a:cs typeface="+mn-cs"/>
              </a:rPr>
              <a:t>CloudXPlorer</a:t>
            </a:r>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Add another disk through the portal and watch it surface in disk management </a:t>
            </a:r>
          </a:p>
          <a:p>
            <a:pPr lvl="0"/>
            <a:r>
              <a:rPr lang="en-US" sz="1200" kern="1200" dirty="0" smtClean="0">
                <a:solidFill>
                  <a:schemeClr val="tx1"/>
                </a:solidFill>
                <a:effectLst/>
                <a:latin typeface="+mn-lt"/>
                <a:ea typeface="+mn-ea"/>
                <a:cs typeface="+mn-cs"/>
              </a:rPr>
              <a:t>Provision a Linux VM and have it “connect” to the existing booted Server 2012 VM and ping to show connectivity</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20</a:t>
            </a:fld>
            <a:endParaRPr lang="en-US"/>
          </a:p>
        </p:txBody>
      </p:sp>
    </p:spTree>
    <p:extLst>
      <p:ext uri="{BB962C8B-B14F-4D97-AF65-F5344CB8AC3E}">
        <p14:creationId xmlns:p14="http://schemas.microsoft.com/office/powerpoint/2010/main" val="2859327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explains web and worker role architecture within a cloud service.</a:t>
            </a:r>
          </a:p>
          <a:p>
            <a:r>
              <a:rPr lang="en-US" baseline="0" dirty="0" smtClean="0"/>
              <a:t/>
            </a:r>
            <a:br>
              <a:rPr lang="en-US" baseline="0" dirty="0" smtClean="0"/>
            </a:br>
            <a:r>
              <a:rPr lang="en-US" baseline="0" dirty="0" smtClean="0"/>
              <a:t>Things to call out: </a:t>
            </a:r>
          </a:p>
          <a:p>
            <a:r>
              <a:rPr lang="en-US" baseline="0" dirty="0" smtClean="0"/>
              <a:t>Each role can have multiple identical instances </a:t>
            </a:r>
          </a:p>
          <a:p>
            <a:r>
              <a:rPr lang="en-US" baseline="0" dirty="0" smtClean="0"/>
              <a:t>You can currently have up to 25 roles per cloud service.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Virtual Machines work</a:t>
            </a:r>
            <a:r>
              <a:rPr lang="en-US" baseline="0" dirty="0" smtClean="0"/>
              <a:t> in a similar way.</a:t>
            </a:r>
          </a:p>
          <a:p>
            <a:endParaRPr lang="en-US" baseline="0" dirty="0" smtClean="0"/>
          </a:p>
          <a:p>
            <a:r>
              <a:rPr lang="en-US" baseline="0" dirty="0" smtClean="0"/>
              <a:t>A cloud service can have up to 25 roles but if that role has a virtual machine there can only be a single instance. </a:t>
            </a:r>
          </a:p>
          <a:p>
            <a:endParaRPr lang="en-US" baseline="0" dirty="0" smtClean="0"/>
          </a:p>
          <a:p>
            <a:r>
              <a:rPr lang="en-US" baseline="0" dirty="0" smtClean="0"/>
              <a:t>Implicit Cloud service is a reference to the portal. If you only have a single VM the portal will not display the cloud service although it is created and exists.</a:t>
            </a:r>
          </a:p>
          <a:p>
            <a:r>
              <a:rPr lang="en-US" baseline="0" dirty="0" smtClean="0"/>
              <a:t>Add another role (or remove the VM) and the cloud service will show.</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there are multiple VMs in the same cloud service they</a:t>
            </a:r>
            <a:r>
              <a:rPr lang="en-US" baseline="0" dirty="0" smtClean="0"/>
              <a:t> can communicate directly as they are on the same network.</a:t>
            </a:r>
          </a:p>
          <a:p>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Virtual Machines and Virtual Networks</a:t>
            </a:r>
            <a:r>
              <a:rPr lang="en-US" baseline="0" dirty="0" smtClean="0"/>
              <a:t> support adds the capability to run key server applications and workloads such as Active Directory, SharePoint, SQL Server and most applications that run on a Virtual Machine today.</a:t>
            </a:r>
          </a:p>
          <a:p>
            <a:endParaRPr lang="en-US" baseline="0" dirty="0" smtClean="0"/>
          </a:p>
          <a:p>
            <a:r>
              <a:rPr lang="en-US" baseline="0" dirty="0" smtClean="0"/>
              <a:t>Adding storage capacity is simple. Either through the portal or PowerShell add up to 16 TBs of storage on an X-Large VM.</a:t>
            </a:r>
          </a:p>
          <a:p>
            <a:endParaRPr lang="en-US" baseline="0" dirty="0" smtClean="0"/>
          </a:p>
          <a:p>
            <a:r>
              <a:rPr lang="en-US" dirty="0" smtClean="0"/>
              <a:t>Virtual</a:t>
            </a:r>
            <a:r>
              <a:rPr lang="en-US" baseline="0" dirty="0" smtClean="0"/>
              <a:t> machines allows you to the option of splitting virtual machine loads across multiple racks in the data center using availability sets. </a:t>
            </a:r>
          </a:p>
          <a:p>
            <a:endParaRPr lang="en-US" baseline="0" dirty="0" smtClean="0"/>
          </a:p>
          <a:p>
            <a:r>
              <a:rPr lang="en-US" baseline="0" dirty="0" smtClean="0"/>
              <a:t>Virtual Networks provide the capability of connecting two cloud services for direct communication. This enables scenarios such as web and worker roles communicating directory with SQL Server. </a:t>
            </a:r>
          </a:p>
          <a:p>
            <a:endParaRPr lang="en-US" baseline="0" dirty="0" smtClean="0"/>
          </a:p>
          <a:p>
            <a:r>
              <a:rPr lang="en-US" baseline="0" dirty="0" smtClean="0"/>
              <a:t>Application migration is much simpler. In most cases the app will just run without changes on a virtual machine.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4</a:t>
            </a:fld>
            <a:endParaRPr lang="en-US"/>
          </a:p>
        </p:txBody>
      </p:sp>
    </p:spTree>
    <p:extLst>
      <p:ext uri="{BB962C8B-B14F-4D97-AF65-F5344CB8AC3E}">
        <p14:creationId xmlns:p14="http://schemas.microsoft.com/office/powerpoint/2010/main" val="3328980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Windows Azure previously you did</a:t>
            </a:r>
            <a:r>
              <a:rPr lang="en-US" baseline="0" dirty="0" smtClean="0"/>
              <a:t> not have control over the VM names. This is a net new. </a:t>
            </a:r>
          </a:p>
          <a:p>
            <a:r>
              <a:rPr lang="en-US" baseline="0" dirty="0" smtClean="0"/>
              <a:t>Windows Azure Provided DNS is also new.  Previously you had to use the Windows Azure object model to get the IP addresses of different roles in your deployment. </a:t>
            </a:r>
          </a:p>
          <a:p>
            <a:endParaRPr lang="en-US" baseline="0" dirty="0" smtClean="0"/>
          </a:p>
          <a:p>
            <a:r>
              <a:rPr lang="en-US" baseline="0" dirty="0" smtClean="0"/>
              <a:t>BYOD allows you to host Active Directory directly in the cloud or when used in conjunction with Virtual Networks (VPN) to build hybrid solutions where AD is hosted on premises and consumed in the cloud or both.</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26</a:t>
            </a:fld>
            <a:endParaRPr lang="en-US"/>
          </a:p>
        </p:txBody>
      </p:sp>
    </p:spTree>
    <p:extLst>
      <p:ext uri="{BB962C8B-B14F-4D97-AF65-F5344CB8AC3E}">
        <p14:creationId xmlns:p14="http://schemas.microsoft.com/office/powerpoint/2010/main" val="751861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UDP is now a supported</a:t>
            </a:r>
            <a:r>
              <a:rPr lang="en-US" baseline="0" dirty="0" smtClean="0"/>
              <a:t> protocol in WA (previously wasn’t). </a:t>
            </a:r>
          </a:p>
          <a:p>
            <a:r>
              <a:rPr lang="en-US" baseline="0" dirty="0" smtClean="0"/>
              <a:t>Discuss that by default with virtual machines there is an internal endpoint defined with </a:t>
            </a:r>
            <a:r>
              <a:rPr lang="en-US" baseline="0" dirty="0" err="1" smtClean="0"/>
              <a:t>protcol</a:t>
            </a:r>
            <a:r>
              <a:rPr lang="en-US" baseline="0" dirty="0" smtClean="0"/>
              <a:t>=“all” so essentially all traffic is open between virtual machines. </a:t>
            </a:r>
          </a:p>
          <a:p>
            <a:r>
              <a:rPr lang="en-US" baseline="0" dirty="0" smtClean="0"/>
              <a:t>Windows Server firewall and Linux firewall will still need to be configured to allow traffic.</a:t>
            </a:r>
          </a:p>
          <a:p>
            <a:endParaRPr lang="en-US" baseline="0" dirty="0" smtClean="0"/>
          </a:p>
          <a:p>
            <a:r>
              <a:rPr lang="en-US" baseline="0" dirty="0" smtClean="0"/>
              <a:t>Health probes allow the load balancer to check a custom HTTP path that tells the LB whether the server is healthy or not. For TCP endpoints no http path is required just the port to connect to.</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27</a:t>
            </a:fld>
            <a:endParaRPr lang="en-US"/>
          </a:p>
        </p:txBody>
      </p:sp>
    </p:spTree>
    <p:extLst>
      <p:ext uri="{BB962C8B-B14F-4D97-AF65-F5344CB8AC3E}">
        <p14:creationId xmlns:p14="http://schemas.microsoft.com/office/powerpoint/2010/main" val="1763228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Input</a:t>
            </a:r>
            <a:r>
              <a:rPr lang="en-US" baseline="0" dirty="0" smtClean="0"/>
              <a:t> port forwarding is how you can configure direct/non load balanced communication to multiple VMs that have services listening on the same port.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28</a:t>
            </a:fld>
            <a:endParaRPr lang="en-US"/>
          </a:p>
        </p:txBody>
      </p:sp>
    </p:spTree>
    <p:extLst>
      <p:ext uri="{BB962C8B-B14F-4D97-AF65-F5344CB8AC3E}">
        <p14:creationId xmlns:p14="http://schemas.microsoft.com/office/powerpoint/2010/main" val="1532801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Load</a:t>
            </a:r>
            <a:r>
              <a:rPr lang="en-US" baseline="0" dirty="0" smtClean="0"/>
              <a:t> balanced endpoints allow you to configure the load balance to distribute traffic to multiple VMs. This works with TCP/UDP and you can also configure an HTTP probe with a custom path to test the health of the VM.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29</a:t>
            </a:fld>
            <a:endParaRPr lang="en-US"/>
          </a:p>
        </p:txBody>
      </p:sp>
    </p:spTree>
    <p:extLst>
      <p:ext uri="{BB962C8B-B14F-4D97-AF65-F5344CB8AC3E}">
        <p14:creationId xmlns:p14="http://schemas.microsoft.com/office/powerpoint/2010/main" val="1493082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Load</a:t>
            </a:r>
            <a:r>
              <a:rPr lang="en-US" baseline="0" dirty="0" smtClean="0"/>
              <a:t> Balanced Input Endpoints allow you to configure the load balance to distribute traffic to multiple VMs. This works with TCP/UDP and you can also configure an HTTP probe with a custom path to test the health of the VM.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30</a:t>
            </a:fld>
            <a:endParaRPr lang="en-US"/>
          </a:p>
        </p:txBody>
      </p:sp>
    </p:spTree>
    <p:extLst>
      <p:ext uri="{BB962C8B-B14F-4D97-AF65-F5344CB8AC3E}">
        <p14:creationId xmlns:p14="http://schemas.microsoft.com/office/powerpoint/2010/main" val="1493082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a:t>
            </a:r>
            <a:r>
              <a:rPr lang="en-US" baseline="0" dirty="0" smtClean="0"/>
              <a:t> offer an SLA for virtual machines running a single instance. This is different from web/worker roles which require two VMs for an SLA.</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32</a:t>
            </a:fld>
            <a:endParaRPr lang="en-US"/>
          </a:p>
        </p:txBody>
      </p:sp>
    </p:spTree>
    <p:extLst>
      <p:ext uri="{BB962C8B-B14F-4D97-AF65-F5344CB8AC3E}">
        <p14:creationId xmlns:p14="http://schemas.microsoft.com/office/powerpoint/2010/main" val="514840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Discuss achieving</a:t>
            </a:r>
            <a:r>
              <a:rPr lang="en-NZ" b="0" baseline="0" dirty="0" smtClean="0"/>
              <a:t> very high availability with Windows Azure</a:t>
            </a:r>
            <a:endParaRPr lang="en-NZ" b="0" dirty="0" smtClean="0"/>
          </a:p>
          <a:p>
            <a:endParaRPr lang="en-NZ" dirty="0" smtClean="0"/>
          </a:p>
          <a:p>
            <a:r>
              <a:rPr lang="en-NZ" b="1" dirty="0" smtClean="0"/>
              <a:t>Speaker Notes</a:t>
            </a:r>
          </a:p>
          <a:p>
            <a:pPr marL="171450" indent="-171450">
              <a:buFont typeface="Arial" pitchFamily="34" charset="0"/>
              <a:buChar char="•"/>
            </a:pPr>
            <a:r>
              <a:rPr lang="en-NZ" dirty="0" smtClean="0"/>
              <a:t>Fault Domain is a physical unit of failure, and is closely related to the physical infrastructure in the data centers. </a:t>
            </a:r>
          </a:p>
          <a:p>
            <a:pPr marL="337596" lvl="1" indent="-171450">
              <a:buFont typeface="Arial" pitchFamily="34" charset="0"/>
              <a:buChar char="•"/>
            </a:pPr>
            <a:r>
              <a:rPr lang="en-NZ" dirty="0" smtClean="0"/>
              <a:t>In Windows Azure the rack can be considered a fault domain. However there is no 1:1 mapping between fault domain and rack.  </a:t>
            </a:r>
          </a:p>
          <a:p>
            <a:pPr marL="337596" lvl="1" indent="-171450">
              <a:buFont typeface="Arial" pitchFamily="34" charset="0"/>
              <a:buChar char="•"/>
            </a:pPr>
            <a:endParaRPr lang="en-NZ" dirty="0" smtClean="0"/>
          </a:p>
          <a:p>
            <a:pPr marL="171450" indent="-171450">
              <a:buFont typeface="Arial" pitchFamily="34" charset="0"/>
              <a:buChar char="•"/>
            </a:pPr>
            <a:r>
              <a:rPr lang="en-NZ" dirty="0" smtClean="0"/>
              <a:t>Windows Azure Fabric is responsible to deploy the instances of your application in different fault domains. </a:t>
            </a:r>
          </a:p>
          <a:p>
            <a:pPr marL="337596" lvl="1" indent="-171450">
              <a:buFont typeface="Arial" pitchFamily="34" charset="0"/>
              <a:buChar char="•"/>
            </a:pPr>
            <a:r>
              <a:rPr lang="en-NZ" dirty="0" smtClean="0"/>
              <a:t>Obviously this only</a:t>
            </a:r>
            <a:r>
              <a:rPr lang="en-NZ" baseline="0" dirty="0" smtClean="0"/>
              <a:t> applies if you run more than 1 instance</a:t>
            </a:r>
          </a:p>
          <a:p>
            <a:pPr marL="337596" lvl="1" indent="-171450">
              <a:buFont typeface="Arial" pitchFamily="34" charset="0"/>
              <a:buChar char="•"/>
            </a:pPr>
            <a:endParaRPr lang="en-NZ" dirty="0" smtClean="0"/>
          </a:p>
          <a:p>
            <a:pPr marL="171450" indent="-171450">
              <a:buFont typeface="Arial" pitchFamily="34" charset="0"/>
              <a:buChar char="•"/>
            </a:pPr>
            <a:r>
              <a:rPr lang="en-NZ" dirty="0" smtClean="0"/>
              <a:t>Right now Fabric makes sure that your application uses at least 2 (two) fault domains, however depending on capacity and VM availability it may happen that it is spread across more than that. </a:t>
            </a:r>
          </a:p>
          <a:p>
            <a:pPr marL="171450" indent="-171450">
              <a:buFont typeface="Arial" pitchFamily="34" charset="0"/>
              <a:buChar char="•"/>
            </a:pPr>
            <a:r>
              <a:rPr lang="en-NZ" dirty="0" smtClean="0"/>
              <a:t>As a developer u have no direct control over how many fault domains your application will use but the way you configure it may impact your availability</a:t>
            </a:r>
          </a:p>
          <a:p>
            <a:endParaRPr lang="en-NZ" dirty="0" smtClean="0"/>
          </a:p>
          <a:p>
            <a:pPr marL="171450" indent="-171450">
              <a:buFont typeface="Arial" pitchFamily="34" charset="0"/>
              <a:buChar char="•"/>
            </a:pPr>
            <a:r>
              <a:rPr lang="en-NZ" dirty="0" smtClean="0"/>
              <a:t>Upgrade Domain is a logical unit, which determines how particular service will be upgraded. </a:t>
            </a:r>
          </a:p>
          <a:p>
            <a:pPr marL="171450" indent="-171450">
              <a:buFont typeface="Arial" pitchFamily="34" charset="0"/>
              <a:buChar char="•"/>
            </a:pPr>
            <a:r>
              <a:rPr lang="en-NZ" dirty="0" smtClean="0"/>
              <a:t>The default number of upgrade domains that are configured for your application is 5 (five). You can control how many upgrade domains your application will use through the upgradeDomain configuration setting in your service definition file (CSDEF). </a:t>
            </a:r>
          </a:p>
          <a:p>
            <a:pPr marL="171450" indent="-171450">
              <a:buFont typeface="Arial" pitchFamily="34" charset="0"/>
              <a:buChar char="•"/>
            </a:pPr>
            <a:r>
              <a:rPr lang="en-NZ" dirty="0" smtClean="0"/>
              <a:t>Windows Azure Fabric ensures that particular upgrade domain is not within single fault domain</a:t>
            </a:r>
          </a:p>
          <a:p>
            <a:pPr marL="337596" lvl="1" indent="-171450">
              <a:buFont typeface="Arial" pitchFamily="34" charset="0"/>
              <a:buChar char="•"/>
            </a:pPr>
            <a:r>
              <a:rPr lang="en-NZ" dirty="0" smtClean="0"/>
              <a:t>That is Upgrade</a:t>
            </a:r>
            <a:r>
              <a:rPr lang="en-NZ" baseline="0" dirty="0" smtClean="0"/>
              <a:t> domains are orthogonal to fault domains</a:t>
            </a:r>
          </a:p>
          <a:p>
            <a:pPr marL="337596" lvl="1" indent="-171450">
              <a:buFont typeface="Arial" pitchFamily="34" charset="0"/>
              <a:buChar char="•"/>
            </a:pPr>
            <a:endParaRPr lang="en-NZ" baseline="0" dirty="0" smtClean="0"/>
          </a:p>
          <a:p>
            <a:pPr marL="171450" lvl="0" indent="-171450">
              <a:buFont typeface="Arial" pitchFamily="34" charset="0"/>
              <a:buChar char="•"/>
            </a:pPr>
            <a:r>
              <a:rPr lang="en-NZ" baseline="0" dirty="0" smtClean="0"/>
              <a:t>Roles are then spread out over upgrade domains and fault domains. Subject to running a reasonable number of instances this removes the risk of a single point of failure</a:t>
            </a:r>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010426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Provide a graphical view of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a:t>
            </a:r>
            <a:r>
              <a:rPr lang="en-NZ" b="1" baseline="0" dirty="0" smtClean="0"/>
              <a:t> 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You can se that our service is well spread out across both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The loss of a fault domain will not cause a failure of our service</a:t>
            </a:r>
            <a:r>
              <a:rPr lang="en-NZ" b="0" baseline="0" dirty="0" smtClean="0"/>
              <a:t> nor will the restart or change of an upgrade domain cause a failure of our service</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1"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endParaRPr lang="en-NZ" b="1"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baseline="0" dirty="0" smtClean="0"/>
              <a:t>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Useful pre-reading here.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http://blog.toddysm.com/2010/04/upgrade-domains-and-fault-domains-in-windows-azure.html</a:t>
            </a: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2597842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NZ" dirty="0" smtClean="0"/>
              <a:t>Availability sets</a:t>
            </a:r>
            <a:r>
              <a:rPr lang="en-NZ" baseline="0" dirty="0" smtClean="0"/>
              <a:t> tell the Fabric Controller to place VMs in the same set on different racks for faults and in separate upgrade domains for updates. </a:t>
            </a:r>
          </a:p>
          <a:p>
            <a:r>
              <a:rPr lang="en-NZ" baseline="0" dirty="0" smtClean="0"/>
              <a:t>This essentially tells the FC not to take the guest OS down of all VMs in the same set for host updates. </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2597842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To achieve</a:t>
            </a:r>
            <a:r>
              <a:rPr lang="en-US" baseline="0" dirty="0" smtClean="0"/>
              <a:t> a 99.95% SLA your application tiers will require multiple VMs in an availability set.</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2236585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Show a multi-</a:t>
            </a:r>
            <a:r>
              <a:rPr lang="en-US" sz="1200" kern="1200" dirty="0" err="1" smtClean="0">
                <a:solidFill>
                  <a:schemeClr val="tx1"/>
                </a:solidFill>
                <a:effectLst/>
                <a:latin typeface="+mn-lt"/>
                <a:ea typeface="+mn-ea"/>
                <a:cs typeface="+mn-cs"/>
              </a:rPr>
              <a:t>vm</a:t>
            </a:r>
            <a:r>
              <a:rPr lang="en-US" sz="1200" kern="1200" dirty="0" smtClean="0">
                <a:solidFill>
                  <a:schemeClr val="tx1"/>
                </a:solidFill>
                <a:effectLst/>
                <a:latin typeface="+mn-lt"/>
                <a:ea typeface="+mn-ea"/>
                <a:cs typeface="+mn-cs"/>
              </a:rPr>
              <a:t> web farm </a:t>
            </a:r>
          </a:p>
          <a:p>
            <a:pPr lvl="1"/>
            <a:r>
              <a:rPr lang="en-US" sz="1200" kern="1200" dirty="0" smtClean="0">
                <a:solidFill>
                  <a:schemeClr val="tx1"/>
                </a:solidFill>
                <a:effectLst/>
                <a:latin typeface="+mn-lt"/>
                <a:ea typeface="+mn-ea"/>
                <a:cs typeface="+mn-cs"/>
              </a:rPr>
              <a:t>2-Web Servers</a:t>
            </a:r>
          </a:p>
          <a:p>
            <a:pPr lvl="1"/>
            <a:r>
              <a:rPr lang="en-US" sz="1200" kern="1200" dirty="0" smtClean="0">
                <a:solidFill>
                  <a:schemeClr val="tx1"/>
                </a:solidFill>
                <a:effectLst/>
                <a:latin typeface="+mn-lt"/>
                <a:ea typeface="+mn-ea"/>
                <a:cs typeface="+mn-cs"/>
              </a:rPr>
              <a:t>2-SQL Servers (mirrored)</a:t>
            </a:r>
          </a:p>
          <a:p>
            <a:pPr lvl="0"/>
            <a:r>
              <a:rPr lang="en-US" sz="1200" kern="1200" dirty="0" smtClean="0">
                <a:solidFill>
                  <a:schemeClr val="tx1"/>
                </a:solidFill>
                <a:effectLst/>
                <a:latin typeface="+mn-lt"/>
                <a:ea typeface="+mn-ea"/>
                <a:cs typeface="+mn-cs"/>
              </a:rPr>
              <a:t>Configure Availability Sets </a:t>
            </a:r>
          </a:p>
          <a:p>
            <a:pPr lvl="1"/>
            <a:r>
              <a:rPr lang="en-US" sz="1200" kern="1200" dirty="0" smtClean="0">
                <a:solidFill>
                  <a:schemeClr val="tx1"/>
                </a:solidFill>
                <a:effectLst/>
                <a:latin typeface="+mn-lt"/>
                <a:ea typeface="+mn-ea"/>
                <a:cs typeface="+mn-cs"/>
              </a:rPr>
              <a:t>Show Upgrade and Fault Domains in PS</a:t>
            </a:r>
          </a:p>
          <a:p>
            <a:pPr lvl="1"/>
            <a:r>
              <a:rPr lang="en-US" sz="1200" kern="1200" dirty="0" smtClean="0">
                <a:solidFill>
                  <a:schemeClr val="tx1"/>
                </a:solidFill>
                <a:effectLst/>
                <a:latin typeface="+mn-lt"/>
                <a:ea typeface="+mn-ea"/>
                <a:cs typeface="+mn-cs"/>
              </a:rPr>
              <a:t>Configure Load Balancing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10E035-3DF4-4A15-9272-486F21423BC9}" type="slidenum">
              <a:rPr lang="en-US" smtClean="0"/>
              <a:t>38</a:t>
            </a:fld>
            <a:endParaRPr lang="en-US"/>
          </a:p>
        </p:txBody>
      </p:sp>
    </p:spTree>
    <p:extLst>
      <p:ext uri="{BB962C8B-B14F-4D97-AF65-F5344CB8AC3E}">
        <p14:creationId xmlns:p14="http://schemas.microsoft.com/office/powerpoint/2010/main" val="3009469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Microsoft think about the stack to provide connectivity between on-premise and cloud.</a:t>
            </a:r>
          </a:p>
          <a:p>
            <a:r>
              <a:rPr lang="en-US" dirty="0" smtClean="0"/>
              <a:t>Specifically this</a:t>
            </a:r>
            <a:r>
              <a:rPr lang="en-US" baseline="0" dirty="0" smtClean="0"/>
              <a:t> deck focuses on the last two layers</a:t>
            </a:r>
          </a:p>
          <a:p>
            <a:endParaRPr lang="en-US" baseline="0" dirty="0" smtClean="0"/>
          </a:p>
          <a:p>
            <a:r>
              <a:rPr lang="en-US" baseline="0" dirty="0" err="1" smtClean="0"/>
              <a:t>Servicebus</a:t>
            </a:r>
            <a:r>
              <a:rPr lang="en-US" baseline="0" dirty="0" smtClean="0"/>
              <a:t> </a:t>
            </a:r>
            <a:r>
              <a:rPr lang="en-US" baseline="0" dirty="0" err="1" smtClean="0"/>
              <a:t>vs</a:t>
            </a:r>
            <a:r>
              <a:rPr lang="en-US" baseline="0" dirty="0" smtClean="0"/>
              <a:t> connect – SB requires app code change, Connect/Virtual Networks do not. </a:t>
            </a:r>
          </a:p>
          <a:p>
            <a:endParaRPr lang="en-US" baseline="0" dirty="0" smtClean="0"/>
          </a:p>
          <a:p>
            <a:r>
              <a:rPr lang="en-US" baseline="0" dirty="0" smtClean="0"/>
              <a:t>Virtual Networks are the net new here. They provide site to site connectivity where Connect provided server to server connectivity.</a:t>
            </a:r>
          </a:p>
          <a:p>
            <a:r>
              <a:rPr lang="en-US" baseline="0" dirty="0" smtClean="0"/>
              <a:t>Virtual Networks are the more flexible and powerful option.</a:t>
            </a: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205707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a:t>
            </a:r>
            <a:r>
              <a:rPr lang="en-US" baseline="0" dirty="0" smtClean="0"/>
              <a:t> Azure Virtual Networks is our solution to providing hybrid solutions and solutions that require advanced connectivity in the cloud. </a:t>
            </a:r>
          </a:p>
          <a:p>
            <a:r>
              <a:rPr lang="en-US" baseline="0" dirty="0" smtClean="0"/>
              <a:t>Hybrid on-premises to cloud is enabled by using the VPN solution that allows site&lt;-&gt;site connectivity allowing machines on premise and machines in the cloud to appear on the same network.</a:t>
            </a:r>
          </a:p>
          <a:p>
            <a:endParaRPr lang="en-US" baseline="0" dirty="0" smtClean="0"/>
          </a:p>
          <a:p>
            <a:r>
              <a:rPr lang="en-US" baseline="0" dirty="0" smtClean="0"/>
              <a:t>Advanced connectivity solutions are enabled because Windows Azure applications that are deployed in to a virtual network will have persistent IP addresses. This is a requirement for solutions like Active Directory. </a:t>
            </a:r>
          </a:p>
          <a:p>
            <a:endParaRPr lang="en-US" baseline="0" dirty="0" smtClean="0"/>
          </a:p>
          <a:p>
            <a:r>
              <a:rPr lang="en-US" baseline="0" dirty="0" smtClean="0"/>
              <a:t>Other solutions enabled by virtual networks in the cloud are mixing VMs and web/worker role solutions in the same Windows Azure network. This allows for scenarios like web/worker roles to communicate back to VMs running applications like SQL server.</a:t>
            </a:r>
          </a:p>
        </p:txBody>
      </p:sp>
      <p:sp>
        <p:nvSpPr>
          <p:cNvPr id="4" name="Slide Number Placeholder 3"/>
          <p:cNvSpPr>
            <a:spLocks noGrp="1"/>
          </p:cNvSpPr>
          <p:nvPr>
            <p:ph type="sldNum" sz="quarter" idx="10"/>
          </p:nvPr>
        </p:nvSpPr>
        <p:spPr/>
        <p:txBody>
          <a:bodyPr/>
          <a:lstStyle/>
          <a:p>
            <a:fld id="{0110E035-3DF4-4A15-9272-486F21423BC9}" type="slidenum">
              <a:rPr lang="en-US" smtClean="0"/>
              <a:t>41</a:t>
            </a:fld>
            <a:endParaRPr lang="en-US"/>
          </a:p>
        </p:txBody>
      </p:sp>
    </p:spTree>
    <p:extLst>
      <p:ext uri="{BB962C8B-B14F-4D97-AF65-F5344CB8AC3E}">
        <p14:creationId xmlns:p14="http://schemas.microsoft.com/office/powerpoint/2010/main" val="4174180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pPr/>
              <a:t>42</a:t>
            </a:fld>
            <a:endParaRPr lang="en-US"/>
          </a:p>
        </p:txBody>
      </p:sp>
    </p:spTree>
    <p:extLst>
      <p:ext uri="{BB962C8B-B14F-4D97-AF65-F5344CB8AC3E}">
        <p14:creationId xmlns:p14="http://schemas.microsoft.com/office/powerpoint/2010/main" val="3523534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55000" lnSpcReduction="20000"/>
          </a:bodyPr>
          <a:lstStyle/>
          <a:p>
            <a:r>
              <a:rPr lang="en-US" dirty="0" smtClean="0"/>
              <a:t>Windows</a:t>
            </a:r>
            <a:r>
              <a:rPr lang="en-US" baseline="0" dirty="0" smtClean="0"/>
              <a:t> Azure Virtual Networks provide functionality above and beyond site to site networking. </a:t>
            </a:r>
          </a:p>
          <a:p>
            <a:endParaRPr lang="en-US" baseline="0" dirty="0" smtClean="0"/>
          </a:p>
          <a:p>
            <a:r>
              <a:rPr lang="en-US" baseline="0" dirty="0" smtClean="0"/>
              <a:t>VNETs also provide persistent IP addresses through an infinite DHCP lease (not static but effectively the same thing).</a:t>
            </a:r>
          </a:p>
          <a:p>
            <a:endParaRPr lang="en-US" baseline="0" dirty="0" smtClean="0"/>
          </a:p>
          <a:p>
            <a:r>
              <a:rPr lang="en-US" baseline="0" dirty="0" smtClean="0"/>
              <a:t>VNETs also provide the capability of connecting cloud services in the same affinity group directly. This allows for scenarios like web and worker roles to virtual machines running services like SQL Server 2012 or SharePoint.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228776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t>Building new </a:t>
            </a:r>
            <a:r>
              <a:rPr lang="en-US" dirty="0" err="1" smtClean="0"/>
              <a:t>PaaS</a:t>
            </a:r>
            <a:r>
              <a:rPr lang="en-US" dirty="0" smtClean="0"/>
              <a:t> applications</a:t>
            </a:r>
            <a:r>
              <a:rPr lang="en-US" baseline="0" dirty="0" smtClean="0"/>
              <a:t> is a no-brainer when looking at some of the benefits:</a:t>
            </a:r>
            <a:endParaRPr lang="en-US" dirty="0" smtClean="0"/>
          </a:p>
          <a:p>
            <a:pPr>
              <a:spcBef>
                <a:spcPct val="0"/>
              </a:spcBef>
            </a:pPr>
            <a:endParaRPr lang="en-US" dirty="0" smtClean="0"/>
          </a:p>
          <a:p>
            <a:pPr lvl="1"/>
            <a:r>
              <a:rPr lang="en-US" sz="2400" dirty="0" smtClean="0"/>
              <a:t>Simplified Deployment and Configuration</a:t>
            </a:r>
          </a:p>
          <a:p>
            <a:pPr lvl="1"/>
            <a:r>
              <a:rPr lang="en-US" sz="2400" dirty="0" smtClean="0"/>
              <a:t>Health Model</a:t>
            </a:r>
          </a:p>
          <a:p>
            <a:pPr lvl="1"/>
            <a:r>
              <a:rPr lang="en-US" sz="2400" dirty="0" smtClean="0"/>
              <a:t>Easy High Availability</a:t>
            </a:r>
          </a:p>
          <a:p>
            <a:pPr lvl="1"/>
            <a:r>
              <a:rPr lang="en-US" sz="2400" dirty="0" smtClean="0"/>
              <a:t>Instance Scalability</a:t>
            </a:r>
          </a:p>
          <a:p>
            <a:pPr lvl="1"/>
            <a:r>
              <a:rPr lang="en-US" sz="2400" dirty="0" smtClean="0"/>
              <a:t>OS Patching</a:t>
            </a:r>
          </a:p>
          <a:p>
            <a:pPr lvl="1"/>
            <a:r>
              <a:rPr lang="en-US" sz="2400" dirty="0" smtClean="0"/>
              <a:t>Automatic Firewall Configuration</a:t>
            </a:r>
          </a:p>
          <a:p>
            <a:pPr lvl="1"/>
            <a:r>
              <a:rPr lang="en-US" sz="2400" dirty="0" smtClean="0"/>
              <a:t>Simple Certificate Deployment</a:t>
            </a:r>
          </a:p>
          <a:p>
            <a:pPr>
              <a:spcBef>
                <a:spcPct val="0"/>
              </a:spcBef>
            </a:pPr>
            <a:endParaRPr lang="en-US" dirty="0" smtClean="0"/>
          </a:p>
          <a:p>
            <a:pPr>
              <a:spcBef>
                <a:spcPct val="0"/>
              </a:spcBef>
            </a:pPr>
            <a:r>
              <a:rPr lang="en-US" dirty="0" smtClean="0"/>
              <a:t>However, building new applications</a:t>
            </a:r>
            <a:r>
              <a:rPr lang="en-US" baseline="0" dirty="0" smtClean="0"/>
              <a:t> sometimes comes with a dependency on other systems or legacy code. </a:t>
            </a:r>
          </a:p>
          <a:p>
            <a:pPr>
              <a:spcBef>
                <a:spcPct val="0"/>
              </a:spcBef>
            </a:pPr>
            <a:r>
              <a:rPr lang="en-US" baseline="0" dirty="0" smtClean="0"/>
              <a:t>This has sometimes blocked the development of </a:t>
            </a:r>
            <a:r>
              <a:rPr lang="en-US" baseline="0" dirty="0" err="1" smtClean="0"/>
              <a:t>PaaS</a:t>
            </a:r>
            <a:r>
              <a:rPr lang="en-US" baseline="0" dirty="0" smtClean="0"/>
              <a:t> applications. The </a:t>
            </a:r>
            <a:r>
              <a:rPr lang="en-US" baseline="0" dirty="0" err="1" smtClean="0"/>
              <a:t>IaaS</a:t>
            </a:r>
            <a:r>
              <a:rPr lang="en-US" baseline="0" dirty="0" smtClean="0"/>
              <a:t> offering will unblock these types of applications and allow for the two development models to co-exist and directly communicate. </a:t>
            </a: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3926762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a:t>
            </a:r>
            <a:r>
              <a:rPr lang="en-US" baseline="0" dirty="0" smtClean="0"/>
              <a:t> illustrates how you can configure applications such as Windows Azure Web Sites or Cloud Services to connect to applications running on virtual machines without directly putting them on the same virtual network. Note currently Windows Azure Web Sites do not support virtual networks. </a:t>
            </a:r>
          </a:p>
          <a:p>
            <a:endParaRPr lang="en-US" baseline="0" dirty="0" smtClean="0"/>
          </a:p>
          <a:p>
            <a:r>
              <a:rPr lang="en-US" baseline="0" dirty="0" smtClean="0"/>
              <a:t>The application on the VM will need to have an endpoint opened on it to allow inbound traffic from the other service. </a:t>
            </a:r>
          </a:p>
          <a:p>
            <a:r>
              <a:rPr lang="en-US" baseline="0" dirty="0" smtClean="0"/>
              <a:t>To secure connections it is recommended the firewall on the VM be configured to restrict traffic only from the service.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Tree>
    <p:extLst>
      <p:ext uri="{BB962C8B-B14F-4D97-AF65-F5344CB8AC3E}">
        <p14:creationId xmlns:p14="http://schemas.microsoft.com/office/powerpoint/2010/main" val="20223732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scenario</a:t>
            </a:r>
            <a:r>
              <a:rPr lang="en-US" baseline="0" dirty="0" smtClean="0"/>
              <a:t> a web/worker role is deployed on the same virtual network as the virtual machines.</a:t>
            </a:r>
          </a:p>
          <a:p>
            <a:endParaRPr lang="en-US" baseline="0" dirty="0" smtClean="0"/>
          </a:p>
          <a:p>
            <a:r>
              <a:rPr lang="en-US" baseline="0" dirty="0" smtClean="0"/>
              <a:t>The benefit is direct connectivity without the need for configuring endpoints on the load balancer. </a:t>
            </a:r>
          </a:p>
          <a:p>
            <a:endParaRPr lang="en-US" baseline="0" dirty="0" smtClean="0"/>
          </a:p>
          <a:p>
            <a:r>
              <a:rPr lang="en-US" baseline="0" dirty="0" smtClean="0"/>
              <a:t>This is a requirement for scenarios like AD that require persistent IP addresses or lots of ports (RPC/COM+).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Tree>
    <p:extLst>
      <p:ext uri="{BB962C8B-B14F-4D97-AF65-F5344CB8AC3E}">
        <p14:creationId xmlns:p14="http://schemas.microsoft.com/office/powerpoint/2010/main" val="305868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Deploy a web role that has direct communication with a SQL Server in a VM</a:t>
            </a:r>
          </a:p>
          <a:p>
            <a:pPr lvl="0"/>
            <a:r>
              <a:rPr lang="en-US" sz="1200" kern="1200" dirty="0" smtClean="0">
                <a:solidFill>
                  <a:schemeClr val="tx1"/>
                </a:solidFill>
                <a:effectLst/>
                <a:latin typeface="+mn-lt"/>
                <a:ea typeface="+mn-ea"/>
                <a:cs typeface="+mn-cs"/>
              </a:rPr>
              <a:t>Two cloud services</a:t>
            </a:r>
          </a:p>
          <a:p>
            <a:pPr lvl="0"/>
            <a:r>
              <a:rPr lang="en-US" sz="1200" kern="1200" dirty="0" smtClean="0">
                <a:solidFill>
                  <a:schemeClr val="tx1"/>
                </a:solidFill>
                <a:effectLst/>
                <a:latin typeface="+mn-lt"/>
                <a:ea typeface="+mn-ea"/>
                <a:cs typeface="+mn-cs"/>
              </a:rPr>
              <a:t>Configuration</a:t>
            </a:r>
          </a:p>
          <a:p>
            <a:pPr lvl="1"/>
            <a:r>
              <a:rPr lang="en-US" sz="1200" kern="1200" dirty="0" smtClean="0">
                <a:solidFill>
                  <a:schemeClr val="tx1"/>
                </a:solidFill>
                <a:effectLst/>
                <a:latin typeface="+mn-lt"/>
                <a:ea typeface="+mn-ea"/>
                <a:cs typeface="+mn-cs"/>
              </a:rPr>
              <a:t>Simple VNET</a:t>
            </a:r>
          </a:p>
          <a:p>
            <a:pPr lvl="1"/>
            <a:r>
              <a:rPr lang="en-US" sz="1200" kern="1200" dirty="0" smtClean="0">
                <a:solidFill>
                  <a:schemeClr val="tx1"/>
                </a:solidFill>
                <a:effectLst/>
                <a:latin typeface="+mn-lt"/>
                <a:ea typeface="+mn-ea"/>
                <a:cs typeface="+mn-cs"/>
              </a:rPr>
              <a:t>SQL Server in Cloud Service 1</a:t>
            </a:r>
          </a:p>
          <a:p>
            <a:pPr lvl="1"/>
            <a:r>
              <a:rPr lang="en-US" sz="1200" kern="1200" dirty="0" err="1" smtClean="0">
                <a:solidFill>
                  <a:schemeClr val="tx1"/>
                </a:solidFill>
                <a:effectLst/>
                <a:latin typeface="+mn-lt"/>
                <a:ea typeface="+mn-ea"/>
                <a:cs typeface="+mn-cs"/>
              </a:rPr>
              <a:t>PaaS</a:t>
            </a:r>
            <a:r>
              <a:rPr lang="en-US" sz="1200" kern="1200" dirty="0" smtClean="0">
                <a:solidFill>
                  <a:schemeClr val="tx1"/>
                </a:solidFill>
                <a:effectLst/>
                <a:latin typeface="+mn-lt"/>
                <a:ea typeface="+mn-ea"/>
                <a:cs typeface="+mn-cs"/>
              </a:rPr>
              <a:t> app in Cloud Service 2 </a:t>
            </a:r>
          </a:p>
          <a:p>
            <a:pPr lvl="0"/>
            <a:r>
              <a:rPr lang="en-US" sz="1200" kern="1200" dirty="0" smtClean="0">
                <a:solidFill>
                  <a:schemeClr val="tx1"/>
                </a:solidFill>
                <a:effectLst/>
                <a:latin typeface="+mn-lt"/>
                <a:ea typeface="+mn-ea"/>
                <a:cs typeface="+mn-cs"/>
              </a:rPr>
              <a:t>Show the VS.NET VM Management in Server Explorer</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48</a:t>
            </a:fld>
            <a:endParaRPr lang="en-US"/>
          </a:p>
        </p:txBody>
      </p:sp>
    </p:spTree>
    <p:extLst>
      <p:ext uri="{BB962C8B-B14F-4D97-AF65-F5344CB8AC3E}">
        <p14:creationId xmlns:p14="http://schemas.microsoft.com/office/powerpoint/2010/main" val="1121441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1503089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a:p>
        </p:txBody>
      </p:sp>
    </p:spTree>
    <p:extLst>
      <p:ext uri="{BB962C8B-B14F-4D97-AF65-F5344CB8AC3E}">
        <p14:creationId xmlns:p14="http://schemas.microsoft.com/office/powerpoint/2010/main" val="346077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Cloud First Provisioning</a:t>
            </a:r>
            <a:r>
              <a:rPr lang="en-US" baseline="0" dirty="0" smtClean="0"/>
              <a:t> means exactly what is says. Building a VM in the cloud first. </a:t>
            </a:r>
          </a:p>
          <a:p>
            <a:endParaRPr lang="en-US" baseline="0" dirty="0" smtClean="0"/>
          </a:p>
          <a:p>
            <a:r>
              <a:rPr lang="en-US" baseline="0" dirty="0" smtClean="0"/>
              <a:t>You have three methods of starting this process: Build a VM from the portal, from the command line OR programmatically calling the REST API. </a:t>
            </a:r>
          </a:p>
          <a:p>
            <a:endParaRPr lang="en-US" baseline="0" dirty="0" smtClean="0"/>
          </a:p>
          <a:p>
            <a:r>
              <a:rPr lang="en-US" baseline="0" dirty="0" smtClean="0"/>
              <a:t>Once your choice of provisioning is made you will need to select the image and instance size to start from. </a:t>
            </a:r>
          </a:p>
          <a:p>
            <a:endParaRPr lang="en-US" baseline="0" dirty="0" smtClean="0"/>
          </a:p>
          <a:p>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9</a:t>
            </a:fld>
            <a:endParaRPr lang="en-US"/>
          </a:p>
        </p:txBody>
      </p:sp>
    </p:spTree>
    <p:extLst>
      <p:ext uri="{BB962C8B-B14F-4D97-AF65-F5344CB8AC3E}">
        <p14:creationId xmlns:p14="http://schemas.microsoft.com/office/powerpoint/2010/main" val="3758159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use case is when you already</a:t>
            </a:r>
            <a:r>
              <a:rPr lang="en-US" baseline="0" dirty="0" smtClean="0"/>
              <a:t> have a “golden image(s)” your company uses for server provisioning or you have a VM running on premises that you would just like to run in our data center. You take the </a:t>
            </a:r>
            <a:r>
              <a:rPr lang="en-US" baseline="0" dirty="0" err="1" smtClean="0"/>
              <a:t>vhd</a:t>
            </a:r>
            <a:r>
              <a:rPr lang="en-US" baseline="0" dirty="0" smtClean="0"/>
              <a:t> – use </a:t>
            </a:r>
            <a:r>
              <a:rPr lang="en-US" baseline="0" dirty="0" err="1" smtClean="0"/>
              <a:t>CSUpload</a:t>
            </a:r>
            <a:r>
              <a:rPr lang="en-US" baseline="0" dirty="0" smtClean="0"/>
              <a:t> or System Center App Controller to upload as a page blob to a storage account. From there use the portal to add as an image (</a:t>
            </a:r>
            <a:r>
              <a:rPr lang="en-US" baseline="0" dirty="0" err="1" smtClean="0"/>
              <a:t>sysprepped</a:t>
            </a:r>
            <a:r>
              <a:rPr lang="en-US" baseline="0" dirty="0" smtClean="0"/>
              <a:t>) or disk (configured VM) and there you can create a VM based off of the </a:t>
            </a:r>
            <a:r>
              <a:rPr lang="en-US" baseline="0" dirty="0" err="1" smtClean="0"/>
              <a:t>vhd</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a:p>
        </p:txBody>
      </p:sp>
    </p:spTree>
    <p:extLst>
      <p:ext uri="{BB962C8B-B14F-4D97-AF65-F5344CB8AC3E}">
        <p14:creationId xmlns:p14="http://schemas.microsoft.com/office/powerpoint/2010/main" val="1276230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use case is all about using the capture feature of </a:t>
            </a:r>
            <a:r>
              <a:rPr lang="en-US" dirty="0" err="1" smtClean="0"/>
              <a:t>IaaS</a:t>
            </a:r>
            <a:r>
              <a:rPr lang="en-US" baseline="0" dirty="0" smtClean="0"/>
              <a:t> to create OS images. The first part you start with a base </a:t>
            </a:r>
            <a:r>
              <a:rPr lang="en-US" baseline="0" dirty="0" err="1" smtClean="0"/>
              <a:t>vhd</a:t>
            </a:r>
            <a:r>
              <a:rPr lang="en-US" baseline="0" dirty="0" smtClean="0"/>
              <a:t> that you then custom with software binaries, registry settings etc.. You run sysprep.exe and generalize/shutdown the OS. You can then upload it if coming from on-premises or just click the capture button if you created the VM in the cloud. </a:t>
            </a:r>
          </a:p>
          <a:p>
            <a:r>
              <a:rPr lang="en-US" baseline="0" dirty="0" smtClean="0"/>
              <a:t>Capture allows you to take a generalized VM and save the underlying VHD as a new image in your image library.</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11</a:t>
            </a:fld>
            <a:endParaRPr lang="en-US"/>
          </a:p>
        </p:txBody>
      </p:sp>
    </p:spTree>
    <p:extLst>
      <p:ext uri="{BB962C8B-B14F-4D97-AF65-F5344CB8AC3E}">
        <p14:creationId xmlns:p14="http://schemas.microsoft.com/office/powerpoint/2010/main" val="1276230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key benefits of </a:t>
            </a:r>
            <a:r>
              <a:rPr lang="en-US" dirty="0" err="1" smtClean="0"/>
              <a:t>IaaS</a:t>
            </a:r>
            <a:r>
              <a:rPr lang="en-US" dirty="0" smtClean="0"/>
              <a:t> is flexibility and control. The</a:t>
            </a:r>
            <a:r>
              <a:rPr lang="en-US" baseline="0" dirty="0" smtClean="0"/>
              <a:t> Windows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12</a:t>
            </a:fld>
            <a:endParaRPr lang="en-US"/>
          </a:p>
        </p:txBody>
      </p:sp>
    </p:spTree>
    <p:extLst>
      <p:ext uri="{BB962C8B-B14F-4D97-AF65-F5344CB8AC3E}">
        <p14:creationId xmlns:p14="http://schemas.microsoft.com/office/powerpoint/2010/main" val="1276230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7.xml"/><Relationship Id="rId4" Type="http://schemas.microsoft.com/office/2007/relationships/hdphoto" Target="../media/hdphoto2.wdp"/></Relationships>
</file>

<file path=ppt/slideLayouts/_rels/slideLayout10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 Id="rId5" Type="http://schemas.microsoft.com/office/2007/relationships/hdphoto" Target="../media/hdphoto3.wdp"/><Relationship Id="rId4" Type="http://schemas.openxmlformats.org/officeDocument/2006/relationships/image" Target="../media/image5.png"/></Relationships>
</file>

<file path=ppt/slideLayouts/_rels/slideLayout10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3.wdp"/></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7.wdp"/></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8.wdp"/></Relationships>
</file>

<file path=ppt/slideLayouts/_rels/slideLayout44.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9.wdp"/></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jpg"/><Relationship Id="rId1" Type="http://schemas.openxmlformats.org/officeDocument/2006/relationships/slideMaster" Target="../slideMasters/slideMaster4.xml"/><Relationship Id="rId6" Type="http://schemas.microsoft.com/office/2007/relationships/hdphoto" Target="../media/hdphoto7.wdp"/><Relationship Id="rId5" Type="http://schemas.openxmlformats.org/officeDocument/2006/relationships/image" Target="../media/image19.png"/><Relationship Id="rId4" Type="http://schemas.microsoft.com/office/2007/relationships/hdphoto" Target="../media/hdphoto10.wdp"/></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5.xml"/><Relationship Id="rId4" Type="http://schemas.microsoft.com/office/2007/relationships/hdphoto" Target="../media/hdphoto2.wdp"/></Relationships>
</file>

<file path=ppt/slideLayouts/_rels/slideLayout6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 Id="rId5" Type="http://schemas.microsoft.com/office/2007/relationships/hdphoto" Target="../media/hdphoto3.wdp"/><Relationship Id="rId4" Type="http://schemas.openxmlformats.org/officeDocument/2006/relationships/image" Target="../media/image5.png"/></Relationships>
</file>

<file path=ppt/slideLayouts/_rels/slideLayout6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11.wdp"/></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5.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7.wdp"/></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6.xml"/><Relationship Id="rId4" Type="http://schemas.microsoft.com/office/2007/relationships/hdphoto" Target="../media/hdphoto8.wdp"/></Relationships>
</file>

<file path=ppt/slideLayouts/_rels/slideLayout8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12.wdp"/></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jpg"/><Relationship Id="rId1" Type="http://schemas.openxmlformats.org/officeDocument/2006/relationships/slideMaster" Target="../slideMasters/slideMaster6.xml"/><Relationship Id="rId6" Type="http://schemas.microsoft.com/office/2007/relationships/hdphoto" Target="../media/hdphoto7.wdp"/><Relationship Id="rId5" Type="http://schemas.openxmlformats.org/officeDocument/2006/relationships/image" Target="../media/image19.png"/><Relationship Id="rId4" Type="http://schemas.microsoft.com/office/2007/relationships/hdphoto" Target="../media/hdphoto10.wdp"/></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2"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3" y="3459262"/>
            <a:ext cx="4091815" cy="858697"/>
          </a:xfrm>
        </p:spPr>
        <p:txBody>
          <a:bodyPr/>
          <a:lstStyle>
            <a:lvl1pPr marL="0" indent="0">
              <a:buFont typeface="Arial" pitchFamily="34" charset="0"/>
              <a:buNone/>
              <a:defRPr sz="1800">
                <a:solidFill>
                  <a:schemeClr val="bg1">
                    <a:alpha val="98000"/>
                  </a:schemeClr>
                </a:solidFill>
                <a:latin typeface="+mj-lt"/>
              </a:defRPr>
            </a:lvl1pPr>
            <a:lvl2pPr marL="345237" indent="0">
              <a:buFont typeface="Arial" pitchFamily="34" charset="0"/>
              <a:buNone/>
              <a:defRPr/>
            </a:lvl2pPr>
            <a:lvl3pPr marL="641672" indent="0">
              <a:buFont typeface="Arial" pitchFamily="34" charset="0"/>
              <a:buNone/>
              <a:defRPr/>
            </a:lvl3pPr>
            <a:lvl4pPr marL="944058" indent="0">
              <a:buFont typeface="Arial" pitchFamily="34" charset="0"/>
              <a:buNone/>
              <a:defRPr/>
            </a:lvl4pPr>
            <a:lvl5pPr marL="120357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1"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1" tIns="34286" rIns="68571" bIns="34286"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042" indent="-345042">
              <a:buClr>
                <a:srgbClr val="FFFFFF"/>
              </a:buClr>
              <a:buSzPct val="70000"/>
              <a:buFontTx/>
              <a:buBlip>
                <a:blip r:embed="rId2"/>
              </a:buBlip>
              <a:defRPr>
                <a:gradFill>
                  <a:gsLst>
                    <a:gs pos="0">
                      <a:srgbClr val="FFFFFF"/>
                    </a:gs>
                    <a:gs pos="86000">
                      <a:srgbClr val="FFFFFF"/>
                    </a:gs>
                  </a:gsLst>
                  <a:lin ang="5400000" scaled="0"/>
                </a:gradFill>
              </a:defRPr>
            </a:lvl1pPr>
            <a:lvl2pPr marL="641321" indent="-296277">
              <a:buClr>
                <a:srgbClr val="FFFFFF"/>
              </a:buClr>
              <a:buSzPct val="70000"/>
              <a:buFontTx/>
              <a:buBlip>
                <a:blip r:embed="rId2"/>
              </a:buBlip>
              <a:defRPr>
                <a:gradFill>
                  <a:gsLst>
                    <a:gs pos="0">
                      <a:srgbClr val="FFFFFF"/>
                    </a:gs>
                    <a:gs pos="86000">
                      <a:srgbClr val="FFFFFF"/>
                    </a:gs>
                  </a:gsLst>
                  <a:lin ang="5400000" scaled="0"/>
                </a:gradFill>
              </a:defRPr>
            </a:lvl2pPr>
            <a:lvl3pPr marL="943551" indent="-302230">
              <a:buClr>
                <a:srgbClr val="FFFFFF"/>
              </a:buClr>
              <a:buSzPct val="70000"/>
              <a:buFontTx/>
              <a:buBlip>
                <a:blip r:embed="rId2"/>
              </a:buBlip>
              <a:defRPr>
                <a:gradFill>
                  <a:gsLst>
                    <a:gs pos="0">
                      <a:srgbClr val="FFFFFF"/>
                    </a:gs>
                    <a:gs pos="86000">
                      <a:srgbClr val="FFFFFF"/>
                    </a:gs>
                  </a:gsLst>
                  <a:lin ang="5400000" scaled="0"/>
                </a:gradFill>
              </a:defRPr>
            </a:lvl3pPr>
            <a:lvl4pPr marL="1202926" indent="-259382">
              <a:buClr>
                <a:srgbClr val="FFFFFF"/>
              </a:buClr>
              <a:buSzPct val="70000"/>
              <a:buFontTx/>
              <a:buBlip>
                <a:blip r:embed="rId2"/>
              </a:buBlip>
              <a:defRPr>
                <a:gradFill>
                  <a:gsLst>
                    <a:gs pos="0">
                      <a:srgbClr val="FFFFFF"/>
                    </a:gs>
                    <a:gs pos="86000">
                      <a:srgbClr val="FFFFFF"/>
                    </a:gs>
                  </a:gsLst>
                  <a:lin ang="5400000" scaled="0"/>
                </a:gradFill>
              </a:defRPr>
            </a:lvl4pPr>
            <a:lvl5pPr marL="1455186" indent="-252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16" tIns="57098" rIns="114216" bIns="5709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585805752"/>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3714368883"/>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544483102"/>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327732497"/>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516102613"/>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317512256"/>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extLst>
      <p:ext uri="{BB962C8B-B14F-4D97-AF65-F5344CB8AC3E}">
        <p14:creationId xmlns:p14="http://schemas.microsoft.com/office/powerpoint/2010/main" val="60620592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787630738"/>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91" indent="-2572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smtClean="0"/>
              <a:t>Click to edit Master text styles</a:t>
            </a:r>
          </a:p>
          <a:p>
            <a:pPr marL="2382" lvl="1" indent="0" algn="l" defTabSz="685864"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2043004477"/>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grpSp>
    </p:spTree>
    <p:extLst>
      <p:ext uri="{BB962C8B-B14F-4D97-AF65-F5344CB8AC3E}">
        <p14:creationId xmlns:p14="http://schemas.microsoft.com/office/powerpoint/2010/main" val="385408340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4"/>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pPr defTabSz="914400"/>
            <a:endParaRPr lang="en-US">
              <a:solidFill>
                <a:srgbClr val="292929"/>
              </a:solidFill>
            </a:endParaRPr>
          </a:p>
        </p:txBody>
      </p:sp>
    </p:spTree>
    <p:extLst>
      <p:ext uri="{BB962C8B-B14F-4D97-AF65-F5344CB8AC3E}">
        <p14:creationId xmlns:p14="http://schemas.microsoft.com/office/powerpoint/2010/main" val="272291446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grpSp>
    </p:spTree>
    <p:extLst>
      <p:ext uri="{BB962C8B-B14F-4D97-AF65-F5344CB8AC3E}">
        <p14:creationId xmlns:p14="http://schemas.microsoft.com/office/powerpoint/2010/main" val="325751531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pPr defTabSz="914400"/>
            <a:endParaRPr lang="en-US" sz="1200">
              <a:solidFill>
                <a:srgbClr val="292929"/>
              </a:solidFill>
            </a:endParaRPr>
          </a:p>
        </p:txBody>
      </p:sp>
    </p:spTree>
    <p:extLst>
      <p:ext uri="{BB962C8B-B14F-4D97-AF65-F5344CB8AC3E}">
        <p14:creationId xmlns:p14="http://schemas.microsoft.com/office/powerpoint/2010/main" val="696237699"/>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grpSp>
    </p:spTree>
    <p:extLst>
      <p:ext uri="{BB962C8B-B14F-4D97-AF65-F5344CB8AC3E}">
        <p14:creationId xmlns:p14="http://schemas.microsoft.com/office/powerpoint/2010/main" val="620251386"/>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0"/>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291954904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2012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889635803"/>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4032620451"/>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5644247"/>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85446948"/>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2" y="2002073"/>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0" y="3240012"/>
            <a:ext cx="5289917" cy="549413"/>
          </a:xfrm>
        </p:spPr>
        <p:txBody>
          <a:bodyPr>
            <a:normAutofit/>
          </a:bodyPr>
          <a:lstStyle>
            <a:lvl1pPr marL="0" indent="0" algn="l">
              <a:buNone/>
              <a:defRPr sz="2000" b="0" i="0">
                <a:solidFill>
                  <a:srgbClr val="FFFFFF"/>
                </a:solidFill>
                <a:latin typeface="Segoe"/>
                <a:cs typeface="Sego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pPr defTabSz="914400"/>
            <a:fld id="{B6F15528-21DE-4FAA-801E-634DDDAF4B2B}" type="slidenum">
              <a:rPr lang="en-US" smtClean="0"/>
              <a:pPr defTabSz="914400"/>
              <a:t>‹#›</a:t>
            </a:fld>
            <a:endParaRPr lang="en-US"/>
          </a:p>
        </p:txBody>
      </p:sp>
    </p:spTree>
    <p:extLst>
      <p:ext uri="{BB962C8B-B14F-4D97-AF65-F5344CB8AC3E}">
        <p14:creationId xmlns:p14="http://schemas.microsoft.com/office/powerpoint/2010/main" val="37578950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0" tIns="30860" rIns="61720" bIns="30860"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68"/>
            <a:ext cx="3959352" cy="1705768"/>
          </a:xfrm>
        </p:spPr>
        <p:txBody>
          <a:bodyPr/>
          <a:lstStyle>
            <a:lvl1pPr marL="339962" indent="-339962">
              <a:lnSpc>
                <a:spcPct val="90000"/>
              </a:lnSpc>
              <a:defRPr sz="2800">
                <a:solidFill>
                  <a:schemeClr val="tx1">
                    <a:lumMod val="65000"/>
                    <a:lumOff val="35000"/>
                  </a:schemeClr>
                </a:solidFill>
              </a:defRPr>
            </a:lvl1pPr>
            <a:lvl2pPr marL="673310" indent="-325411">
              <a:lnSpc>
                <a:spcPct val="90000"/>
              </a:lnSpc>
              <a:defRPr sz="2400">
                <a:solidFill>
                  <a:schemeClr val="tx1">
                    <a:lumMod val="65000"/>
                    <a:lumOff val="35000"/>
                  </a:schemeClr>
                </a:solidFill>
              </a:defRPr>
            </a:lvl2pPr>
            <a:lvl3pPr marL="953745" indent="-288372">
              <a:lnSpc>
                <a:spcPct val="90000"/>
              </a:lnSpc>
              <a:defRPr sz="2000">
                <a:solidFill>
                  <a:schemeClr val="tx1">
                    <a:lumMod val="65000"/>
                    <a:lumOff val="35000"/>
                  </a:schemeClr>
                </a:solidFill>
              </a:defRPr>
            </a:lvl3pPr>
            <a:lvl4pPr marL="1227567" indent="-273822">
              <a:lnSpc>
                <a:spcPct val="90000"/>
              </a:lnSpc>
              <a:defRPr sz="1800">
                <a:solidFill>
                  <a:schemeClr val="tx1">
                    <a:lumMod val="65000"/>
                    <a:lumOff val="35000"/>
                  </a:schemeClr>
                </a:solidFill>
              </a:defRPr>
            </a:lvl4pPr>
            <a:lvl5pPr marL="1515939" indent="-28043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0" y="1115568"/>
            <a:ext cx="3962401" cy="1705768"/>
          </a:xfrm>
        </p:spPr>
        <p:txBody>
          <a:bodyPr/>
          <a:lstStyle>
            <a:lvl1pPr marL="347899" indent="-347899">
              <a:lnSpc>
                <a:spcPct val="90000"/>
              </a:lnSpc>
              <a:defRPr sz="2800">
                <a:solidFill>
                  <a:schemeClr val="tx1">
                    <a:lumMod val="65000"/>
                    <a:lumOff val="35000"/>
                  </a:schemeClr>
                </a:solidFill>
              </a:defRPr>
            </a:lvl1pPr>
            <a:lvl2pPr marL="673310" indent="-339962">
              <a:lnSpc>
                <a:spcPct val="90000"/>
              </a:lnSpc>
              <a:defRPr sz="2400">
                <a:solidFill>
                  <a:schemeClr val="tx1">
                    <a:lumMod val="65000"/>
                    <a:lumOff val="35000"/>
                  </a:schemeClr>
                </a:solidFill>
              </a:defRPr>
            </a:lvl2pPr>
            <a:lvl3pPr marL="961682" indent="-302923">
              <a:lnSpc>
                <a:spcPct val="90000"/>
              </a:lnSpc>
              <a:defRPr sz="2000">
                <a:solidFill>
                  <a:schemeClr val="tx1">
                    <a:lumMod val="65000"/>
                    <a:lumOff val="35000"/>
                  </a:schemeClr>
                </a:solidFill>
              </a:defRPr>
            </a:lvl3pPr>
            <a:lvl4pPr marL="1227567" indent="-265885">
              <a:lnSpc>
                <a:spcPct val="90000"/>
              </a:lnSpc>
              <a:defRPr sz="1800">
                <a:solidFill>
                  <a:schemeClr val="tx1">
                    <a:lumMod val="65000"/>
                    <a:lumOff val="35000"/>
                  </a:schemeClr>
                </a:solidFill>
              </a:defRPr>
            </a:lvl4pPr>
            <a:lvl5pPr marL="1515939" indent="-273822">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3"/>
            <a:ext cx="2133600" cy="273844"/>
          </a:xfrm>
          <a:prstGeom prst="rect">
            <a:avLst/>
          </a:prstGeom>
        </p:spPr>
        <p:txBody>
          <a:bodyPr/>
          <a:lstStyle>
            <a:lvl1pPr algn="ctr">
              <a:defRPr b="0" i="0">
                <a:solidFill>
                  <a:schemeClr val="tx1">
                    <a:lumMod val="95000"/>
                    <a:lumOff val="5000"/>
                  </a:schemeClr>
                </a:solidFill>
                <a:latin typeface="Segoe"/>
                <a:cs typeface="Segoe"/>
              </a:defRPr>
            </a:lvl1pPr>
          </a:lstStyle>
          <a:p>
            <a:pPr defTabSz="914400"/>
            <a:fld id="{1C24C1D7-E85D-3D41-874A-BD44A6CAB932}" type="slidenum">
              <a:rPr lang="en-US" smtClean="0">
                <a:solidFill>
                  <a:srgbClr val="292929">
                    <a:lumMod val="95000"/>
                    <a:lumOff val="5000"/>
                  </a:srgbClr>
                </a:solidFill>
              </a:rPr>
              <a:pPr defTabSz="914400"/>
              <a:t>‹#›</a:t>
            </a:fld>
            <a:endParaRPr lang="en-US"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1" y="4954848"/>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3" y="4555398"/>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09" y="4583972"/>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499" y="4674879"/>
            <a:ext cx="1386137" cy="371475"/>
          </a:xfrm>
          <a:prstGeom prst="rect">
            <a:avLst/>
          </a:prstGeom>
        </p:spPr>
      </p:pic>
    </p:spTree>
    <p:extLst>
      <p:ext uri="{BB962C8B-B14F-4D97-AF65-F5344CB8AC3E}">
        <p14:creationId xmlns:p14="http://schemas.microsoft.com/office/powerpoint/2010/main" val="421210515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pPr defTabSz="914400"/>
            <a:fld id="{B6F15528-21DE-4FAA-801E-634DDDAF4B2B}" type="slidenum">
              <a:rPr lang="en-US" smtClean="0"/>
              <a:pPr defTabSz="914400"/>
              <a:t>‹#›</a:t>
            </a:fld>
            <a:endParaRPr lang="en-US"/>
          </a:p>
        </p:txBody>
      </p:sp>
    </p:spTree>
    <p:extLst>
      <p:ext uri="{BB962C8B-B14F-4D97-AF65-F5344CB8AC3E}">
        <p14:creationId xmlns:p14="http://schemas.microsoft.com/office/powerpoint/2010/main" val="3324272573"/>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034454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0"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2"/>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60" tIns="34280" rIns="68560" bIns="34280" numCol="1" anchor="t" anchorCtr="0" compatLnSpc="1">
            <a:prstTxWarp prst="textNoShape">
              <a:avLst/>
            </a:prstTxWarp>
            <a:spAutoFit/>
          </a:bodyPr>
          <a:lstStyle/>
          <a:p>
            <a:pPr algn="ctr" defTabSz="685495"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495"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6"/>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4"/>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81" tIns="57137" rIns="114281" bIns="5713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8" y="2002079"/>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2" y="3240018"/>
            <a:ext cx="5289917" cy="549413"/>
          </a:xfrm>
        </p:spPr>
        <p:txBody>
          <a:bodyPr>
            <a:normAutofit/>
          </a:bodyPr>
          <a:lstStyle>
            <a:lvl1pPr marL="0" indent="0" algn="l">
              <a:buNone/>
              <a:defRPr sz="2000" b="0" i="0">
                <a:solidFill>
                  <a:srgbClr val="FFFFFF"/>
                </a:solidFill>
                <a:latin typeface="Segoe"/>
                <a:cs typeface="Segoe"/>
              </a:defRPr>
            </a:lvl1pPr>
            <a:lvl2pPr marL="457086" indent="0" algn="ctr">
              <a:buNone/>
              <a:defRPr>
                <a:solidFill>
                  <a:schemeClr val="tx1">
                    <a:tint val="75000"/>
                  </a:schemeClr>
                </a:solidFill>
              </a:defRPr>
            </a:lvl2pPr>
            <a:lvl3pPr marL="914172" indent="0" algn="ctr">
              <a:buNone/>
              <a:defRPr>
                <a:solidFill>
                  <a:schemeClr val="tx1">
                    <a:tint val="75000"/>
                  </a:schemeClr>
                </a:solidFill>
              </a:defRPr>
            </a:lvl3pPr>
            <a:lvl4pPr marL="1371258" indent="0" algn="ctr">
              <a:buNone/>
              <a:defRPr>
                <a:solidFill>
                  <a:schemeClr val="tx1">
                    <a:tint val="75000"/>
                  </a:schemeClr>
                </a:solidFill>
              </a:defRPr>
            </a:lvl4pPr>
            <a:lvl5pPr marL="1828344" indent="0" algn="ctr">
              <a:buNone/>
              <a:defRPr>
                <a:solidFill>
                  <a:schemeClr val="tx1">
                    <a:tint val="75000"/>
                  </a:schemeClr>
                </a:solidFill>
              </a:defRPr>
            </a:lvl5pPr>
            <a:lvl6pPr marL="2285426" indent="0" algn="ctr">
              <a:buNone/>
              <a:defRPr>
                <a:solidFill>
                  <a:schemeClr val="tx1">
                    <a:tint val="75000"/>
                  </a:schemeClr>
                </a:solidFill>
              </a:defRPr>
            </a:lvl6pPr>
            <a:lvl7pPr marL="2742516" indent="0" algn="ctr">
              <a:buNone/>
              <a:defRPr>
                <a:solidFill>
                  <a:schemeClr val="tx1">
                    <a:tint val="75000"/>
                  </a:schemeClr>
                </a:solidFill>
              </a:defRPr>
            </a:lvl7pPr>
            <a:lvl8pPr marL="3199599" indent="0" algn="ctr">
              <a:buNone/>
              <a:defRPr>
                <a:solidFill>
                  <a:schemeClr val="tx1">
                    <a:tint val="75000"/>
                  </a:schemeClr>
                </a:solidFill>
              </a:defRPr>
            </a:lvl8pPr>
            <a:lvl9pPr marL="3656684"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lIns="91416" tIns="45708" rIns="91416" bIns="45708"/>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058" indent="-3023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577" indent="-2595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967" indent="-2523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73"/>
            <a:ext cx="3959352" cy="2127121"/>
          </a:xfrm>
        </p:spPr>
        <p:txBody>
          <a:bodyPr/>
          <a:lstStyle>
            <a:lvl1pPr marL="339878" indent="-339878">
              <a:lnSpc>
                <a:spcPct val="90000"/>
              </a:lnSpc>
              <a:defRPr sz="2800">
                <a:solidFill>
                  <a:schemeClr val="tx1">
                    <a:lumMod val="65000"/>
                    <a:lumOff val="35000"/>
                  </a:schemeClr>
                </a:solidFill>
              </a:defRPr>
            </a:lvl1pPr>
            <a:lvl2pPr marL="673142" indent="-325330">
              <a:lnSpc>
                <a:spcPct val="90000"/>
              </a:lnSpc>
              <a:defRPr sz="2400">
                <a:solidFill>
                  <a:schemeClr val="tx1">
                    <a:lumMod val="65000"/>
                    <a:lumOff val="35000"/>
                  </a:schemeClr>
                </a:solidFill>
              </a:defRPr>
            </a:lvl2pPr>
            <a:lvl3pPr marL="953505" indent="-288300">
              <a:lnSpc>
                <a:spcPct val="90000"/>
              </a:lnSpc>
              <a:defRPr sz="2000">
                <a:solidFill>
                  <a:schemeClr val="tx1">
                    <a:lumMod val="65000"/>
                    <a:lumOff val="35000"/>
                  </a:schemeClr>
                </a:solidFill>
              </a:defRPr>
            </a:lvl3pPr>
            <a:lvl4pPr marL="1227261" indent="-273751">
              <a:lnSpc>
                <a:spcPct val="90000"/>
              </a:lnSpc>
              <a:defRPr sz="1800">
                <a:solidFill>
                  <a:schemeClr val="tx1">
                    <a:lumMod val="65000"/>
                    <a:lumOff val="35000"/>
                  </a:schemeClr>
                </a:solidFill>
              </a:defRPr>
            </a:lvl4pPr>
            <a:lvl5pPr marL="1515561" indent="-280363">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6" y="1115573"/>
            <a:ext cx="3962401" cy="2127121"/>
          </a:xfrm>
        </p:spPr>
        <p:txBody>
          <a:bodyPr/>
          <a:lstStyle>
            <a:lvl1pPr marL="347809" indent="-347809">
              <a:lnSpc>
                <a:spcPct val="90000"/>
              </a:lnSpc>
              <a:defRPr sz="2800">
                <a:solidFill>
                  <a:schemeClr val="tx1">
                    <a:lumMod val="65000"/>
                    <a:lumOff val="35000"/>
                  </a:schemeClr>
                </a:solidFill>
              </a:defRPr>
            </a:lvl1pPr>
            <a:lvl2pPr marL="673142" indent="-339878">
              <a:lnSpc>
                <a:spcPct val="90000"/>
              </a:lnSpc>
              <a:defRPr sz="2400">
                <a:solidFill>
                  <a:schemeClr val="tx1">
                    <a:lumMod val="65000"/>
                    <a:lumOff val="35000"/>
                  </a:schemeClr>
                </a:solidFill>
              </a:defRPr>
            </a:lvl2pPr>
            <a:lvl3pPr marL="961442" indent="-302851">
              <a:lnSpc>
                <a:spcPct val="90000"/>
              </a:lnSpc>
              <a:defRPr sz="2000">
                <a:solidFill>
                  <a:schemeClr val="tx1">
                    <a:lumMod val="65000"/>
                    <a:lumOff val="35000"/>
                  </a:schemeClr>
                </a:solidFill>
              </a:defRPr>
            </a:lvl3pPr>
            <a:lvl4pPr marL="1227261" indent="-265819">
              <a:lnSpc>
                <a:spcPct val="90000"/>
              </a:lnSpc>
              <a:defRPr sz="1800">
                <a:solidFill>
                  <a:schemeClr val="tx1">
                    <a:lumMod val="65000"/>
                    <a:lumOff val="35000"/>
                  </a:schemeClr>
                </a:solidFill>
              </a:defRPr>
            </a:lvl4pPr>
            <a:lvl5pPr marL="1515561" indent="-273751">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4"/>
            <a:ext cx="2133600" cy="273844"/>
          </a:xfrm>
          <a:prstGeom prst="rect">
            <a:avLst/>
          </a:prstGeom>
        </p:spPr>
        <p:txBody>
          <a:bodyPr lIns="91416" tIns="45708" rIns="91416" bIns="45708"/>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2" y="4954849"/>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9" y="4555404"/>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15" y="4583974"/>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505" y="4674881"/>
            <a:ext cx="1386137" cy="371475"/>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lIns="91416" tIns="45708" rIns="91416" bIns="45708"/>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2"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3" y="3459262"/>
            <a:ext cx="4091815" cy="858697"/>
          </a:xfrm>
        </p:spPr>
        <p:txBody>
          <a:bodyPr/>
          <a:lstStyle>
            <a:lvl1pPr marL="0" indent="0">
              <a:buFont typeface="Arial" pitchFamily="34" charset="0"/>
              <a:buNone/>
              <a:defRPr sz="1800">
                <a:solidFill>
                  <a:schemeClr val="bg1">
                    <a:alpha val="98000"/>
                  </a:schemeClr>
                </a:solidFill>
                <a:latin typeface="+mj-lt"/>
              </a:defRPr>
            </a:lvl1pPr>
            <a:lvl2pPr marL="345237" indent="0">
              <a:buFont typeface="Arial" pitchFamily="34" charset="0"/>
              <a:buNone/>
              <a:defRPr/>
            </a:lvl2pPr>
            <a:lvl3pPr marL="641672" indent="0">
              <a:buFont typeface="Arial" pitchFamily="34" charset="0"/>
              <a:buNone/>
              <a:defRPr/>
            </a:lvl3pPr>
            <a:lvl4pPr marL="944058" indent="0">
              <a:buFont typeface="Arial" pitchFamily="34" charset="0"/>
              <a:buNone/>
              <a:defRPr/>
            </a:lvl4pPr>
            <a:lvl5pPr marL="120357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058" indent="-3023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577" indent="-2595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967" indent="-2523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3" name="TextBox 2"/>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73" indent="-257146">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46" indent="-257146">
              <a:spcBef>
                <a:spcPts val="0"/>
              </a:spcBef>
              <a:spcAft>
                <a:spcPts val="300"/>
              </a:spcAft>
              <a:buFont typeface="Arial" pitchFamily="34" charset="0"/>
              <a:buChar char="•"/>
              <a:defRPr/>
            </a:lvl5pPr>
            <a:lvl6pPr marL="775003" indent="-257146">
              <a:buFont typeface="Arial" pitchFamily="34" charset="0"/>
              <a:buChar char="•"/>
              <a:defRPr sz="1800">
                <a:gradFill>
                  <a:gsLst>
                    <a:gs pos="0">
                      <a:srgbClr val="595959"/>
                    </a:gs>
                    <a:gs pos="86000">
                      <a:srgbClr val="595959"/>
                    </a:gs>
                  </a:gsLst>
                  <a:lin ang="5400000" scaled="0"/>
                </a:gradFill>
              </a:defRPr>
            </a:lvl6pPr>
            <a:lvl7pPr marL="941676" indent="-169049">
              <a:defRPr>
                <a:gradFill>
                  <a:gsLst>
                    <a:gs pos="0">
                      <a:srgbClr val="595959"/>
                    </a:gs>
                    <a:gs pos="86000">
                      <a:srgbClr val="595959"/>
                    </a:gs>
                  </a:gsLst>
                  <a:lin ang="5400000" scaled="0"/>
                </a:gradFill>
              </a:defRPr>
            </a:lvl7pPr>
            <a:lvl8pPr marL="1115486" indent="-173809">
              <a:defRPr>
                <a:gradFill>
                  <a:gsLst>
                    <a:gs pos="0">
                      <a:srgbClr val="595959"/>
                    </a:gs>
                    <a:gs pos="86000">
                      <a:srgbClr val="595959"/>
                    </a:gs>
                  </a:gsLst>
                  <a:lin ang="5400000" scaled="0"/>
                </a:gradFill>
              </a:defRPr>
            </a:lvl8pPr>
          </a:lstStyle>
          <a:p>
            <a:pPr marL="259525" lvl="0" indent="-259525" algn="l" defTabSz="685693" rtl="0" eaLnBrk="1" latinLnBrk="0" hangingPunct="1">
              <a:lnSpc>
                <a:spcPct val="90000"/>
              </a:lnSpc>
              <a:spcBef>
                <a:spcPct val="20000"/>
              </a:spcBef>
              <a:buSzPct val="90000"/>
              <a:buFont typeface="Arial" pitchFamily="34" charset="0"/>
              <a:buChar char="•"/>
            </a:pPr>
            <a:r>
              <a:rPr lang="en-US" smtClean="0"/>
              <a:t>Click to edit Master text styles</a:t>
            </a:r>
          </a:p>
          <a:p>
            <a:pPr marL="259525" lvl="1" indent="-259525" algn="l" defTabSz="685693" rtl="0" eaLnBrk="1" latinLnBrk="0" hangingPunct="1">
              <a:lnSpc>
                <a:spcPct val="90000"/>
              </a:lnSpc>
              <a:spcBef>
                <a:spcPct val="20000"/>
              </a:spcBef>
              <a:buSzPct val="90000"/>
              <a:buFont typeface="Arial" pitchFamily="34" charset="0"/>
              <a:buChar char="•"/>
            </a:pPr>
            <a:r>
              <a:rPr lang="en-US" smtClean="0"/>
              <a:t>Second level</a:t>
            </a:r>
          </a:p>
          <a:p>
            <a:pPr marL="259525" lvl="2" indent="-259525" algn="l" defTabSz="685693" rtl="0" eaLnBrk="1" latinLnBrk="0" hangingPunct="1">
              <a:lnSpc>
                <a:spcPct val="90000"/>
              </a:lnSpc>
              <a:spcBef>
                <a:spcPct val="20000"/>
              </a:spcBef>
              <a:buSzPct val="90000"/>
              <a:buFont typeface="Arial" pitchFamily="34" charset="0"/>
              <a:buChar char="•"/>
            </a:pPr>
            <a:r>
              <a:rPr lang="en-US" smtClean="0"/>
              <a:t>Third level</a:t>
            </a:r>
          </a:p>
          <a:p>
            <a:pPr marL="259525" lvl="3" indent="-259525" algn="l" defTabSz="685693" rtl="0" eaLnBrk="1" latinLnBrk="0" hangingPunct="1">
              <a:lnSpc>
                <a:spcPct val="90000"/>
              </a:lnSpc>
              <a:spcBef>
                <a:spcPct val="20000"/>
              </a:spcBef>
              <a:buSzPct val="90000"/>
              <a:buFont typeface="Arial" pitchFamily="34" charset="0"/>
              <a:buChar char="•"/>
            </a:pPr>
            <a:r>
              <a:rPr lang="en-US" smtClean="0"/>
              <a:t>Fourth level</a:t>
            </a:r>
          </a:p>
          <a:p>
            <a:pPr marL="259525" lvl="4" indent="-259525" algn="l" defTabSz="68569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858068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55" indent="-255955">
              <a:lnSpc>
                <a:spcPct val="90000"/>
              </a:lnSpc>
              <a:buSzPct val="80000"/>
              <a:buFont typeface="Arial" pitchFamily="34" charset="0"/>
              <a:buChar char="•"/>
              <a:defRPr sz="2400"/>
            </a:lvl1pPr>
            <a:lvl2pPr marL="470242" indent="-214287">
              <a:lnSpc>
                <a:spcPct val="90000"/>
              </a:lnSpc>
              <a:buSzPct val="80000"/>
              <a:buFont typeface="Arial" pitchFamily="34" charset="0"/>
              <a:buChar char="•"/>
              <a:defRPr sz="2100"/>
            </a:lvl2pPr>
            <a:lvl3pPr marL="685720" indent="-215478">
              <a:lnSpc>
                <a:spcPct val="90000"/>
              </a:lnSpc>
              <a:buSzPct val="80000"/>
              <a:buFont typeface="Arial" pitchFamily="34" charset="0"/>
              <a:buChar char="•"/>
              <a:defRPr sz="1800"/>
            </a:lvl3pPr>
            <a:lvl4pPr marL="1284534" indent="-169049">
              <a:lnSpc>
                <a:spcPct val="90000"/>
              </a:lnSpc>
              <a:buSzPct val="80000"/>
              <a:buFont typeface="Arial" pitchFamily="34" charset="0"/>
              <a:buChar char="•"/>
              <a:defRPr sz="1500"/>
            </a:lvl4pPr>
            <a:lvl5pPr marL="1458344" indent="-173809">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56" indent="-34285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15" indent="-34285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388" indent="-257146">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632" indent="-257146">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681" indent="-257146">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55" lvl="0" indent="-255955" algn="l" defTabSz="685693" rtl="0" eaLnBrk="1" latinLnBrk="0" hangingPunct="1">
              <a:lnSpc>
                <a:spcPct val="90000"/>
              </a:lnSpc>
              <a:spcBef>
                <a:spcPct val="20000"/>
              </a:spcBef>
              <a:buSzPct val="80000"/>
              <a:buFont typeface="Arial" pitchFamily="34" charset="0"/>
              <a:buChar char="•"/>
            </a:pPr>
            <a:r>
              <a:rPr lang="en-US" smtClean="0"/>
              <a:t>Click to edit Master text styles</a:t>
            </a:r>
          </a:p>
          <a:p>
            <a:pPr marL="255955" lvl="1" indent="-255955" algn="l" defTabSz="685693" rtl="0" eaLnBrk="1" latinLnBrk="0" hangingPunct="1">
              <a:lnSpc>
                <a:spcPct val="90000"/>
              </a:lnSpc>
              <a:spcBef>
                <a:spcPct val="20000"/>
              </a:spcBef>
              <a:buSzPct val="80000"/>
              <a:buFont typeface="Arial" pitchFamily="34" charset="0"/>
              <a:buChar char="•"/>
            </a:pPr>
            <a:r>
              <a:rPr lang="en-US" smtClean="0"/>
              <a:t>Second level</a:t>
            </a:r>
          </a:p>
          <a:p>
            <a:pPr marL="255955" lvl="2" indent="-255955" algn="l" defTabSz="685693" rtl="0" eaLnBrk="1" latinLnBrk="0" hangingPunct="1">
              <a:lnSpc>
                <a:spcPct val="90000"/>
              </a:lnSpc>
              <a:spcBef>
                <a:spcPct val="20000"/>
              </a:spcBef>
              <a:buSzPct val="80000"/>
              <a:buFont typeface="Arial" pitchFamily="34" charset="0"/>
              <a:buChar char="•"/>
            </a:pPr>
            <a:r>
              <a:rPr lang="en-US" smtClean="0"/>
              <a:t>Third level</a:t>
            </a:r>
          </a:p>
          <a:p>
            <a:pPr marL="255955" lvl="3" indent="-255955" algn="l" defTabSz="685693" rtl="0" eaLnBrk="1" latinLnBrk="0" hangingPunct="1">
              <a:lnSpc>
                <a:spcPct val="90000"/>
              </a:lnSpc>
              <a:spcBef>
                <a:spcPct val="20000"/>
              </a:spcBef>
              <a:buSzPct val="80000"/>
              <a:buFont typeface="Arial" pitchFamily="34" charset="0"/>
              <a:buChar char="•"/>
            </a:pPr>
            <a:r>
              <a:rPr lang="en-US" smtClean="0"/>
              <a:t>Fourth level</a:t>
            </a:r>
          </a:p>
          <a:p>
            <a:pPr marL="255955" lvl="4" indent="-255955" algn="l" defTabSz="68569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86" indent="-302386">
              <a:buSzPct val="80000"/>
              <a:buFont typeface="Arial" pitchFamily="34" charset="0"/>
              <a:buChar char="•"/>
              <a:defRPr sz="2100"/>
            </a:lvl1pPr>
            <a:lvl2pPr marL="558335" indent="-241669">
              <a:buSzPct val="80000"/>
              <a:buFont typeface="Arial" pitchFamily="34" charset="0"/>
              <a:buChar char="•"/>
              <a:defRPr sz="2100"/>
            </a:lvl2pPr>
            <a:lvl3pPr marL="770245" indent="-211906" defTabSz="772627">
              <a:buSzPct val="80000"/>
              <a:buFont typeface="Arial" pitchFamily="34" charset="0"/>
              <a:buChar char="•"/>
              <a:defRPr sz="1800"/>
            </a:lvl3pPr>
            <a:lvl4pPr marL="988101" indent="-215478">
              <a:buSzPct val="80000"/>
              <a:buFont typeface="Arial" pitchFamily="34" charset="0"/>
              <a:buChar char="•"/>
              <a:defRPr sz="1500"/>
            </a:lvl4pPr>
            <a:lvl5pPr marL="1155963" indent="-16785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216" indent="-22221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56" indent="-34285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14" indent="-257146">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770" indent="-257146">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483" indent="-257146">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770" indent="-257146">
              <a:defRPr sz="1200"/>
            </a:lvl6pPr>
            <a:lvl7pPr marL="1202392" indent="-214287">
              <a:defRPr sz="1200"/>
            </a:lvl7pPr>
            <a:lvl8pPr>
              <a:defRPr sz="1200"/>
            </a:lvl8pPr>
            <a:lvl9pPr>
              <a:defRPr sz="1200"/>
            </a:lvl9pPr>
          </a:lstStyle>
          <a:p>
            <a:pPr marL="302386" lvl="0" indent="-302386" algn="l" defTabSz="685693" rtl="0" eaLnBrk="1" latinLnBrk="0" hangingPunct="1">
              <a:lnSpc>
                <a:spcPct val="90000"/>
              </a:lnSpc>
              <a:spcBef>
                <a:spcPct val="20000"/>
              </a:spcBef>
              <a:buSzPct val="80000"/>
            </a:pPr>
            <a:r>
              <a:rPr lang="en-US" smtClean="0"/>
              <a:t>Click to edit Master text styles</a:t>
            </a:r>
          </a:p>
          <a:p>
            <a:pPr marL="302386" lvl="1" indent="-302386" algn="l" defTabSz="685693" rtl="0" eaLnBrk="1" latinLnBrk="0" hangingPunct="1">
              <a:lnSpc>
                <a:spcPct val="90000"/>
              </a:lnSpc>
              <a:spcBef>
                <a:spcPct val="20000"/>
              </a:spcBef>
              <a:buSzPct val="80000"/>
            </a:pPr>
            <a:r>
              <a:rPr lang="en-US" smtClean="0"/>
              <a:t>Second level</a:t>
            </a:r>
          </a:p>
          <a:p>
            <a:pPr marL="302386" lvl="2" indent="-302386" algn="l" defTabSz="685693" rtl="0" eaLnBrk="1" latinLnBrk="0" hangingPunct="1">
              <a:lnSpc>
                <a:spcPct val="90000"/>
              </a:lnSpc>
              <a:spcBef>
                <a:spcPct val="20000"/>
              </a:spcBef>
              <a:buSzPct val="80000"/>
            </a:pPr>
            <a:r>
              <a:rPr lang="en-US" smtClean="0"/>
              <a:t>Third level</a:t>
            </a:r>
          </a:p>
          <a:p>
            <a:pPr marL="302386" lvl="3" indent="-302386" algn="l" defTabSz="685693" rtl="0" eaLnBrk="1" latinLnBrk="0" hangingPunct="1">
              <a:lnSpc>
                <a:spcPct val="90000"/>
              </a:lnSpc>
              <a:spcBef>
                <a:spcPct val="20000"/>
              </a:spcBef>
              <a:buSzPct val="80000"/>
            </a:pPr>
            <a:r>
              <a:rPr lang="en-US" smtClean="0"/>
              <a:t>Fourth level</a:t>
            </a:r>
          </a:p>
          <a:p>
            <a:pPr marL="302386" lvl="4" indent="-302386" algn="l" defTabSz="68569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8" name="TextBox 7"/>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73" indent="-257146">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46" indent="-257146">
              <a:spcBef>
                <a:spcPts val="0"/>
              </a:spcBef>
              <a:spcAft>
                <a:spcPts val="300"/>
              </a:spcAft>
              <a:buFont typeface="Arial" pitchFamily="34" charset="0"/>
              <a:buChar char="•"/>
              <a:defRPr/>
            </a:lvl5pPr>
            <a:lvl6pPr marL="775003" indent="-257146">
              <a:buFont typeface="Arial" pitchFamily="34" charset="0"/>
              <a:buChar char="•"/>
              <a:defRPr sz="1800">
                <a:gradFill>
                  <a:gsLst>
                    <a:gs pos="0">
                      <a:srgbClr val="595959"/>
                    </a:gs>
                    <a:gs pos="86000">
                      <a:srgbClr val="595959"/>
                    </a:gs>
                  </a:gsLst>
                  <a:lin ang="5400000" scaled="0"/>
                </a:gradFill>
              </a:defRPr>
            </a:lvl6pPr>
            <a:lvl7pPr marL="941676" indent="-169049">
              <a:defRPr>
                <a:gradFill>
                  <a:gsLst>
                    <a:gs pos="0">
                      <a:srgbClr val="595959"/>
                    </a:gs>
                    <a:gs pos="86000">
                      <a:srgbClr val="595959"/>
                    </a:gs>
                  </a:gsLst>
                  <a:lin ang="5400000" scaled="0"/>
                </a:gradFill>
              </a:defRPr>
            </a:lvl7pPr>
            <a:lvl8pPr marL="1115486" indent="-173809">
              <a:defRPr>
                <a:gradFill>
                  <a:gsLst>
                    <a:gs pos="0">
                      <a:srgbClr val="595959"/>
                    </a:gs>
                    <a:gs pos="86000">
                      <a:srgbClr val="595959"/>
                    </a:gs>
                  </a:gsLst>
                  <a:lin ang="5400000" scaled="0"/>
                </a:gradFill>
              </a:defRPr>
            </a:lvl8pPr>
          </a:lstStyle>
          <a:p>
            <a:pPr marL="259525" lvl="0" indent="-259525" algn="l" defTabSz="685693" rtl="0" eaLnBrk="1" latinLnBrk="0" hangingPunct="1">
              <a:lnSpc>
                <a:spcPct val="90000"/>
              </a:lnSpc>
              <a:spcBef>
                <a:spcPct val="20000"/>
              </a:spcBef>
              <a:buSzPct val="90000"/>
              <a:buFont typeface="Arial" pitchFamily="34" charset="0"/>
              <a:buChar char="•"/>
            </a:pPr>
            <a:r>
              <a:rPr lang="en-US" smtClean="0"/>
              <a:t>Click to edit Master text styles</a:t>
            </a:r>
          </a:p>
          <a:p>
            <a:pPr marL="259525" lvl="1" indent="-259525" algn="l" defTabSz="685693" rtl="0" eaLnBrk="1" latinLnBrk="0" hangingPunct="1">
              <a:lnSpc>
                <a:spcPct val="90000"/>
              </a:lnSpc>
              <a:spcBef>
                <a:spcPct val="20000"/>
              </a:spcBef>
              <a:buSzPct val="90000"/>
              <a:buFont typeface="Arial" pitchFamily="34" charset="0"/>
              <a:buChar char="•"/>
            </a:pPr>
            <a:r>
              <a:rPr lang="en-US" smtClean="0"/>
              <a:t>Second level</a:t>
            </a:r>
          </a:p>
          <a:p>
            <a:pPr marL="259525" lvl="2" indent="-259525" algn="l" defTabSz="685693" rtl="0" eaLnBrk="1" latinLnBrk="0" hangingPunct="1">
              <a:lnSpc>
                <a:spcPct val="90000"/>
              </a:lnSpc>
              <a:spcBef>
                <a:spcPct val="20000"/>
              </a:spcBef>
              <a:buSzPct val="90000"/>
              <a:buFont typeface="Arial" pitchFamily="34" charset="0"/>
              <a:buChar char="•"/>
            </a:pPr>
            <a:r>
              <a:rPr lang="en-US" smtClean="0"/>
              <a:t>Third level</a:t>
            </a:r>
          </a:p>
          <a:p>
            <a:pPr marL="259525" lvl="3" indent="-259525" algn="l" defTabSz="685693" rtl="0" eaLnBrk="1" latinLnBrk="0" hangingPunct="1">
              <a:lnSpc>
                <a:spcPct val="90000"/>
              </a:lnSpc>
              <a:spcBef>
                <a:spcPct val="20000"/>
              </a:spcBef>
              <a:buSzPct val="90000"/>
              <a:buFont typeface="Arial" pitchFamily="34" charset="0"/>
              <a:buChar char="•"/>
            </a:pPr>
            <a:r>
              <a:rPr lang="en-US" smtClean="0"/>
              <a:t>Fourth level</a:t>
            </a:r>
          </a:p>
          <a:p>
            <a:pPr marL="259525" lvl="4" indent="-259525" algn="l" defTabSz="68569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52"/>
            <a:ext cx="5210341" cy="931409"/>
          </a:xfrm>
        </p:spPr>
        <p:txBody>
          <a:bodyPr lIns="137142" tIns="137142" anchor="ctr" anchorCtr="0"/>
          <a:lstStyle>
            <a:lvl1pPr marL="430956" indent="-428574">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93" rtl="0" eaLnBrk="1" latinLnBrk="0" hangingPunct="1">
              <a:lnSpc>
                <a:spcPct val="90000"/>
              </a:lnSpc>
              <a:spcBef>
                <a:spcPts val="0"/>
              </a:spcBef>
              <a:spcAft>
                <a:spcPts val="675"/>
              </a:spcAft>
              <a:buSzPct val="80000"/>
            </a:pPr>
            <a:r>
              <a:rPr lang="en-US" dirty="0" smtClean="0"/>
              <a:t>Click to edit Master text styles</a:t>
            </a:r>
          </a:p>
          <a:p>
            <a:pPr marL="2382" lvl="1" indent="0" algn="l" defTabSz="68569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0" tIns="30860" rIns="61720" bIns="30860" numCol="1" anchor="t" anchorCtr="0" compatLnSpc="1">
            <a:prstTxWarp prst="textNoShape">
              <a:avLst/>
            </a:prstTxWarp>
          </a:bodyPr>
          <a:lstStyle/>
          <a:p>
            <a:pPr defTabSz="914134"/>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91"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1" tIns="34286" rIns="68571" bIns="34286" numCol="1" anchor="t" anchorCtr="0" compatLnSpc="1">
            <a:prstTxWarp prst="textNoShape">
              <a:avLst/>
            </a:prstTxWarp>
          </a:bodyPr>
          <a:lstStyle/>
          <a:p>
            <a:pPr defTabSz="914134"/>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04"/>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0" tIns="30860" rIns="61720" bIns="30860" numCol="1" anchor="t" anchorCtr="0" compatLnSpc="1">
            <a:prstTxWarp prst="textNoShape">
              <a:avLst/>
            </a:prstTxWarp>
          </a:bodyPr>
          <a:lstStyle/>
          <a:p>
            <a:pPr defTabSz="914134"/>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10"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2"/>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60" tIns="34280" rIns="68560" bIns="34280" numCol="1" anchor="t" anchorCtr="0" compatLnSpc="1">
            <a:prstTxWarp prst="textNoShape">
              <a:avLst/>
            </a:prstTxWarp>
            <a:spAutoFit/>
          </a:bodyPr>
          <a:lstStyle/>
          <a:p>
            <a:pPr algn="ctr" defTabSz="685495"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495"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6"/>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4"/>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55" indent="-255955">
              <a:lnSpc>
                <a:spcPct val="90000"/>
              </a:lnSpc>
              <a:buSzPct val="80000"/>
              <a:buFont typeface="Arial" pitchFamily="34" charset="0"/>
              <a:buChar char="•"/>
              <a:defRPr sz="2400"/>
            </a:lvl1pPr>
            <a:lvl2pPr marL="470242" indent="-214287">
              <a:lnSpc>
                <a:spcPct val="90000"/>
              </a:lnSpc>
              <a:buSzPct val="80000"/>
              <a:buFont typeface="Arial" pitchFamily="34" charset="0"/>
              <a:buChar char="•"/>
              <a:defRPr sz="2100"/>
            </a:lvl2pPr>
            <a:lvl3pPr marL="685720" indent="-215478">
              <a:lnSpc>
                <a:spcPct val="90000"/>
              </a:lnSpc>
              <a:buSzPct val="80000"/>
              <a:buFont typeface="Arial" pitchFamily="34" charset="0"/>
              <a:buChar char="•"/>
              <a:defRPr sz="1800"/>
            </a:lvl3pPr>
            <a:lvl4pPr marL="1284534" indent="-169049">
              <a:lnSpc>
                <a:spcPct val="90000"/>
              </a:lnSpc>
              <a:buSzPct val="80000"/>
              <a:buFont typeface="Arial" pitchFamily="34" charset="0"/>
              <a:buChar char="•"/>
              <a:defRPr sz="1500"/>
            </a:lvl4pPr>
            <a:lvl5pPr marL="1458344" indent="-173809">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56" indent="-34285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15" indent="-34285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388" indent="-257146">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632" indent="-257146">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681" indent="-257146">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55" lvl="0" indent="-255955" algn="l" defTabSz="685693" rtl="0" eaLnBrk="1" latinLnBrk="0" hangingPunct="1">
              <a:lnSpc>
                <a:spcPct val="90000"/>
              </a:lnSpc>
              <a:spcBef>
                <a:spcPct val="20000"/>
              </a:spcBef>
              <a:buSzPct val="80000"/>
              <a:buFont typeface="Arial" pitchFamily="34" charset="0"/>
              <a:buChar char="•"/>
            </a:pPr>
            <a:r>
              <a:rPr lang="en-US" smtClean="0"/>
              <a:t>Click to edit Master text styles</a:t>
            </a:r>
          </a:p>
          <a:p>
            <a:pPr marL="255955" lvl="1" indent="-255955" algn="l" defTabSz="685693" rtl="0" eaLnBrk="1" latinLnBrk="0" hangingPunct="1">
              <a:lnSpc>
                <a:spcPct val="90000"/>
              </a:lnSpc>
              <a:spcBef>
                <a:spcPct val="20000"/>
              </a:spcBef>
              <a:buSzPct val="80000"/>
              <a:buFont typeface="Arial" pitchFamily="34" charset="0"/>
              <a:buChar char="•"/>
            </a:pPr>
            <a:r>
              <a:rPr lang="en-US" smtClean="0"/>
              <a:t>Second level</a:t>
            </a:r>
          </a:p>
          <a:p>
            <a:pPr marL="255955" lvl="2" indent="-255955" algn="l" defTabSz="685693" rtl="0" eaLnBrk="1" latinLnBrk="0" hangingPunct="1">
              <a:lnSpc>
                <a:spcPct val="90000"/>
              </a:lnSpc>
              <a:spcBef>
                <a:spcPct val="20000"/>
              </a:spcBef>
              <a:buSzPct val="80000"/>
              <a:buFont typeface="Arial" pitchFamily="34" charset="0"/>
              <a:buChar char="•"/>
            </a:pPr>
            <a:r>
              <a:rPr lang="en-US" smtClean="0"/>
              <a:t>Third level</a:t>
            </a:r>
          </a:p>
          <a:p>
            <a:pPr marL="255955" lvl="3" indent="-255955" algn="l" defTabSz="685693" rtl="0" eaLnBrk="1" latinLnBrk="0" hangingPunct="1">
              <a:lnSpc>
                <a:spcPct val="90000"/>
              </a:lnSpc>
              <a:spcBef>
                <a:spcPct val="20000"/>
              </a:spcBef>
              <a:buSzPct val="80000"/>
              <a:buFont typeface="Arial" pitchFamily="34" charset="0"/>
              <a:buChar char="•"/>
            </a:pPr>
            <a:r>
              <a:rPr lang="en-US" smtClean="0"/>
              <a:t>Fourth level</a:t>
            </a:r>
          </a:p>
          <a:p>
            <a:pPr marL="255955" lvl="4" indent="-255955" algn="l" defTabSz="68569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81" tIns="57137" rIns="114281" bIns="5713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59"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60" y="3459279"/>
            <a:ext cx="4091815" cy="858697"/>
          </a:xfrm>
        </p:spPr>
        <p:txBody>
          <a:bodyPr/>
          <a:lstStyle>
            <a:lvl1pPr marL="0" indent="0">
              <a:buFont typeface="Arial" pitchFamily="34" charset="0"/>
              <a:buNone/>
              <a:defRPr sz="1800">
                <a:solidFill>
                  <a:schemeClr val="bg1">
                    <a:alpha val="98000"/>
                  </a:schemeClr>
                </a:solidFill>
                <a:latin typeface="+mj-lt"/>
              </a:defRPr>
            </a:lvl1pPr>
            <a:lvl2pPr marL="344983" indent="0">
              <a:buFont typeface="Arial" pitchFamily="34" charset="0"/>
              <a:buNone/>
              <a:defRPr/>
            </a:lvl2pPr>
            <a:lvl3pPr marL="641213" indent="0">
              <a:buFont typeface="Arial" pitchFamily="34" charset="0"/>
              <a:buNone/>
              <a:defRPr/>
            </a:lvl3pPr>
            <a:lvl4pPr marL="943395" indent="0">
              <a:buFont typeface="Arial" pitchFamily="34" charset="0"/>
              <a:buNone/>
              <a:defRPr/>
            </a:lvl4pPr>
            <a:lvl5pPr marL="12027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412374728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395" indent="-30218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2726" indent="-25933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4942" indent="-25220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351018676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208"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316" indent="-256967">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6967" indent="-256967">
              <a:spcBef>
                <a:spcPts val="0"/>
              </a:spcBef>
              <a:spcAft>
                <a:spcPts val="300"/>
              </a:spcAft>
              <a:buFont typeface="Arial" pitchFamily="34" charset="0"/>
              <a:buChar char="•"/>
              <a:defRPr/>
            </a:lvl5pPr>
            <a:lvl6pPr marL="774458" indent="-256967">
              <a:buFont typeface="Arial" pitchFamily="34" charset="0"/>
              <a:buChar char="•"/>
              <a:defRPr sz="1800">
                <a:gradFill>
                  <a:gsLst>
                    <a:gs pos="0">
                      <a:srgbClr val="595959"/>
                    </a:gs>
                    <a:gs pos="86000">
                      <a:srgbClr val="595959"/>
                    </a:gs>
                  </a:gsLst>
                  <a:lin ang="5400000" scaled="0"/>
                </a:gradFill>
              </a:defRPr>
            </a:lvl6pPr>
            <a:lvl7pPr marL="941012" indent="-168930">
              <a:defRPr>
                <a:gradFill>
                  <a:gsLst>
                    <a:gs pos="0">
                      <a:srgbClr val="595959"/>
                    </a:gs>
                    <a:gs pos="86000">
                      <a:srgbClr val="595959"/>
                    </a:gs>
                  </a:gsLst>
                  <a:lin ang="5400000" scaled="0"/>
                </a:gradFill>
              </a:defRPr>
            </a:lvl7pPr>
            <a:lvl8pPr marL="1114696" indent="-173682">
              <a:defRPr>
                <a:gradFill>
                  <a:gsLst>
                    <a:gs pos="0">
                      <a:srgbClr val="595959"/>
                    </a:gs>
                    <a:gs pos="86000">
                      <a:srgbClr val="595959"/>
                    </a:gs>
                  </a:gsLst>
                  <a:lin ang="5400000" scaled="0"/>
                </a:gradFill>
              </a:defRPr>
            </a:lvl8pPr>
          </a:lstStyle>
          <a:p>
            <a:pPr marL="259338" lvl="0" indent="-259338" algn="l" defTabSz="685208" rtl="0" eaLnBrk="1" latinLnBrk="0" hangingPunct="1">
              <a:lnSpc>
                <a:spcPct val="90000"/>
              </a:lnSpc>
              <a:spcBef>
                <a:spcPct val="20000"/>
              </a:spcBef>
              <a:buSzPct val="90000"/>
              <a:buFont typeface="Arial" pitchFamily="34" charset="0"/>
              <a:buChar char="•"/>
            </a:pPr>
            <a:r>
              <a:rPr lang="en-US" smtClean="0"/>
              <a:t>Click to edit Master text styles</a:t>
            </a:r>
          </a:p>
          <a:p>
            <a:pPr marL="259338" lvl="1" indent="-259338" algn="l" defTabSz="685208" rtl="0" eaLnBrk="1" latinLnBrk="0" hangingPunct="1">
              <a:lnSpc>
                <a:spcPct val="90000"/>
              </a:lnSpc>
              <a:spcBef>
                <a:spcPct val="20000"/>
              </a:spcBef>
              <a:buSzPct val="90000"/>
              <a:buFont typeface="Arial" pitchFamily="34" charset="0"/>
              <a:buChar char="•"/>
            </a:pPr>
            <a:r>
              <a:rPr lang="en-US" smtClean="0"/>
              <a:t>Second level</a:t>
            </a:r>
          </a:p>
          <a:p>
            <a:pPr marL="259338" lvl="2" indent="-259338" algn="l" defTabSz="685208" rtl="0" eaLnBrk="1" latinLnBrk="0" hangingPunct="1">
              <a:lnSpc>
                <a:spcPct val="90000"/>
              </a:lnSpc>
              <a:spcBef>
                <a:spcPct val="20000"/>
              </a:spcBef>
              <a:buSzPct val="90000"/>
              <a:buFont typeface="Arial" pitchFamily="34" charset="0"/>
              <a:buChar char="•"/>
            </a:pPr>
            <a:r>
              <a:rPr lang="en-US" smtClean="0"/>
              <a:t>Third level</a:t>
            </a:r>
          </a:p>
          <a:p>
            <a:pPr marL="259338" lvl="3" indent="-259338" algn="l" defTabSz="685208" rtl="0" eaLnBrk="1" latinLnBrk="0" hangingPunct="1">
              <a:lnSpc>
                <a:spcPct val="90000"/>
              </a:lnSpc>
              <a:spcBef>
                <a:spcPct val="20000"/>
              </a:spcBef>
              <a:buSzPct val="90000"/>
              <a:buFont typeface="Arial" pitchFamily="34" charset="0"/>
              <a:buChar char="•"/>
            </a:pPr>
            <a:r>
              <a:rPr lang="en-US" smtClean="0"/>
              <a:t>Fourth level</a:t>
            </a:r>
          </a:p>
          <a:p>
            <a:pPr marL="259338" lvl="4" indent="-259338" algn="l" defTabSz="685208"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199785554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777" indent="-255777">
              <a:lnSpc>
                <a:spcPct val="90000"/>
              </a:lnSpc>
              <a:buSzPct val="80000"/>
              <a:buFont typeface="Arial" pitchFamily="34" charset="0"/>
              <a:buChar char="•"/>
              <a:defRPr sz="2400"/>
            </a:lvl1pPr>
            <a:lvl2pPr marL="469911" indent="-214134">
              <a:lnSpc>
                <a:spcPct val="90000"/>
              </a:lnSpc>
              <a:buSzPct val="80000"/>
              <a:buFont typeface="Arial" pitchFamily="34" charset="0"/>
              <a:buChar char="•"/>
              <a:defRPr sz="2100"/>
            </a:lvl2pPr>
            <a:lvl3pPr marL="685235" indent="-215325">
              <a:lnSpc>
                <a:spcPct val="90000"/>
              </a:lnSpc>
              <a:buSzPct val="80000"/>
              <a:buFont typeface="Arial" pitchFamily="34" charset="0"/>
              <a:buChar char="•"/>
              <a:defRPr sz="1800"/>
            </a:lvl3pPr>
            <a:lvl4pPr marL="1283616" indent="-168930">
              <a:lnSpc>
                <a:spcPct val="90000"/>
              </a:lnSpc>
              <a:buSzPct val="80000"/>
              <a:buFont typeface="Arial" pitchFamily="34" charset="0"/>
              <a:buChar char="•"/>
              <a:defRPr sz="1500"/>
            </a:lvl4pPr>
            <a:lvl5pPr marL="1457315" indent="-173682">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601" indent="-34260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390" indent="-34260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6878" indent="-256967">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1663" indent="-256967">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0587" indent="-256967">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777" lvl="0" indent="-255777" algn="l" defTabSz="685208" rtl="0" eaLnBrk="1" latinLnBrk="0" hangingPunct="1">
              <a:lnSpc>
                <a:spcPct val="90000"/>
              </a:lnSpc>
              <a:spcBef>
                <a:spcPct val="20000"/>
              </a:spcBef>
              <a:buSzPct val="80000"/>
              <a:buFont typeface="Arial" pitchFamily="34" charset="0"/>
              <a:buChar char="•"/>
            </a:pPr>
            <a:r>
              <a:rPr lang="en-US" smtClean="0"/>
              <a:t>Click to edit Master text styles</a:t>
            </a:r>
          </a:p>
          <a:p>
            <a:pPr marL="255777" lvl="1" indent="-255777" algn="l" defTabSz="685208" rtl="0" eaLnBrk="1" latinLnBrk="0" hangingPunct="1">
              <a:lnSpc>
                <a:spcPct val="90000"/>
              </a:lnSpc>
              <a:spcBef>
                <a:spcPct val="20000"/>
              </a:spcBef>
              <a:buSzPct val="80000"/>
              <a:buFont typeface="Arial" pitchFamily="34" charset="0"/>
              <a:buChar char="•"/>
            </a:pPr>
            <a:r>
              <a:rPr lang="en-US" smtClean="0"/>
              <a:t>Second level</a:t>
            </a:r>
          </a:p>
          <a:p>
            <a:pPr marL="255777" lvl="2" indent="-255777" algn="l" defTabSz="685208" rtl="0" eaLnBrk="1" latinLnBrk="0" hangingPunct="1">
              <a:lnSpc>
                <a:spcPct val="90000"/>
              </a:lnSpc>
              <a:spcBef>
                <a:spcPct val="20000"/>
              </a:spcBef>
              <a:buSzPct val="80000"/>
              <a:buFont typeface="Arial" pitchFamily="34" charset="0"/>
              <a:buChar char="•"/>
            </a:pPr>
            <a:r>
              <a:rPr lang="en-US" smtClean="0"/>
              <a:t>Third level</a:t>
            </a:r>
          </a:p>
          <a:p>
            <a:pPr marL="255777" lvl="3" indent="-255777" algn="l" defTabSz="685208" rtl="0" eaLnBrk="1" latinLnBrk="0" hangingPunct="1">
              <a:lnSpc>
                <a:spcPct val="90000"/>
              </a:lnSpc>
              <a:spcBef>
                <a:spcPct val="20000"/>
              </a:spcBef>
              <a:buSzPct val="80000"/>
              <a:buFont typeface="Arial" pitchFamily="34" charset="0"/>
              <a:buChar char="•"/>
            </a:pPr>
            <a:r>
              <a:rPr lang="en-US" smtClean="0"/>
              <a:t>Fourth level</a:t>
            </a:r>
          </a:p>
          <a:p>
            <a:pPr marL="255777" lvl="4" indent="-255777" algn="l" defTabSz="685208"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2793443351"/>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73"/>
            <a:ext cx="4115872" cy="332399"/>
          </a:xfrm>
        </p:spPr>
        <p:txBody>
          <a:bodyPr anchor="b"/>
          <a:lstStyle>
            <a:lvl1pPr marL="0" indent="0">
              <a:lnSpc>
                <a:spcPct val="90000"/>
              </a:lnSpc>
              <a:spcBef>
                <a:spcPts val="0"/>
              </a:spcBef>
              <a:buNone/>
              <a:defRPr sz="2400" b="0">
                <a:latin typeface="Segoe UI Light" pitchFamily="34" charset="0"/>
              </a:defRPr>
            </a:lvl1pPr>
            <a:lvl2pPr marL="342589" indent="0">
              <a:buNone/>
              <a:defRPr sz="1500" b="1"/>
            </a:lvl2pPr>
            <a:lvl3pPr marL="685208" indent="0">
              <a:buNone/>
              <a:defRPr sz="1400" b="1"/>
            </a:lvl3pPr>
            <a:lvl4pPr marL="1027807" indent="0">
              <a:buNone/>
              <a:defRPr sz="1200" b="1"/>
            </a:lvl4pPr>
            <a:lvl5pPr marL="1370417" indent="0">
              <a:buNone/>
              <a:defRPr sz="1200" b="1"/>
            </a:lvl5pPr>
            <a:lvl6pPr marL="1713006" indent="0">
              <a:buNone/>
              <a:defRPr sz="1200" b="1"/>
            </a:lvl6pPr>
            <a:lvl7pPr marL="2055621" indent="0">
              <a:buNone/>
              <a:defRPr sz="1200" b="1"/>
            </a:lvl7pPr>
            <a:lvl8pPr marL="2398224" indent="0">
              <a:buNone/>
              <a:defRPr sz="1200" b="1"/>
            </a:lvl8pPr>
            <a:lvl9pPr marL="274083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182" indent="-302182">
              <a:buSzPct val="80000"/>
              <a:buFont typeface="Arial" pitchFamily="34" charset="0"/>
              <a:buChar char="•"/>
              <a:defRPr sz="2100"/>
            </a:lvl1pPr>
            <a:lvl2pPr marL="557927" indent="-241499">
              <a:buSzPct val="80000"/>
              <a:buFont typeface="Arial" pitchFamily="34" charset="0"/>
              <a:buChar char="•"/>
              <a:defRPr sz="2100"/>
            </a:lvl2pPr>
            <a:lvl3pPr marL="769701" indent="-211753" defTabSz="772069">
              <a:buSzPct val="80000"/>
              <a:buFont typeface="Arial" pitchFamily="34" charset="0"/>
              <a:buChar char="•"/>
              <a:defRPr sz="1800"/>
            </a:lvl3pPr>
            <a:lvl4pPr marL="987398" indent="-215325">
              <a:buSzPct val="80000"/>
              <a:buFont typeface="Arial" pitchFamily="34" charset="0"/>
              <a:buChar char="•"/>
              <a:defRPr sz="1500"/>
            </a:lvl4pPr>
            <a:lvl5pPr marL="1155146" indent="-167740">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73"/>
            <a:ext cx="4115872" cy="332399"/>
          </a:xfrm>
        </p:spPr>
        <p:txBody>
          <a:bodyPr anchor="b"/>
          <a:lstStyle>
            <a:lvl1pPr marL="0" indent="0">
              <a:lnSpc>
                <a:spcPct val="90000"/>
              </a:lnSpc>
              <a:spcBef>
                <a:spcPts val="0"/>
              </a:spcBef>
              <a:buNone/>
              <a:defRPr sz="2400" b="0">
                <a:latin typeface="Segoe UI Light" pitchFamily="34" charset="0"/>
              </a:defRPr>
            </a:lvl1pPr>
            <a:lvl2pPr marL="342589" indent="0">
              <a:buNone/>
              <a:defRPr sz="1500" b="1"/>
            </a:lvl2pPr>
            <a:lvl3pPr marL="685208" indent="0">
              <a:buNone/>
              <a:defRPr sz="1400" b="1"/>
            </a:lvl3pPr>
            <a:lvl4pPr marL="1027807" indent="0">
              <a:buNone/>
              <a:defRPr sz="1200" b="1"/>
            </a:lvl4pPr>
            <a:lvl5pPr marL="1370417" indent="0">
              <a:buNone/>
              <a:defRPr sz="1200" b="1"/>
            </a:lvl5pPr>
            <a:lvl6pPr marL="1713006" indent="0">
              <a:buNone/>
              <a:defRPr sz="1200" b="1"/>
            </a:lvl6pPr>
            <a:lvl7pPr marL="2055621" indent="0">
              <a:buNone/>
              <a:defRPr sz="1200" b="1"/>
            </a:lvl7pPr>
            <a:lvl8pPr marL="2398224" indent="0">
              <a:buNone/>
              <a:defRPr sz="1200" b="1"/>
            </a:lvl8pPr>
            <a:lvl9pPr marL="274083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063" indent="-222063">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601" indent="-34260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406" indent="-256967">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039" indent="-256967">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4905" indent="-256967">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039" indent="-256967">
              <a:defRPr sz="1200"/>
            </a:lvl6pPr>
            <a:lvl7pPr marL="1201542" indent="-214134">
              <a:defRPr sz="1200"/>
            </a:lvl7pPr>
            <a:lvl8pPr>
              <a:defRPr sz="1200"/>
            </a:lvl8pPr>
            <a:lvl9pPr>
              <a:defRPr sz="1200"/>
            </a:lvl9pPr>
          </a:lstStyle>
          <a:p>
            <a:pPr marL="302182" lvl="0" indent="-302182" algn="l" defTabSz="685208" rtl="0" eaLnBrk="1" latinLnBrk="0" hangingPunct="1">
              <a:lnSpc>
                <a:spcPct val="90000"/>
              </a:lnSpc>
              <a:spcBef>
                <a:spcPct val="20000"/>
              </a:spcBef>
              <a:buSzPct val="80000"/>
            </a:pPr>
            <a:r>
              <a:rPr lang="en-US" smtClean="0"/>
              <a:t>Click to edit Master text styles</a:t>
            </a:r>
          </a:p>
          <a:p>
            <a:pPr marL="302182" lvl="1" indent="-302182" algn="l" defTabSz="685208" rtl="0" eaLnBrk="1" latinLnBrk="0" hangingPunct="1">
              <a:lnSpc>
                <a:spcPct val="90000"/>
              </a:lnSpc>
              <a:spcBef>
                <a:spcPct val="20000"/>
              </a:spcBef>
              <a:buSzPct val="80000"/>
            </a:pPr>
            <a:r>
              <a:rPr lang="en-US" smtClean="0"/>
              <a:t>Second level</a:t>
            </a:r>
          </a:p>
          <a:p>
            <a:pPr marL="302182" lvl="2" indent="-302182" algn="l" defTabSz="685208" rtl="0" eaLnBrk="1" latinLnBrk="0" hangingPunct="1">
              <a:lnSpc>
                <a:spcPct val="90000"/>
              </a:lnSpc>
              <a:spcBef>
                <a:spcPct val="20000"/>
              </a:spcBef>
              <a:buSzPct val="80000"/>
            </a:pPr>
            <a:r>
              <a:rPr lang="en-US" smtClean="0"/>
              <a:t>Third level</a:t>
            </a:r>
          </a:p>
          <a:p>
            <a:pPr marL="302182" lvl="3" indent="-302182" algn="l" defTabSz="685208" rtl="0" eaLnBrk="1" latinLnBrk="0" hangingPunct="1">
              <a:lnSpc>
                <a:spcPct val="90000"/>
              </a:lnSpc>
              <a:spcBef>
                <a:spcPct val="20000"/>
              </a:spcBef>
              <a:buSzPct val="80000"/>
            </a:pPr>
            <a:r>
              <a:rPr lang="en-US" smtClean="0"/>
              <a:t>Fourth level</a:t>
            </a:r>
          </a:p>
          <a:p>
            <a:pPr marL="302182" lvl="4" indent="-302182" algn="l" defTabSz="685208"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3963672584"/>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1706047753"/>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640782387"/>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493" tIns="34247" rIns="68493" bIns="34247" numCol="1" spcCol="0" rtlCol="0" anchor="ctr" anchorCtr="0" compatLnSpc="1">
            <a:prstTxWarp prst="textNoShape">
              <a:avLst/>
            </a:prstTxWarp>
          </a:bodyPr>
          <a:lstStyle/>
          <a:p>
            <a:pPr algn="ctr" defTabSz="684777"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208"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7"/>
            <a:ext cx="5210341" cy="931409"/>
          </a:xfrm>
        </p:spPr>
        <p:txBody>
          <a:bodyPr lIns="137040" tIns="137040" anchor="ctr" anchorCtr="0"/>
          <a:lstStyle>
            <a:lvl1pPr marL="430650" indent="-428268">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338" indent="-256967">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208" rtl="0" eaLnBrk="1" latinLnBrk="0" hangingPunct="1">
              <a:lnSpc>
                <a:spcPct val="90000"/>
              </a:lnSpc>
              <a:spcBef>
                <a:spcPts val="0"/>
              </a:spcBef>
              <a:spcAft>
                <a:spcPts val="675"/>
              </a:spcAft>
              <a:buSzPct val="80000"/>
            </a:pPr>
            <a:r>
              <a:rPr lang="en-US" smtClean="0"/>
              <a:t>Click to edit Master text styles</a:t>
            </a:r>
          </a:p>
          <a:p>
            <a:pPr marL="2382" lvl="1" indent="0" algn="l" defTabSz="685208"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669" tIns="30834" rIns="61669" bIns="30834" numCol="1" anchor="t" anchorCtr="0" compatLnSpc="1">
            <a:prstTxWarp prst="textNoShape">
              <a:avLst/>
            </a:prstTxWarp>
          </a:bodyPr>
          <a:lstStyle/>
          <a:p>
            <a:pPr defTabSz="913488"/>
            <a:endParaRPr lang="en-US" sz="1200">
              <a:solidFill>
                <a:srgbClr val="292929"/>
              </a:solidFill>
            </a:endParaRPr>
          </a:p>
        </p:txBody>
      </p:sp>
    </p:spTree>
    <p:extLst>
      <p:ext uri="{BB962C8B-B14F-4D97-AF65-F5344CB8AC3E}">
        <p14:creationId xmlns:p14="http://schemas.microsoft.com/office/powerpoint/2010/main" val="428477864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86" indent="-302386">
              <a:buSzPct val="80000"/>
              <a:buFont typeface="Arial" pitchFamily="34" charset="0"/>
              <a:buChar char="•"/>
              <a:defRPr sz="2100"/>
            </a:lvl1pPr>
            <a:lvl2pPr marL="558335" indent="-241669">
              <a:buSzPct val="80000"/>
              <a:buFont typeface="Arial" pitchFamily="34" charset="0"/>
              <a:buChar char="•"/>
              <a:defRPr sz="2100"/>
            </a:lvl2pPr>
            <a:lvl3pPr marL="770245" indent="-211906" defTabSz="772627">
              <a:buSzPct val="80000"/>
              <a:buFont typeface="Arial" pitchFamily="34" charset="0"/>
              <a:buChar char="•"/>
              <a:defRPr sz="1800"/>
            </a:lvl3pPr>
            <a:lvl4pPr marL="988101" indent="-215478">
              <a:buSzPct val="80000"/>
              <a:buFont typeface="Arial" pitchFamily="34" charset="0"/>
              <a:buChar char="•"/>
              <a:defRPr sz="1500"/>
            </a:lvl4pPr>
            <a:lvl5pPr marL="1155963" indent="-16785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216" indent="-22221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56" indent="-34285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14" indent="-257146">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770" indent="-257146">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483" indent="-257146">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770" indent="-257146">
              <a:defRPr sz="1200"/>
            </a:lvl6pPr>
            <a:lvl7pPr marL="1202392" indent="-214287">
              <a:defRPr sz="1200"/>
            </a:lvl7pPr>
            <a:lvl8pPr>
              <a:defRPr sz="1200"/>
            </a:lvl8pPr>
            <a:lvl9pPr>
              <a:defRPr sz="1200"/>
            </a:lvl9pPr>
          </a:lstStyle>
          <a:p>
            <a:pPr marL="302386" lvl="0" indent="-302386" algn="l" defTabSz="685693" rtl="0" eaLnBrk="1" latinLnBrk="0" hangingPunct="1">
              <a:lnSpc>
                <a:spcPct val="90000"/>
              </a:lnSpc>
              <a:spcBef>
                <a:spcPct val="20000"/>
              </a:spcBef>
              <a:buSzPct val="80000"/>
            </a:pPr>
            <a:r>
              <a:rPr lang="en-US" smtClean="0"/>
              <a:t>Click to edit Master text styles</a:t>
            </a:r>
          </a:p>
          <a:p>
            <a:pPr marL="302386" lvl="1" indent="-302386" algn="l" defTabSz="685693" rtl="0" eaLnBrk="1" latinLnBrk="0" hangingPunct="1">
              <a:lnSpc>
                <a:spcPct val="90000"/>
              </a:lnSpc>
              <a:spcBef>
                <a:spcPct val="20000"/>
              </a:spcBef>
              <a:buSzPct val="80000"/>
            </a:pPr>
            <a:r>
              <a:rPr lang="en-US" smtClean="0"/>
              <a:t>Second level</a:t>
            </a:r>
          </a:p>
          <a:p>
            <a:pPr marL="302386" lvl="2" indent="-302386" algn="l" defTabSz="685693" rtl="0" eaLnBrk="1" latinLnBrk="0" hangingPunct="1">
              <a:lnSpc>
                <a:spcPct val="90000"/>
              </a:lnSpc>
              <a:spcBef>
                <a:spcPct val="20000"/>
              </a:spcBef>
              <a:buSzPct val="80000"/>
            </a:pPr>
            <a:r>
              <a:rPr lang="en-US" smtClean="0"/>
              <a:t>Third level</a:t>
            </a:r>
          </a:p>
          <a:p>
            <a:pPr marL="302386" lvl="3" indent="-302386" algn="l" defTabSz="685693" rtl="0" eaLnBrk="1" latinLnBrk="0" hangingPunct="1">
              <a:lnSpc>
                <a:spcPct val="90000"/>
              </a:lnSpc>
              <a:spcBef>
                <a:spcPct val="20000"/>
              </a:spcBef>
              <a:buSzPct val="80000"/>
            </a:pPr>
            <a:r>
              <a:rPr lang="en-US" smtClean="0"/>
              <a:t>Fourth level</a:t>
            </a:r>
          </a:p>
          <a:p>
            <a:pPr marL="302386" lvl="4" indent="-302386" algn="l" defTabSz="68569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grpSp>
    </p:spTree>
    <p:extLst>
      <p:ext uri="{BB962C8B-B14F-4D97-AF65-F5344CB8AC3E}">
        <p14:creationId xmlns:p14="http://schemas.microsoft.com/office/powerpoint/2010/main" val="1917033971"/>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608"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20" tIns="34261" rIns="68520" bIns="34261" numCol="1" anchor="t" anchorCtr="0" compatLnSpc="1">
            <a:prstTxWarp prst="textNoShape">
              <a:avLst/>
            </a:prstTxWarp>
          </a:bodyPr>
          <a:lstStyle/>
          <a:p>
            <a:pPr defTabSz="685208"/>
            <a:endParaRPr lang="en-US" sz="1400">
              <a:solidFill>
                <a:srgbClr val="292929"/>
              </a:solidFill>
            </a:endParaRPr>
          </a:p>
        </p:txBody>
      </p:sp>
    </p:spTree>
    <p:extLst>
      <p:ext uri="{BB962C8B-B14F-4D97-AF65-F5344CB8AC3E}">
        <p14:creationId xmlns:p14="http://schemas.microsoft.com/office/powerpoint/2010/main" val="3233690156"/>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21"/>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grpSp>
    </p:spTree>
    <p:extLst>
      <p:ext uri="{BB962C8B-B14F-4D97-AF65-F5344CB8AC3E}">
        <p14:creationId xmlns:p14="http://schemas.microsoft.com/office/powerpoint/2010/main" val="309812572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669" tIns="30834" rIns="61669" bIns="30834" numCol="1" anchor="t" anchorCtr="0" compatLnSpc="1">
            <a:prstTxWarp prst="textNoShape">
              <a:avLst/>
            </a:prstTxWarp>
          </a:bodyPr>
          <a:lstStyle/>
          <a:p>
            <a:pPr defTabSz="685208"/>
            <a:endParaRPr lang="en-US" sz="1200">
              <a:solidFill>
                <a:srgbClr val="292929"/>
              </a:solidFill>
            </a:endParaRPr>
          </a:p>
        </p:txBody>
      </p:sp>
    </p:spTree>
    <p:extLst>
      <p:ext uri="{BB962C8B-B14F-4D97-AF65-F5344CB8AC3E}">
        <p14:creationId xmlns:p14="http://schemas.microsoft.com/office/powerpoint/2010/main" val="1583664653"/>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27"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grpSp>
    </p:spTree>
    <p:extLst>
      <p:ext uri="{BB962C8B-B14F-4D97-AF65-F5344CB8AC3E}">
        <p14:creationId xmlns:p14="http://schemas.microsoft.com/office/powerpoint/2010/main" val="3151791744"/>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59"/>
            <a:ext cx="1880410" cy="218515"/>
          </a:xfrm>
          <a:prstGeom prst="rect">
            <a:avLst/>
          </a:prstGeom>
        </p:spPr>
      </p:pic>
    </p:spTree>
    <p:extLst>
      <p:ext uri="{BB962C8B-B14F-4D97-AF65-F5344CB8AC3E}">
        <p14:creationId xmlns:p14="http://schemas.microsoft.com/office/powerpoint/2010/main" val="472319004"/>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09" tIns="34255" rIns="68509" bIns="34255" numCol="1" anchor="t" anchorCtr="0" compatLnSpc="1">
            <a:prstTxWarp prst="textNoShape">
              <a:avLst/>
            </a:prstTxWarp>
            <a:spAutoFit/>
          </a:bodyPr>
          <a:lstStyle/>
          <a:p>
            <a:pPr algn="ctr" defTabSz="685010"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010"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597407455"/>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208"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73"/>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208"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511"/>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492133314"/>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4983" indent="-344983">
              <a:buClr>
                <a:srgbClr val="FFFFFF"/>
              </a:buClr>
              <a:buSzPct val="70000"/>
              <a:buFontTx/>
              <a:buBlip>
                <a:blip r:embed="rId2"/>
              </a:buBlip>
              <a:defRPr>
                <a:gradFill>
                  <a:gsLst>
                    <a:gs pos="0">
                      <a:srgbClr val="FFFFFF"/>
                    </a:gs>
                    <a:gs pos="86000">
                      <a:srgbClr val="FFFFFF"/>
                    </a:gs>
                  </a:gsLst>
                  <a:lin ang="5400000" scaled="0"/>
                </a:gradFill>
              </a:defRPr>
            </a:lvl1pPr>
            <a:lvl2pPr marL="641213" indent="-296229">
              <a:buClr>
                <a:srgbClr val="FFFFFF"/>
              </a:buClr>
              <a:buSzPct val="70000"/>
              <a:buFontTx/>
              <a:buBlip>
                <a:blip r:embed="rId2"/>
              </a:buBlip>
              <a:defRPr>
                <a:gradFill>
                  <a:gsLst>
                    <a:gs pos="0">
                      <a:srgbClr val="FFFFFF"/>
                    </a:gs>
                    <a:gs pos="86000">
                      <a:srgbClr val="FFFFFF"/>
                    </a:gs>
                  </a:gsLst>
                  <a:lin ang="5400000" scaled="0"/>
                </a:gradFill>
              </a:defRPr>
            </a:lvl2pPr>
            <a:lvl3pPr marL="943395" indent="-302182">
              <a:buClr>
                <a:srgbClr val="FFFFFF"/>
              </a:buClr>
              <a:buSzPct val="70000"/>
              <a:buFontTx/>
              <a:buBlip>
                <a:blip r:embed="rId2"/>
              </a:buBlip>
              <a:defRPr>
                <a:gradFill>
                  <a:gsLst>
                    <a:gs pos="0">
                      <a:srgbClr val="FFFFFF"/>
                    </a:gs>
                    <a:gs pos="86000">
                      <a:srgbClr val="FFFFFF"/>
                    </a:gs>
                  </a:gsLst>
                  <a:lin ang="5400000" scaled="0"/>
                </a:gradFill>
              </a:defRPr>
            </a:lvl3pPr>
            <a:lvl4pPr marL="1202726" indent="-259338">
              <a:buClr>
                <a:srgbClr val="FFFFFF"/>
              </a:buClr>
              <a:buSzPct val="70000"/>
              <a:buFontTx/>
              <a:buBlip>
                <a:blip r:embed="rId2"/>
              </a:buBlip>
              <a:defRPr>
                <a:gradFill>
                  <a:gsLst>
                    <a:gs pos="0">
                      <a:srgbClr val="FFFFFF"/>
                    </a:gs>
                    <a:gs pos="86000">
                      <a:srgbClr val="FFFFFF"/>
                    </a:gs>
                  </a:gsLst>
                  <a:lin ang="5400000" scaled="0"/>
                </a:gradFill>
              </a:defRPr>
            </a:lvl4pPr>
            <a:lvl5pPr marL="1454942" indent="-252205">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177943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4983" indent="-344983">
              <a:buClr>
                <a:srgbClr val="FFFFFF"/>
              </a:buClr>
              <a:buSzPct val="70000"/>
              <a:buFontTx/>
              <a:buBlip>
                <a:blip r:embed="rId2"/>
              </a:buBlip>
              <a:defRPr>
                <a:gradFill>
                  <a:gsLst>
                    <a:gs pos="0">
                      <a:srgbClr val="FFFFFF"/>
                    </a:gs>
                    <a:gs pos="86000">
                      <a:srgbClr val="FFFFFF"/>
                    </a:gs>
                  </a:gsLst>
                  <a:lin ang="5400000" scaled="0"/>
                </a:gradFill>
              </a:defRPr>
            </a:lvl1pPr>
            <a:lvl2pPr marL="641213" indent="-296229">
              <a:buClr>
                <a:srgbClr val="FFFFFF"/>
              </a:buClr>
              <a:buSzPct val="70000"/>
              <a:buFontTx/>
              <a:buBlip>
                <a:blip r:embed="rId2"/>
              </a:buBlip>
              <a:defRPr>
                <a:gradFill>
                  <a:gsLst>
                    <a:gs pos="0">
                      <a:srgbClr val="FFFFFF"/>
                    </a:gs>
                    <a:gs pos="86000">
                      <a:srgbClr val="FFFFFF"/>
                    </a:gs>
                  </a:gsLst>
                  <a:lin ang="5400000" scaled="0"/>
                </a:gradFill>
              </a:defRPr>
            </a:lvl2pPr>
            <a:lvl3pPr marL="943395" indent="-302182">
              <a:buClr>
                <a:srgbClr val="FFFFFF"/>
              </a:buClr>
              <a:buSzPct val="70000"/>
              <a:buFontTx/>
              <a:buBlip>
                <a:blip r:embed="rId2"/>
              </a:buBlip>
              <a:defRPr>
                <a:gradFill>
                  <a:gsLst>
                    <a:gs pos="0">
                      <a:srgbClr val="FFFFFF"/>
                    </a:gs>
                    <a:gs pos="86000">
                      <a:srgbClr val="FFFFFF"/>
                    </a:gs>
                  </a:gsLst>
                  <a:lin ang="5400000" scaled="0"/>
                </a:gradFill>
              </a:defRPr>
            </a:lvl3pPr>
            <a:lvl4pPr marL="1202726" indent="-259338">
              <a:buClr>
                <a:srgbClr val="FFFFFF"/>
              </a:buClr>
              <a:buSzPct val="70000"/>
              <a:buFontTx/>
              <a:buBlip>
                <a:blip r:embed="rId2"/>
              </a:buBlip>
              <a:defRPr>
                <a:gradFill>
                  <a:gsLst>
                    <a:gs pos="0">
                      <a:srgbClr val="FFFFFF"/>
                    </a:gs>
                    <a:gs pos="86000">
                      <a:srgbClr val="FFFFFF"/>
                    </a:gs>
                  </a:gsLst>
                  <a:lin ang="5400000" scaled="0"/>
                </a:gradFill>
              </a:defRPr>
            </a:lvl4pPr>
            <a:lvl5pPr marL="1454942" indent="-252205">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196" tIns="57086" rIns="114196" bIns="57086"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7041243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0"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1" y="3459260"/>
            <a:ext cx="4091815" cy="858697"/>
          </a:xfrm>
        </p:spPr>
        <p:txBody>
          <a:bodyPr/>
          <a:lstStyle>
            <a:lvl1pPr marL="0" indent="0">
              <a:buFont typeface="Arial" pitchFamily="34" charset="0"/>
              <a:buNone/>
              <a:defRPr sz="1800">
                <a:solidFill>
                  <a:schemeClr val="bg1">
                    <a:alpha val="98000"/>
                  </a:schemeClr>
                </a:solidFill>
                <a:latin typeface="+mj-lt"/>
              </a:defRPr>
            </a:lvl1pPr>
            <a:lvl2pPr marL="345267" indent="0">
              <a:buFont typeface="Arial" pitchFamily="34" charset="0"/>
              <a:buNone/>
              <a:defRPr/>
            </a:lvl2pPr>
            <a:lvl3pPr marL="641726" indent="0">
              <a:buFont typeface="Arial" pitchFamily="34" charset="0"/>
              <a:buNone/>
              <a:defRPr/>
            </a:lvl3pPr>
            <a:lvl4pPr marL="944136" indent="0">
              <a:buFont typeface="Arial" pitchFamily="34" charset="0"/>
              <a:buNone/>
              <a:defRPr/>
            </a:lvl4pPr>
            <a:lvl5pPr marL="1203679"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99034377"/>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36" indent="-30241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679" indent="-2595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087" indent="-25240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348351601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750"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715" indent="-257167">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67" indent="-257167">
              <a:spcBef>
                <a:spcPts val="0"/>
              </a:spcBef>
              <a:spcAft>
                <a:spcPts val="300"/>
              </a:spcAft>
              <a:buFont typeface="Arial" pitchFamily="34" charset="0"/>
              <a:buChar char="•"/>
              <a:defRPr/>
            </a:lvl5pPr>
            <a:lvl6pPr marL="775069" indent="-257167">
              <a:buFont typeface="Arial" pitchFamily="34" charset="0"/>
              <a:buChar char="•"/>
              <a:defRPr sz="1800">
                <a:gradFill>
                  <a:gsLst>
                    <a:gs pos="0">
                      <a:srgbClr val="595959"/>
                    </a:gs>
                    <a:gs pos="86000">
                      <a:srgbClr val="595959"/>
                    </a:gs>
                  </a:gsLst>
                  <a:lin ang="5400000" scaled="0"/>
                </a:gradFill>
              </a:defRPr>
            </a:lvl6pPr>
            <a:lvl7pPr marL="941754" indent="-169063">
              <a:defRPr>
                <a:gradFill>
                  <a:gsLst>
                    <a:gs pos="0">
                      <a:srgbClr val="595959"/>
                    </a:gs>
                    <a:gs pos="86000">
                      <a:srgbClr val="595959"/>
                    </a:gs>
                  </a:gsLst>
                  <a:lin ang="5400000" scaled="0"/>
                </a:gradFill>
              </a:defRPr>
            </a:lvl7pPr>
            <a:lvl8pPr marL="1115579" indent="-173824">
              <a:defRPr>
                <a:gradFill>
                  <a:gsLst>
                    <a:gs pos="0">
                      <a:srgbClr val="595959"/>
                    </a:gs>
                    <a:gs pos="86000">
                      <a:srgbClr val="595959"/>
                    </a:gs>
                  </a:gsLst>
                  <a:lin ang="5400000" scaled="0"/>
                </a:gradFill>
              </a:defRPr>
            </a:lvl8pPr>
          </a:lstStyle>
          <a:p>
            <a:pPr marL="259547" lvl="0" indent="-259547" algn="l" defTabSz="685750" rtl="0" eaLnBrk="1" latinLnBrk="0" hangingPunct="1">
              <a:lnSpc>
                <a:spcPct val="90000"/>
              </a:lnSpc>
              <a:spcBef>
                <a:spcPct val="20000"/>
              </a:spcBef>
              <a:buSzPct val="90000"/>
              <a:buFont typeface="Arial" pitchFamily="34" charset="0"/>
              <a:buChar char="•"/>
            </a:pPr>
            <a:r>
              <a:rPr lang="en-US" smtClean="0"/>
              <a:t>Click to edit Master text styles</a:t>
            </a:r>
          </a:p>
          <a:p>
            <a:pPr marL="259547" lvl="1" indent="-259547" algn="l" defTabSz="685750" rtl="0" eaLnBrk="1" latinLnBrk="0" hangingPunct="1">
              <a:lnSpc>
                <a:spcPct val="90000"/>
              </a:lnSpc>
              <a:spcBef>
                <a:spcPct val="20000"/>
              </a:spcBef>
              <a:buSzPct val="90000"/>
              <a:buFont typeface="Arial" pitchFamily="34" charset="0"/>
              <a:buChar char="•"/>
            </a:pPr>
            <a:r>
              <a:rPr lang="en-US" smtClean="0"/>
              <a:t>Second level</a:t>
            </a:r>
          </a:p>
          <a:p>
            <a:pPr marL="259547" lvl="2" indent="-259547" algn="l" defTabSz="685750" rtl="0" eaLnBrk="1" latinLnBrk="0" hangingPunct="1">
              <a:lnSpc>
                <a:spcPct val="90000"/>
              </a:lnSpc>
              <a:spcBef>
                <a:spcPct val="20000"/>
              </a:spcBef>
              <a:buSzPct val="90000"/>
              <a:buFont typeface="Arial" pitchFamily="34" charset="0"/>
              <a:buChar char="•"/>
            </a:pPr>
            <a:r>
              <a:rPr lang="en-US" smtClean="0"/>
              <a:t>Third level</a:t>
            </a:r>
          </a:p>
          <a:p>
            <a:pPr marL="259547" lvl="3" indent="-259547" algn="l" defTabSz="685750" rtl="0" eaLnBrk="1" latinLnBrk="0" hangingPunct="1">
              <a:lnSpc>
                <a:spcPct val="90000"/>
              </a:lnSpc>
              <a:spcBef>
                <a:spcPct val="20000"/>
              </a:spcBef>
              <a:buSzPct val="90000"/>
              <a:buFont typeface="Arial" pitchFamily="34" charset="0"/>
              <a:buChar char="•"/>
            </a:pPr>
            <a:r>
              <a:rPr lang="en-US" smtClean="0"/>
              <a:t>Fourth level</a:t>
            </a:r>
          </a:p>
          <a:p>
            <a:pPr marL="259547" lvl="4" indent="-259547" algn="l" defTabSz="685750"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147621937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76" indent="-255976">
              <a:lnSpc>
                <a:spcPct val="90000"/>
              </a:lnSpc>
              <a:buSzPct val="80000"/>
              <a:buFont typeface="Arial" pitchFamily="34" charset="0"/>
              <a:buChar char="•"/>
              <a:defRPr sz="2400"/>
            </a:lvl1pPr>
            <a:lvl2pPr marL="470281" indent="-214305">
              <a:lnSpc>
                <a:spcPct val="90000"/>
              </a:lnSpc>
              <a:buSzPct val="80000"/>
              <a:buFont typeface="Arial" pitchFamily="34" charset="0"/>
              <a:buChar char="•"/>
              <a:defRPr sz="2100"/>
            </a:lvl2pPr>
            <a:lvl3pPr marL="685777" indent="-215496">
              <a:lnSpc>
                <a:spcPct val="90000"/>
              </a:lnSpc>
              <a:buSzPct val="80000"/>
              <a:buFont typeface="Arial" pitchFamily="34" charset="0"/>
              <a:buChar char="•"/>
              <a:defRPr sz="1800"/>
            </a:lvl3pPr>
            <a:lvl4pPr marL="1284642" indent="-169063">
              <a:lnSpc>
                <a:spcPct val="90000"/>
              </a:lnSpc>
              <a:buSzPct val="80000"/>
              <a:buFont typeface="Arial" pitchFamily="34" charset="0"/>
              <a:buChar char="•"/>
              <a:defRPr sz="1500"/>
            </a:lvl4pPr>
            <a:lvl5pPr marL="1458466" indent="-17382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86" indent="-34288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65" indent="-34288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448" indent="-257167">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746" indent="-257167">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809" indent="-257167">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76" lvl="0" indent="-255976" algn="l" defTabSz="685750" rtl="0" eaLnBrk="1" latinLnBrk="0" hangingPunct="1">
              <a:lnSpc>
                <a:spcPct val="90000"/>
              </a:lnSpc>
              <a:spcBef>
                <a:spcPct val="20000"/>
              </a:spcBef>
              <a:buSzPct val="80000"/>
              <a:buFont typeface="Arial" pitchFamily="34" charset="0"/>
              <a:buChar char="•"/>
            </a:pPr>
            <a:r>
              <a:rPr lang="en-US" smtClean="0"/>
              <a:t>Click to edit Master text styles</a:t>
            </a:r>
          </a:p>
          <a:p>
            <a:pPr marL="255976" lvl="1" indent="-255976" algn="l" defTabSz="685750" rtl="0" eaLnBrk="1" latinLnBrk="0" hangingPunct="1">
              <a:lnSpc>
                <a:spcPct val="90000"/>
              </a:lnSpc>
              <a:spcBef>
                <a:spcPct val="20000"/>
              </a:spcBef>
              <a:buSzPct val="80000"/>
              <a:buFont typeface="Arial" pitchFamily="34" charset="0"/>
              <a:buChar char="•"/>
            </a:pPr>
            <a:r>
              <a:rPr lang="en-US" smtClean="0"/>
              <a:t>Second level</a:t>
            </a:r>
          </a:p>
          <a:p>
            <a:pPr marL="255976" lvl="2" indent="-255976" algn="l" defTabSz="685750" rtl="0" eaLnBrk="1" latinLnBrk="0" hangingPunct="1">
              <a:lnSpc>
                <a:spcPct val="90000"/>
              </a:lnSpc>
              <a:spcBef>
                <a:spcPct val="20000"/>
              </a:spcBef>
              <a:buSzPct val="80000"/>
              <a:buFont typeface="Arial" pitchFamily="34" charset="0"/>
              <a:buChar char="•"/>
            </a:pPr>
            <a:r>
              <a:rPr lang="en-US" smtClean="0"/>
              <a:t>Third level</a:t>
            </a:r>
          </a:p>
          <a:p>
            <a:pPr marL="255976" lvl="3" indent="-255976" algn="l" defTabSz="685750" rtl="0" eaLnBrk="1" latinLnBrk="0" hangingPunct="1">
              <a:lnSpc>
                <a:spcPct val="90000"/>
              </a:lnSpc>
              <a:spcBef>
                <a:spcPct val="20000"/>
              </a:spcBef>
              <a:buSzPct val="80000"/>
              <a:buFont typeface="Arial" pitchFamily="34" charset="0"/>
              <a:buChar char="•"/>
            </a:pPr>
            <a:r>
              <a:rPr lang="en-US" smtClean="0"/>
              <a:t>Fourth level</a:t>
            </a:r>
          </a:p>
          <a:p>
            <a:pPr marL="255976" lvl="4" indent="-255976" algn="l" defTabSz="685750"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4276107123"/>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4"/>
            <a:ext cx="4115872" cy="332399"/>
          </a:xfrm>
        </p:spPr>
        <p:txBody>
          <a:bodyPr anchor="b"/>
          <a:lstStyle>
            <a:lvl1pPr marL="0" indent="0">
              <a:lnSpc>
                <a:spcPct val="90000"/>
              </a:lnSpc>
              <a:spcBef>
                <a:spcPts val="0"/>
              </a:spcBef>
              <a:buNone/>
              <a:defRPr sz="2400" b="0">
                <a:latin typeface="Segoe UI Light" pitchFamily="34" charset="0"/>
              </a:defRPr>
            </a:lvl1pPr>
            <a:lvl2pPr marL="342874" indent="0">
              <a:buNone/>
              <a:defRPr sz="1500" b="1"/>
            </a:lvl2pPr>
            <a:lvl3pPr marL="685750" indent="0">
              <a:buNone/>
              <a:defRPr sz="1400" b="1"/>
            </a:lvl3pPr>
            <a:lvl4pPr marL="1028624" indent="0">
              <a:buNone/>
              <a:defRPr sz="1200" b="1"/>
            </a:lvl4pPr>
            <a:lvl5pPr marL="1371500" indent="0">
              <a:buNone/>
              <a:defRPr sz="1200" b="1"/>
            </a:lvl5pPr>
            <a:lvl6pPr marL="1714372" indent="0">
              <a:buNone/>
              <a:defRPr sz="1200" b="1"/>
            </a:lvl6pPr>
            <a:lvl7pPr marL="2057249" indent="0">
              <a:buNone/>
              <a:defRPr sz="1200" b="1"/>
            </a:lvl7pPr>
            <a:lvl8pPr marL="2400124" indent="0">
              <a:buNone/>
              <a:defRPr sz="1200" b="1"/>
            </a:lvl8pPr>
            <a:lvl9pPr marL="274299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410" indent="-302410">
              <a:buSzPct val="80000"/>
              <a:buFont typeface="Arial" pitchFamily="34" charset="0"/>
              <a:buChar char="•"/>
              <a:defRPr sz="2100"/>
            </a:lvl1pPr>
            <a:lvl2pPr marL="558383" indent="-241689">
              <a:buSzPct val="80000"/>
              <a:buFont typeface="Arial" pitchFamily="34" charset="0"/>
              <a:buChar char="•"/>
              <a:defRPr sz="2100"/>
            </a:lvl2pPr>
            <a:lvl3pPr marL="770309" indent="-211924" defTabSz="772691">
              <a:buSzPct val="80000"/>
              <a:buFont typeface="Arial" pitchFamily="34" charset="0"/>
              <a:buChar char="•"/>
              <a:defRPr sz="1800"/>
            </a:lvl3pPr>
            <a:lvl4pPr marL="988185" indent="-215496">
              <a:buSzPct val="80000"/>
              <a:buFont typeface="Arial" pitchFamily="34" charset="0"/>
              <a:buChar char="•"/>
              <a:defRPr sz="1500"/>
            </a:lvl4pPr>
            <a:lvl5pPr marL="1156059" indent="-167873">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4"/>
            <a:ext cx="4115872" cy="332399"/>
          </a:xfrm>
        </p:spPr>
        <p:txBody>
          <a:bodyPr anchor="b"/>
          <a:lstStyle>
            <a:lvl1pPr marL="0" indent="0">
              <a:lnSpc>
                <a:spcPct val="90000"/>
              </a:lnSpc>
              <a:spcBef>
                <a:spcPts val="0"/>
              </a:spcBef>
              <a:buNone/>
              <a:defRPr sz="2400" b="0">
                <a:latin typeface="Segoe UI Light" pitchFamily="34" charset="0"/>
              </a:defRPr>
            </a:lvl1pPr>
            <a:lvl2pPr marL="342874" indent="0">
              <a:buNone/>
              <a:defRPr sz="1500" b="1"/>
            </a:lvl2pPr>
            <a:lvl3pPr marL="685750" indent="0">
              <a:buNone/>
              <a:defRPr sz="1400" b="1"/>
            </a:lvl3pPr>
            <a:lvl4pPr marL="1028624" indent="0">
              <a:buNone/>
              <a:defRPr sz="1200" b="1"/>
            </a:lvl4pPr>
            <a:lvl5pPr marL="1371500" indent="0">
              <a:buNone/>
              <a:defRPr sz="1200" b="1"/>
            </a:lvl5pPr>
            <a:lvl6pPr marL="1714372" indent="0">
              <a:buNone/>
              <a:defRPr sz="1200" b="1"/>
            </a:lvl6pPr>
            <a:lvl7pPr marL="2057249" indent="0">
              <a:buNone/>
              <a:defRPr sz="1200" b="1"/>
            </a:lvl7pPr>
            <a:lvl8pPr marL="2400124" indent="0">
              <a:buNone/>
              <a:defRPr sz="1200" b="1"/>
            </a:lvl8pPr>
            <a:lvl9pPr marL="274299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234" indent="-222234">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86" indent="-34288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62" indent="-257167">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56" indent="-257167">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51" indent="-257167">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56" indent="-257167">
              <a:defRPr sz="1200"/>
            </a:lvl6pPr>
            <a:lvl7pPr marL="1202492" indent="-214305">
              <a:defRPr sz="1200"/>
            </a:lvl7pPr>
            <a:lvl8pPr>
              <a:defRPr sz="1200"/>
            </a:lvl8pPr>
            <a:lvl9pPr>
              <a:defRPr sz="1200"/>
            </a:lvl9pPr>
          </a:lstStyle>
          <a:p>
            <a:pPr marL="302410" lvl="0" indent="-302410" algn="l" defTabSz="685750" rtl="0" eaLnBrk="1" latinLnBrk="0" hangingPunct="1">
              <a:lnSpc>
                <a:spcPct val="90000"/>
              </a:lnSpc>
              <a:spcBef>
                <a:spcPct val="20000"/>
              </a:spcBef>
              <a:buSzPct val="80000"/>
            </a:pPr>
            <a:r>
              <a:rPr lang="en-US" smtClean="0"/>
              <a:t>Click to edit Master text styles</a:t>
            </a:r>
          </a:p>
          <a:p>
            <a:pPr marL="302410" lvl="1" indent="-302410" algn="l" defTabSz="685750" rtl="0" eaLnBrk="1" latinLnBrk="0" hangingPunct="1">
              <a:lnSpc>
                <a:spcPct val="90000"/>
              </a:lnSpc>
              <a:spcBef>
                <a:spcPct val="20000"/>
              </a:spcBef>
              <a:buSzPct val="80000"/>
            </a:pPr>
            <a:r>
              <a:rPr lang="en-US" smtClean="0"/>
              <a:t>Second level</a:t>
            </a:r>
          </a:p>
          <a:p>
            <a:pPr marL="302410" lvl="2" indent="-302410" algn="l" defTabSz="685750" rtl="0" eaLnBrk="1" latinLnBrk="0" hangingPunct="1">
              <a:lnSpc>
                <a:spcPct val="90000"/>
              </a:lnSpc>
              <a:spcBef>
                <a:spcPct val="20000"/>
              </a:spcBef>
              <a:buSzPct val="80000"/>
            </a:pPr>
            <a:r>
              <a:rPr lang="en-US" smtClean="0"/>
              <a:t>Third level</a:t>
            </a:r>
          </a:p>
          <a:p>
            <a:pPr marL="302410" lvl="3" indent="-302410" algn="l" defTabSz="685750" rtl="0" eaLnBrk="1" latinLnBrk="0" hangingPunct="1">
              <a:lnSpc>
                <a:spcPct val="90000"/>
              </a:lnSpc>
              <a:spcBef>
                <a:spcPct val="20000"/>
              </a:spcBef>
              <a:buSzPct val="80000"/>
            </a:pPr>
            <a:r>
              <a:rPr lang="en-US" smtClean="0"/>
              <a:t>Fourth level</a:t>
            </a:r>
          </a:p>
          <a:p>
            <a:pPr marL="302410" lvl="4" indent="-302410" algn="l" defTabSz="685750"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3138685025"/>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extLst>
      <p:ext uri="{BB962C8B-B14F-4D97-AF65-F5344CB8AC3E}">
        <p14:creationId xmlns:p14="http://schemas.microsoft.com/office/powerpoint/2010/main" val="3316214507"/>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2117385990"/>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0" tIns="34276" rIns="68550" bIns="34276" numCol="1" spcCol="0" rtlCol="0" anchor="ctr" anchorCtr="0" compatLnSpc="1">
            <a:prstTxWarp prst="textNoShape">
              <a:avLst/>
            </a:prstTxWarp>
          </a:bodyPr>
          <a:lstStyle/>
          <a:p>
            <a:pPr algn="ctr" defTabSz="685318"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750"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0"/>
            <a:ext cx="5210341" cy="931409"/>
          </a:xfrm>
        </p:spPr>
        <p:txBody>
          <a:bodyPr lIns="137154" tIns="137154" anchor="ctr" anchorCtr="0"/>
          <a:lstStyle>
            <a:lvl1pPr marL="430992" indent="-42861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47" indent="-257167">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750" rtl="0" eaLnBrk="1" latinLnBrk="0" hangingPunct="1">
              <a:lnSpc>
                <a:spcPct val="90000"/>
              </a:lnSpc>
              <a:spcBef>
                <a:spcPts val="0"/>
              </a:spcBef>
              <a:spcAft>
                <a:spcPts val="675"/>
              </a:spcAft>
              <a:buSzPct val="80000"/>
            </a:pPr>
            <a:r>
              <a:rPr lang="en-US" smtClean="0"/>
              <a:t>Click to edit Master text styles</a:t>
            </a:r>
          </a:p>
          <a:p>
            <a:pPr marL="2382" lvl="1" indent="0" algn="l" defTabSz="685750"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6" tIns="30863" rIns="61726" bIns="30863" numCol="1" anchor="t" anchorCtr="0" compatLnSpc="1">
            <a:prstTxWarp prst="textNoShape">
              <a:avLst/>
            </a:prstTxWarp>
          </a:bodyPr>
          <a:lstStyle/>
          <a:p>
            <a:pPr defTabSz="914210"/>
            <a:endParaRPr lang="en-US" sz="1200">
              <a:solidFill>
                <a:srgbClr val="292929"/>
              </a:solidFill>
            </a:endParaRPr>
          </a:p>
        </p:txBody>
      </p:sp>
    </p:spTree>
    <p:extLst>
      <p:ext uri="{BB962C8B-B14F-4D97-AF65-F5344CB8AC3E}">
        <p14:creationId xmlns:p14="http://schemas.microsoft.com/office/powerpoint/2010/main" val="35009363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grpSp>
    </p:spTree>
    <p:extLst>
      <p:ext uri="{BB962C8B-B14F-4D97-AF65-F5344CB8AC3E}">
        <p14:creationId xmlns:p14="http://schemas.microsoft.com/office/powerpoint/2010/main" val="3772369535"/>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9"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7" tIns="34289" rIns="68577" bIns="34289" numCol="1" anchor="t" anchorCtr="0" compatLnSpc="1">
            <a:prstTxWarp prst="textNoShape">
              <a:avLst/>
            </a:prstTxWarp>
          </a:bodyPr>
          <a:lstStyle/>
          <a:p>
            <a:pPr defTabSz="914248"/>
            <a:endParaRPr lang="en-US">
              <a:solidFill>
                <a:srgbClr val="292929"/>
              </a:solidFill>
            </a:endParaRPr>
          </a:p>
        </p:txBody>
      </p:sp>
    </p:spTree>
    <p:extLst>
      <p:ext uri="{BB962C8B-B14F-4D97-AF65-F5344CB8AC3E}">
        <p14:creationId xmlns:p14="http://schemas.microsoft.com/office/powerpoint/2010/main" val="189858073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4" name="TextBox 3"/>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2"/>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grpSp>
    </p:spTree>
    <p:extLst>
      <p:ext uri="{BB962C8B-B14F-4D97-AF65-F5344CB8AC3E}">
        <p14:creationId xmlns:p14="http://schemas.microsoft.com/office/powerpoint/2010/main" val="1780950982"/>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6" tIns="30863" rIns="61726" bIns="30863" numCol="1" anchor="t" anchorCtr="0" compatLnSpc="1">
            <a:prstTxWarp prst="textNoShape">
              <a:avLst/>
            </a:prstTxWarp>
          </a:bodyPr>
          <a:lstStyle/>
          <a:p>
            <a:pPr defTabSz="914248"/>
            <a:endParaRPr lang="en-US" sz="1200">
              <a:solidFill>
                <a:srgbClr val="292929"/>
              </a:solidFill>
            </a:endParaRPr>
          </a:p>
        </p:txBody>
      </p:sp>
    </p:spTree>
    <p:extLst>
      <p:ext uri="{BB962C8B-B14F-4D97-AF65-F5344CB8AC3E}">
        <p14:creationId xmlns:p14="http://schemas.microsoft.com/office/powerpoint/2010/main" val="3180802512"/>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8"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grpSp>
    </p:spTree>
    <p:extLst>
      <p:ext uri="{BB962C8B-B14F-4D97-AF65-F5344CB8AC3E}">
        <p14:creationId xmlns:p14="http://schemas.microsoft.com/office/powerpoint/2010/main" val="840211616"/>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0"/>
            <a:ext cx="1880410" cy="218515"/>
          </a:xfrm>
          <a:prstGeom prst="rect">
            <a:avLst/>
          </a:prstGeom>
        </p:spPr>
      </p:pic>
    </p:spTree>
    <p:extLst>
      <p:ext uri="{BB962C8B-B14F-4D97-AF65-F5344CB8AC3E}">
        <p14:creationId xmlns:p14="http://schemas.microsoft.com/office/powerpoint/2010/main" val="248720298"/>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66" tIns="34283" rIns="68566" bIns="34283" numCol="1" anchor="t" anchorCtr="0" compatLnSpc="1">
            <a:prstTxWarp prst="textNoShape">
              <a:avLst/>
            </a:prstTxWarp>
            <a:spAutoFit/>
          </a:bodyPr>
          <a:lstStyle/>
          <a:p>
            <a:pPr algn="ctr" defTabSz="685552"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2012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552"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864611377"/>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50"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4"/>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50"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2"/>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456978779"/>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67" indent="-345267">
              <a:buClr>
                <a:srgbClr val="FFFFFF"/>
              </a:buClr>
              <a:buSzPct val="70000"/>
              <a:buFontTx/>
              <a:buBlip>
                <a:blip r:embed="rId2"/>
              </a:buBlip>
              <a:defRPr>
                <a:gradFill>
                  <a:gsLst>
                    <a:gs pos="0">
                      <a:srgbClr val="FFFFFF"/>
                    </a:gs>
                    <a:gs pos="86000">
                      <a:srgbClr val="FFFFFF"/>
                    </a:gs>
                  </a:gsLst>
                  <a:lin ang="5400000" scaled="0"/>
                </a:gradFill>
              </a:defRPr>
            </a:lvl1pPr>
            <a:lvl2pPr marL="641726" indent="-296458">
              <a:buClr>
                <a:srgbClr val="FFFFFF"/>
              </a:buClr>
              <a:buSzPct val="70000"/>
              <a:buFontTx/>
              <a:buBlip>
                <a:blip r:embed="rId2"/>
              </a:buBlip>
              <a:defRPr>
                <a:gradFill>
                  <a:gsLst>
                    <a:gs pos="0">
                      <a:srgbClr val="FFFFFF"/>
                    </a:gs>
                    <a:gs pos="86000">
                      <a:srgbClr val="FFFFFF"/>
                    </a:gs>
                  </a:gsLst>
                  <a:lin ang="5400000" scaled="0"/>
                </a:gradFill>
              </a:defRPr>
            </a:lvl2pPr>
            <a:lvl3pPr marL="944136" indent="-302410">
              <a:buClr>
                <a:srgbClr val="FFFFFF"/>
              </a:buClr>
              <a:buSzPct val="70000"/>
              <a:buFontTx/>
              <a:buBlip>
                <a:blip r:embed="rId2"/>
              </a:buBlip>
              <a:defRPr>
                <a:gradFill>
                  <a:gsLst>
                    <a:gs pos="0">
                      <a:srgbClr val="FFFFFF"/>
                    </a:gs>
                    <a:gs pos="86000">
                      <a:srgbClr val="FFFFFF"/>
                    </a:gs>
                  </a:gsLst>
                  <a:lin ang="5400000" scaled="0"/>
                </a:gradFill>
              </a:defRPr>
            </a:lvl3pPr>
            <a:lvl4pPr marL="1203679" indent="-259547">
              <a:buClr>
                <a:srgbClr val="FFFFFF"/>
              </a:buClr>
              <a:buSzPct val="70000"/>
              <a:buFontTx/>
              <a:buBlip>
                <a:blip r:embed="rId2"/>
              </a:buBlip>
              <a:defRPr>
                <a:gradFill>
                  <a:gsLst>
                    <a:gs pos="0">
                      <a:srgbClr val="FFFFFF"/>
                    </a:gs>
                    <a:gs pos="86000">
                      <a:srgbClr val="FFFFFF"/>
                    </a:gs>
                  </a:gsLst>
                  <a:lin ang="5400000" scaled="0"/>
                </a:gradFill>
              </a:defRPr>
            </a:lvl4pPr>
            <a:lvl5pPr marL="1456087" indent="-25240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0751643"/>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67" indent="-345267">
              <a:buClr>
                <a:srgbClr val="FFFFFF"/>
              </a:buClr>
              <a:buSzPct val="70000"/>
              <a:buFontTx/>
              <a:buBlip>
                <a:blip r:embed="rId2"/>
              </a:buBlip>
              <a:defRPr>
                <a:gradFill>
                  <a:gsLst>
                    <a:gs pos="0">
                      <a:srgbClr val="FFFFFF"/>
                    </a:gs>
                    <a:gs pos="86000">
                      <a:srgbClr val="FFFFFF"/>
                    </a:gs>
                  </a:gsLst>
                  <a:lin ang="5400000" scaled="0"/>
                </a:gradFill>
              </a:defRPr>
            </a:lvl1pPr>
            <a:lvl2pPr marL="641726" indent="-296458">
              <a:buClr>
                <a:srgbClr val="FFFFFF"/>
              </a:buClr>
              <a:buSzPct val="70000"/>
              <a:buFontTx/>
              <a:buBlip>
                <a:blip r:embed="rId2"/>
              </a:buBlip>
              <a:defRPr>
                <a:gradFill>
                  <a:gsLst>
                    <a:gs pos="0">
                      <a:srgbClr val="FFFFFF"/>
                    </a:gs>
                    <a:gs pos="86000">
                      <a:srgbClr val="FFFFFF"/>
                    </a:gs>
                  </a:gsLst>
                  <a:lin ang="5400000" scaled="0"/>
                </a:gradFill>
              </a:defRPr>
            </a:lvl2pPr>
            <a:lvl3pPr marL="944136" indent="-302410">
              <a:buClr>
                <a:srgbClr val="FFFFFF"/>
              </a:buClr>
              <a:buSzPct val="70000"/>
              <a:buFontTx/>
              <a:buBlip>
                <a:blip r:embed="rId2"/>
              </a:buBlip>
              <a:defRPr>
                <a:gradFill>
                  <a:gsLst>
                    <a:gs pos="0">
                      <a:srgbClr val="FFFFFF"/>
                    </a:gs>
                    <a:gs pos="86000">
                      <a:srgbClr val="FFFFFF"/>
                    </a:gs>
                  </a:gsLst>
                  <a:lin ang="5400000" scaled="0"/>
                </a:gradFill>
              </a:defRPr>
            </a:lvl3pPr>
            <a:lvl4pPr marL="1203679" indent="-259547">
              <a:buClr>
                <a:srgbClr val="FFFFFF"/>
              </a:buClr>
              <a:buSzPct val="70000"/>
              <a:buFontTx/>
              <a:buBlip>
                <a:blip r:embed="rId2"/>
              </a:buBlip>
              <a:defRPr>
                <a:gradFill>
                  <a:gsLst>
                    <a:gs pos="0">
                      <a:srgbClr val="FFFFFF"/>
                    </a:gs>
                    <a:gs pos="86000">
                      <a:srgbClr val="FFFFFF"/>
                    </a:gs>
                  </a:gsLst>
                  <a:lin ang="5400000" scaled="0"/>
                </a:gradFill>
              </a:defRPr>
            </a:lvl4pPr>
            <a:lvl5pPr marL="1456087" indent="-25240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91" tIns="57143" rIns="114291" bIns="57143"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592805771"/>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6" y="2002077"/>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2" y="3240016"/>
            <a:ext cx="5289917" cy="549413"/>
          </a:xfrm>
        </p:spPr>
        <p:txBody>
          <a:bodyPr>
            <a:normAutofit/>
          </a:bodyPr>
          <a:lstStyle>
            <a:lvl1pPr marL="0" indent="0" algn="l">
              <a:buNone/>
              <a:defRPr sz="2000" b="0" i="0">
                <a:solidFill>
                  <a:srgbClr val="FFFFFF"/>
                </a:solidFill>
                <a:latin typeface="Segoe"/>
                <a:cs typeface="Segoe"/>
              </a:defRPr>
            </a:lvl1pPr>
            <a:lvl2pPr marL="457124" indent="0" algn="ctr">
              <a:buNone/>
              <a:defRPr>
                <a:solidFill>
                  <a:schemeClr val="tx1">
                    <a:tint val="75000"/>
                  </a:schemeClr>
                </a:solidFill>
              </a:defRPr>
            </a:lvl2pPr>
            <a:lvl3pPr marL="914248" indent="0" algn="ctr">
              <a:buNone/>
              <a:defRPr>
                <a:solidFill>
                  <a:schemeClr val="tx1">
                    <a:tint val="75000"/>
                  </a:schemeClr>
                </a:solidFill>
              </a:defRPr>
            </a:lvl3pPr>
            <a:lvl4pPr marL="1371372" indent="0" algn="ctr">
              <a:buNone/>
              <a:defRPr>
                <a:solidFill>
                  <a:schemeClr val="tx1">
                    <a:tint val="75000"/>
                  </a:schemeClr>
                </a:solidFill>
              </a:defRPr>
            </a:lvl4pPr>
            <a:lvl5pPr marL="1828496" indent="0" algn="ctr">
              <a:buNone/>
              <a:defRPr>
                <a:solidFill>
                  <a:schemeClr val="tx1">
                    <a:tint val="75000"/>
                  </a:schemeClr>
                </a:solidFill>
              </a:defRPr>
            </a:lvl5pPr>
            <a:lvl6pPr marL="2285618" indent="0" algn="ctr">
              <a:buNone/>
              <a:defRPr>
                <a:solidFill>
                  <a:schemeClr val="tx1">
                    <a:tint val="75000"/>
                  </a:schemeClr>
                </a:solidFill>
              </a:defRPr>
            </a:lvl6pPr>
            <a:lvl7pPr marL="2742744" indent="0" algn="ctr">
              <a:buNone/>
              <a:defRPr>
                <a:solidFill>
                  <a:schemeClr val="tx1">
                    <a:tint val="75000"/>
                  </a:schemeClr>
                </a:solidFill>
              </a:defRPr>
            </a:lvl7pPr>
            <a:lvl8pPr marL="3199866" indent="0" algn="ctr">
              <a:buNone/>
              <a:defRPr>
                <a:solidFill>
                  <a:schemeClr val="tx1">
                    <a:tint val="75000"/>
                  </a:schemeClr>
                </a:solidFill>
              </a:defRPr>
            </a:lvl8pPr>
            <a:lvl9pPr marL="365699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lIns="91424" tIns="45712" rIns="91424" bIns="45712"/>
          <a:lstStyle>
            <a:lvl1pPr algn="l">
              <a:defRPr b="0" i="0">
                <a:solidFill>
                  <a:srgbClr val="FFFFFF"/>
                </a:solidFill>
                <a:latin typeface="Segoe"/>
                <a:cs typeface="Segoe"/>
              </a:defRPr>
            </a:lvl1pPr>
          </a:lstStyle>
          <a:p>
            <a:pPr defTabSz="914248"/>
            <a:fld id="{B6F15528-21DE-4FAA-801E-634DDDAF4B2B}" type="slidenum">
              <a:rPr lang="en-US" smtClean="0"/>
              <a:pPr defTabSz="914248"/>
              <a:t>‹#›</a:t>
            </a:fld>
            <a:endParaRPr lang="en-US"/>
          </a:p>
        </p:txBody>
      </p:sp>
    </p:spTree>
    <p:extLst>
      <p:ext uri="{BB962C8B-B14F-4D97-AF65-F5344CB8AC3E}">
        <p14:creationId xmlns:p14="http://schemas.microsoft.com/office/powerpoint/2010/main" val="618284764"/>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cSld name="4_Title and Conten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111694"/>
            <a:ext cx="8229600" cy="1500411"/>
          </a:xfrm>
        </p:spPr>
        <p:txBody>
          <a:bodyPr/>
          <a:lstStyle>
            <a:lvl1pPr>
              <a:defRPr b="0" i="0">
                <a:solidFill>
                  <a:schemeClr val="tx1">
                    <a:lumMod val="65000"/>
                    <a:lumOff val="35000"/>
                  </a:schemeClr>
                </a:solidFill>
                <a:latin typeface="Segoe"/>
                <a:cs typeface="Segoe"/>
              </a:defRPr>
            </a:lvl1pPr>
            <a:lvl2pPr>
              <a:defRPr b="0" i="0">
                <a:solidFill>
                  <a:schemeClr val="tx1">
                    <a:lumMod val="65000"/>
                    <a:lumOff val="35000"/>
                  </a:schemeClr>
                </a:solidFill>
                <a:latin typeface="Segoe"/>
                <a:cs typeface="Segoe"/>
              </a:defRPr>
            </a:lvl2pPr>
            <a:lvl3pPr>
              <a:defRPr b="0" i="0">
                <a:solidFill>
                  <a:schemeClr val="tx1">
                    <a:lumMod val="65000"/>
                    <a:lumOff val="35000"/>
                  </a:schemeClr>
                </a:solidFill>
                <a:latin typeface="Segoe"/>
                <a:cs typeface="Segoe"/>
              </a:defRPr>
            </a:lvl3pPr>
            <a:lvl4pPr>
              <a:defRPr b="0" i="0">
                <a:solidFill>
                  <a:schemeClr val="tx1">
                    <a:lumMod val="65000"/>
                    <a:lumOff val="35000"/>
                  </a:schemeClr>
                </a:solidFill>
                <a:latin typeface="Segoe"/>
                <a:cs typeface="Segoe"/>
              </a:defRPr>
            </a:lvl4pPr>
            <a:lvl5pPr>
              <a:defRPr b="0" i="0">
                <a:solidFill>
                  <a:schemeClr val="tx1">
                    <a:lumMod val="65000"/>
                    <a:lumOff val="35000"/>
                  </a:schemeClr>
                </a:solidFill>
                <a:latin typeface="Segoe"/>
                <a:cs typeface="Sego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3511886" y="4772415"/>
            <a:ext cx="2133600" cy="273844"/>
          </a:xfrm>
          <a:prstGeom prst="rect">
            <a:avLst/>
          </a:prstGeom>
        </p:spPr>
        <p:txBody>
          <a:bodyPr lIns="91424" tIns="45712" rIns="91424" bIns="45712"/>
          <a:lstStyle>
            <a:lvl1pPr algn="ctr">
              <a:defRPr b="0" i="0">
                <a:solidFill>
                  <a:schemeClr val="tx1">
                    <a:lumMod val="95000"/>
                    <a:lumOff val="5000"/>
                  </a:schemeClr>
                </a:solidFill>
                <a:latin typeface="Segoe"/>
                <a:cs typeface="Segoe"/>
              </a:defRPr>
            </a:lvl1pPr>
          </a:lstStyle>
          <a:p>
            <a:pPr defTabSz="914248"/>
            <a:fld id="{B6F15528-21DE-4FAA-801E-634DDDAF4B2B}" type="slidenum">
              <a:rPr lang="en-US" smtClean="0">
                <a:solidFill>
                  <a:srgbClr val="292929">
                    <a:lumMod val="95000"/>
                    <a:lumOff val="5000"/>
                  </a:srgbClr>
                </a:solidFill>
              </a:rPr>
              <a:pPr defTabSz="914248"/>
              <a:t>‹#›</a:t>
            </a:fld>
            <a:endParaRPr lang="en-US">
              <a:solidFill>
                <a:srgbClr val="292929">
                  <a:lumMod val="95000"/>
                  <a:lumOff val="5000"/>
                </a:srgbClr>
              </a:solidFill>
            </a:endParaRPr>
          </a:p>
        </p:txBody>
      </p:sp>
    </p:spTree>
    <p:extLst>
      <p:ext uri="{BB962C8B-B14F-4D97-AF65-F5344CB8AC3E}">
        <p14:creationId xmlns:p14="http://schemas.microsoft.com/office/powerpoint/2010/main" val="73453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2"/>
            <a:ext cx="5210341" cy="931409"/>
          </a:xfrm>
        </p:spPr>
        <p:txBody>
          <a:bodyPr lIns="137142" tIns="137142" anchor="ctr" anchorCtr="0"/>
          <a:lstStyle>
            <a:lvl1pPr marL="430956" indent="-428574">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25" indent="-257146">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93" rtl="0" eaLnBrk="1" latinLnBrk="0" hangingPunct="1">
              <a:lnSpc>
                <a:spcPct val="90000"/>
              </a:lnSpc>
              <a:spcBef>
                <a:spcPts val="0"/>
              </a:spcBef>
              <a:spcAft>
                <a:spcPts val="675"/>
              </a:spcAft>
              <a:buSzPct val="80000"/>
            </a:pPr>
            <a:r>
              <a:rPr lang="en-US" smtClean="0"/>
              <a:t>Click to edit Master text styles</a:t>
            </a:r>
          </a:p>
          <a:p>
            <a:pPr marL="2382" lvl="1" indent="0" algn="l" defTabSz="685693"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0" tIns="30860" rIns="61720" bIns="30860" numCol="1" anchor="t" anchorCtr="0" compatLnSpc="1">
            <a:prstTxWarp prst="textNoShape">
              <a:avLst/>
            </a:prstTxWarp>
          </a:bodyPr>
          <a:lstStyle/>
          <a:p>
            <a:pPr lvl="0" defTabSz="914134"/>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71"/>
            <a:ext cx="3959352" cy="2127121"/>
          </a:xfrm>
        </p:spPr>
        <p:txBody>
          <a:bodyPr/>
          <a:lstStyle>
            <a:lvl1pPr marL="339906" indent="-339906">
              <a:lnSpc>
                <a:spcPct val="90000"/>
              </a:lnSpc>
              <a:defRPr sz="2800">
                <a:solidFill>
                  <a:schemeClr val="tx1">
                    <a:lumMod val="65000"/>
                    <a:lumOff val="35000"/>
                  </a:schemeClr>
                </a:solidFill>
              </a:defRPr>
            </a:lvl1pPr>
            <a:lvl2pPr marL="673198" indent="-325357">
              <a:lnSpc>
                <a:spcPct val="90000"/>
              </a:lnSpc>
              <a:defRPr sz="2400">
                <a:solidFill>
                  <a:schemeClr val="tx1">
                    <a:lumMod val="65000"/>
                    <a:lumOff val="35000"/>
                  </a:schemeClr>
                </a:solidFill>
              </a:defRPr>
            </a:lvl2pPr>
            <a:lvl3pPr marL="953585" indent="-288324">
              <a:lnSpc>
                <a:spcPct val="90000"/>
              </a:lnSpc>
              <a:defRPr sz="2000">
                <a:solidFill>
                  <a:schemeClr val="tx1">
                    <a:lumMod val="65000"/>
                    <a:lumOff val="35000"/>
                  </a:schemeClr>
                </a:solidFill>
              </a:defRPr>
            </a:lvl3pPr>
            <a:lvl4pPr marL="1227363" indent="-273775">
              <a:lnSpc>
                <a:spcPct val="90000"/>
              </a:lnSpc>
              <a:defRPr sz="1800">
                <a:solidFill>
                  <a:schemeClr val="tx1">
                    <a:lumMod val="65000"/>
                    <a:lumOff val="35000"/>
                  </a:schemeClr>
                </a:solidFill>
              </a:defRPr>
            </a:lvl4pPr>
            <a:lvl5pPr marL="1515687" indent="-280387">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4" y="1115571"/>
            <a:ext cx="3962401" cy="2127121"/>
          </a:xfrm>
        </p:spPr>
        <p:txBody>
          <a:bodyPr/>
          <a:lstStyle>
            <a:lvl1pPr marL="347839" indent="-347839">
              <a:lnSpc>
                <a:spcPct val="90000"/>
              </a:lnSpc>
              <a:defRPr sz="2800">
                <a:solidFill>
                  <a:schemeClr val="tx1">
                    <a:lumMod val="65000"/>
                    <a:lumOff val="35000"/>
                  </a:schemeClr>
                </a:solidFill>
              </a:defRPr>
            </a:lvl1pPr>
            <a:lvl2pPr marL="673198" indent="-339906">
              <a:lnSpc>
                <a:spcPct val="90000"/>
              </a:lnSpc>
              <a:defRPr sz="2400">
                <a:solidFill>
                  <a:schemeClr val="tx1">
                    <a:lumMod val="65000"/>
                    <a:lumOff val="35000"/>
                  </a:schemeClr>
                </a:solidFill>
              </a:defRPr>
            </a:lvl2pPr>
            <a:lvl3pPr marL="961522" indent="-302875">
              <a:lnSpc>
                <a:spcPct val="90000"/>
              </a:lnSpc>
              <a:defRPr sz="2000">
                <a:solidFill>
                  <a:schemeClr val="tx1">
                    <a:lumMod val="65000"/>
                    <a:lumOff val="35000"/>
                  </a:schemeClr>
                </a:solidFill>
              </a:defRPr>
            </a:lvl3pPr>
            <a:lvl4pPr marL="1227363" indent="-265841">
              <a:lnSpc>
                <a:spcPct val="90000"/>
              </a:lnSpc>
              <a:defRPr sz="1800">
                <a:solidFill>
                  <a:schemeClr val="tx1">
                    <a:lumMod val="65000"/>
                    <a:lumOff val="35000"/>
                  </a:schemeClr>
                </a:solidFill>
              </a:defRPr>
            </a:lvl4pPr>
            <a:lvl5pPr marL="1515687" indent="-27377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4"/>
            <a:ext cx="2133600" cy="273844"/>
          </a:xfrm>
          <a:prstGeom prst="rect">
            <a:avLst/>
          </a:prstGeom>
        </p:spPr>
        <p:txBody>
          <a:bodyPr lIns="91424" tIns="45712" rIns="91424" bIns="45712"/>
          <a:lstStyle>
            <a:lvl1pPr algn="ctr">
              <a:defRPr b="0" i="0">
                <a:solidFill>
                  <a:schemeClr val="tx1">
                    <a:lumMod val="95000"/>
                    <a:lumOff val="5000"/>
                  </a:schemeClr>
                </a:solidFill>
                <a:latin typeface="Segoe"/>
                <a:cs typeface="Segoe"/>
              </a:defRPr>
            </a:lvl1pPr>
          </a:lstStyle>
          <a:p>
            <a:pPr defTabSz="914248"/>
            <a:fld id="{1C24C1D7-E85D-3D41-874A-BD44A6CAB932}" type="slidenum">
              <a:rPr lang="en-US" smtClean="0">
                <a:solidFill>
                  <a:srgbClr val="292929">
                    <a:lumMod val="95000"/>
                    <a:lumOff val="5000"/>
                  </a:srgbClr>
                </a:solidFill>
              </a:rPr>
              <a:pPr defTabSz="914248"/>
              <a:t>‹#›</a:t>
            </a:fld>
            <a:endParaRPr lang="en-US"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2" y="4954849"/>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7" y="4555402"/>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13" y="4583974"/>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503" y="4674881"/>
            <a:ext cx="1386137" cy="371475"/>
          </a:xfrm>
          <a:prstGeom prst="rect">
            <a:avLst/>
          </a:prstGeom>
        </p:spPr>
      </p:pic>
    </p:spTree>
    <p:extLst>
      <p:ext uri="{BB962C8B-B14F-4D97-AF65-F5344CB8AC3E}">
        <p14:creationId xmlns:p14="http://schemas.microsoft.com/office/powerpoint/2010/main" val="1047499042"/>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lIns="91424" tIns="45712" rIns="91424" bIns="45712"/>
          <a:lstStyle>
            <a:lvl1pPr algn="l">
              <a:defRPr b="0" i="0">
                <a:solidFill>
                  <a:srgbClr val="FFFFFF"/>
                </a:solidFill>
                <a:latin typeface="Segoe"/>
                <a:cs typeface="Segoe"/>
              </a:defRPr>
            </a:lvl1pPr>
          </a:lstStyle>
          <a:p>
            <a:pPr defTabSz="914248"/>
            <a:fld id="{B6F15528-21DE-4FAA-801E-634DDDAF4B2B}" type="slidenum">
              <a:rPr lang="en-US" smtClean="0"/>
              <a:pPr defTabSz="914248"/>
              <a:t>‹#›</a:t>
            </a:fld>
            <a:endParaRPr lang="en-US"/>
          </a:p>
        </p:txBody>
      </p:sp>
    </p:spTree>
    <p:extLst>
      <p:ext uri="{BB962C8B-B14F-4D97-AF65-F5344CB8AC3E}">
        <p14:creationId xmlns:p14="http://schemas.microsoft.com/office/powerpoint/2010/main" val="334951000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8043461"/>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5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56" y="3459275"/>
            <a:ext cx="4091815" cy="858697"/>
          </a:xfrm>
        </p:spPr>
        <p:txBody>
          <a:bodyPr/>
          <a:lstStyle>
            <a:lvl1pPr marL="0" indent="0">
              <a:buFont typeface="Arial" pitchFamily="34" charset="0"/>
              <a:buNone/>
              <a:defRPr sz="1800">
                <a:solidFill>
                  <a:schemeClr val="bg1">
                    <a:alpha val="98000"/>
                  </a:schemeClr>
                </a:solidFill>
                <a:latin typeface="+mj-lt"/>
              </a:defRPr>
            </a:lvl1pPr>
            <a:lvl2pPr marL="345042" indent="0">
              <a:buFont typeface="Arial" pitchFamily="34" charset="0"/>
              <a:buNone/>
              <a:defRPr/>
            </a:lvl2pPr>
            <a:lvl3pPr marL="641321" indent="0">
              <a:buFont typeface="Arial" pitchFamily="34" charset="0"/>
              <a:buNone/>
              <a:defRPr/>
            </a:lvl3pPr>
            <a:lvl4pPr marL="943551" indent="0">
              <a:buFont typeface="Arial" pitchFamily="34" charset="0"/>
              <a:buNone/>
              <a:defRPr/>
            </a:lvl4pPr>
            <a:lvl5pPr marL="12029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4098728459"/>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551" indent="-30223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2926" indent="-25938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186" indent="-2522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3182957886"/>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322"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400" indent="-2570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009" indent="-257009">
              <a:spcBef>
                <a:spcPts val="0"/>
              </a:spcBef>
              <a:spcAft>
                <a:spcPts val="300"/>
              </a:spcAft>
              <a:buFont typeface="Arial" pitchFamily="34" charset="0"/>
              <a:buChar char="•"/>
              <a:defRPr/>
            </a:lvl5pPr>
            <a:lvl6pPr marL="774586" indent="-257009">
              <a:buFont typeface="Arial" pitchFamily="34" charset="0"/>
              <a:buChar char="•"/>
              <a:defRPr sz="1800">
                <a:gradFill>
                  <a:gsLst>
                    <a:gs pos="0">
                      <a:srgbClr val="595959"/>
                    </a:gs>
                    <a:gs pos="86000">
                      <a:srgbClr val="595959"/>
                    </a:gs>
                  </a:gsLst>
                  <a:lin ang="5400000" scaled="0"/>
                </a:gradFill>
              </a:defRPr>
            </a:lvl6pPr>
            <a:lvl7pPr marL="941168" indent="-168958">
              <a:defRPr>
                <a:gradFill>
                  <a:gsLst>
                    <a:gs pos="0">
                      <a:srgbClr val="595959"/>
                    </a:gs>
                    <a:gs pos="86000">
                      <a:srgbClr val="595959"/>
                    </a:gs>
                  </a:gsLst>
                  <a:lin ang="5400000" scaled="0"/>
                </a:gradFill>
              </a:defRPr>
            </a:lvl7pPr>
            <a:lvl8pPr marL="1114882" indent="-173712">
              <a:defRPr>
                <a:gradFill>
                  <a:gsLst>
                    <a:gs pos="0">
                      <a:srgbClr val="595959"/>
                    </a:gs>
                    <a:gs pos="86000">
                      <a:srgbClr val="595959"/>
                    </a:gs>
                  </a:gsLst>
                  <a:lin ang="5400000" scaled="0"/>
                </a:gradFill>
              </a:defRPr>
            </a:lvl8pPr>
          </a:lstStyle>
          <a:p>
            <a:pPr marL="259382" lvl="0" indent="-259382" algn="l" defTabSz="685322" rtl="0" eaLnBrk="1" latinLnBrk="0" hangingPunct="1">
              <a:lnSpc>
                <a:spcPct val="90000"/>
              </a:lnSpc>
              <a:spcBef>
                <a:spcPct val="20000"/>
              </a:spcBef>
              <a:buSzPct val="90000"/>
              <a:buFont typeface="Arial" pitchFamily="34" charset="0"/>
              <a:buChar char="•"/>
            </a:pPr>
            <a:r>
              <a:rPr lang="en-US" smtClean="0"/>
              <a:t>Click to edit Master text styles</a:t>
            </a:r>
          </a:p>
          <a:p>
            <a:pPr marL="259382" lvl="1" indent="-259382" algn="l" defTabSz="685322" rtl="0" eaLnBrk="1" latinLnBrk="0" hangingPunct="1">
              <a:lnSpc>
                <a:spcPct val="90000"/>
              </a:lnSpc>
              <a:spcBef>
                <a:spcPct val="20000"/>
              </a:spcBef>
              <a:buSzPct val="90000"/>
              <a:buFont typeface="Arial" pitchFamily="34" charset="0"/>
              <a:buChar char="•"/>
            </a:pPr>
            <a:r>
              <a:rPr lang="en-US" smtClean="0"/>
              <a:t>Second level</a:t>
            </a:r>
          </a:p>
          <a:p>
            <a:pPr marL="259382" lvl="2" indent="-259382" algn="l" defTabSz="685322" rtl="0" eaLnBrk="1" latinLnBrk="0" hangingPunct="1">
              <a:lnSpc>
                <a:spcPct val="90000"/>
              </a:lnSpc>
              <a:spcBef>
                <a:spcPct val="20000"/>
              </a:spcBef>
              <a:buSzPct val="90000"/>
              <a:buFont typeface="Arial" pitchFamily="34" charset="0"/>
              <a:buChar char="•"/>
            </a:pPr>
            <a:r>
              <a:rPr lang="en-US" smtClean="0"/>
              <a:t>Third level</a:t>
            </a:r>
          </a:p>
          <a:p>
            <a:pPr marL="259382" lvl="3" indent="-259382" algn="l" defTabSz="685322" rtl="0" eaLnBrk="1" latinLnBrk="0" hangingPunct="1">
              <a:lnSpc>
                <a:spcPct val="90000"/>
              </a:lnSpc>
              <a:spcBef>
                <a:spcPct val="20000"/>
              </a:spcBef>
              <a:buSzPct val="90000"/>
              <a:buFont typeface="Arial" pitchFamily="34" charset="0"/>
              <a:buChar char="•"/>
            </a:pPr>
            <a:r>
              <a:rPr lang="en-US" smtClean="0"/>
              <a:t>Fourth level</a:t>
            </a:r>
          </a:p>
          <a:p>
            <a:pPr marL="259382" lvl="4" indent="-259382" algn="l" defTabSz="68532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84911051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819" indent="-255819">
              <a:lnSpc>
                <a:spcPct val="90000"/>
              </a:lnSpc>
              <a:buSzPct val="80000"/>
              <a:buFont typeface="Arial" pitchFamily="34" charset="0"/>
              <a:buChar char="•"/>
              <a:defRPr sz="2400"/>
            </a:lvl1pPr>
            <a:lvl2pPr marL="469989" indent="-214170">
              <a:lnSpc>
                <a:spcPct val="90000"/>
              </a:lnSpc>
              <a:buSzPct val="80000"/>
              <a:buFont typeface="Arial" pitchFamily="34" charset="0"/>
              <a:buChar char="•"/>
              <a:defRPr sz="2100"/>
            </a:lvl2pPr>
            <a:lvl3pPr marL="685349" indent="-215361">
              <a:lnSpc>
                <a:spcPct val="90000"/>
              </a:lnSpc>
              <a:buSzPct val="80000"/>
              <a:buFont typeface="Arial" pitchFamily="34" charset="0"/>
              <a:buChar char="•"/>
              <a:defRPr sz="1800"/>
            </a:lvl3pPr>
            <a:lvl4pPr marL="1283832" indent="-168958">
              <a:lnSpc>
                <a:spcPct val="90000"/>
              </a:lnSpc>
              <a:buSzPct val="80000"/>
              <a:buFont typeface="Arial" pitchFamily="34" charset="0"/>
              <a:buChar char="•"/>
              <a:defRPr sz="1500"/>
            </a:lvl4pPr>
            <a:lvl5pPr marL="1457555" indent="-173712">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661" indent="-34266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490" indent="-34266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6998" indent="-2570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1891" indent="-2570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0845" indent="-2570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819" lvl="0" indent="-255819" algn="l" defTabSz="685322" rtl="0" eaLnBrk="1" latinLnBrk="0" hangingPunct="1">
              <a:lnSpc>
                <a:spcPct val="90000"/>
              </a:lnSpc>
              <a:spcBef>
                <a:spcPct val="20000"/>
              </a:spcBef>
              <a:buSzPct val="80000"/>
              <a:buFont typeface="Arial" pitchFamily="34" charset="0"/>
              <a:buChar char="•"/>
            </a:pPr>
            <a:r>
              <a:rPr lang="en-US" smtClean="0"/>
              <a:t>Click to edit Master text styles</a:t>
            </a:r>
          </a:p>
          <a:p>
            <a:pPr marL="255819" lvl="1" indent="-255819" algn="l" defTabSz="685322" rtl="0" eaLnBrk="1" latinLnBrk="0" hangingPunct="1">
              <a:lnSpc>
                <a:spcPct val="90000"/>
              </a:lnSpc>
              <a:spcBef>
                <a:spcPct val="20000"/>
              </a:spcBef>
              <a:buSzPct val="80000"/>
              <a:buFont typeface="Arial" pitchFamily="34" charset="0"/>
              <a:buChar char="•"/>
            </a:pPr>
            <a:r>
              <a:rPr lang="en-US" smtClean="0"/>
              <a:t>Second level</a:t>
            </a:r>
          </a:p>
          <a:p>
            <a:pPr marL="255819" lvl="2" indent="-255819" algn="l" defTabSz="685322" rtl="0" eaLnBrk="1" latinLnBrk="0" hangingPunct="1">
              <a:lnSpc>
                <a:spcPct val="90000"/>
              </a:lnSpc>
              <a:spcBef>
                <a:spcPct val="20000"/>
              </a:spcBef>
              <a:buSzPct val="80000"/>
              <a:buFont typeface="Arial" pitchFamily="34" charset="0"/>
              <a:buChar char="•"/>
            </a:pPr>
            <a:r>
              <a:rPr lang="en-US" smtClean="0"/>
              <a:t>Third level</a:t>
            </a:r>
          </a:p>
          <a:p>
            <a:pPr marL="255819" lvl="3" indent="-255819" algn="l" defTabSz="685322" rtl="0" eaLnBrk="1" latinLnBrk="0" hangingPunct="1">
              <a:lnSpc>
                <a:spcPct val="90000"/>
              </a:lnSpc>
              <a:spcBef>
                <a:spcPct val="20000"/>
              </a:spcBef>
              <a:buSzPct val="80000"/>
              <a:buFont typeface="Arial" pitchFamily="34" charset="0"/>
              <a:buChar char="•"/>
            </a:pPr>
            <a:r>
              <a:rPr lang="en-US" smtClean="0"/>
              <a:t>Fourth level</a:t>
            </a:r>
          </a:p>
          <a:p>
            <a:pPr marL="255819" lvl="4" indent="-255819" algn="l" defTabSz="68532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68301797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69"/>
            <a:ext cx="4115872" cy="332399"/>
          </a:xfrm>
        </p:spPr>
        <p:txBody>
          <a:bodyPr anchor="b"/>
          <a:lstStyle>
            <a:lvl1pPr marL="0" indent="0">
              <a:lnSpc>
                <a:spcPct val="90000"/>
              </a:lnSpc>
              <a:spcBef>
                <a:spcPts val="0"/>
              </a:spcBef>
              <a:buNone/>
              <a:defRPr sz="2400" b="0">
                <a:latin typeface="Segoe UI Light" pitchFamily="34" charset="0"/>
              </a:defRPr>
            </a:lvl1pPr>
            <a:lvl2pPr marL="342649" indent="0">
              <a:buNone/>
              <a:defRPr sz="1500" b="1"/>
            </a:lvl2pPr>
            <a:lvl3pPr marL="685322" indent="0">
              <a:buNone/>
              <a:defRPr sz="1400" b="1"/>
            </a:lvl3pPr>
            <a:lvl4pPr marL="1027979" indent="0">
              <a:buNone/>
              <a:defRPr sz="1200" b="1"/>
            </a:lvl4pPr>
            <a:lvl5pPr marL="1370645" indent="0">
              <a:buNone/>
              <a:defRPr sz="1200" b="1"/>
            </a:lvl5pPr>
            <a:lvl6pPr marL="1713294" indent="0">
              <a:buNone/>
              <a:defRPr sz="1200" b="1"/>
            </a:lvl6pPr>
            <a:lvl7pPr marL="2055963" indent="0">
              <a:buNone/>
              <a:defRPr sz="1200" b="1"/>
            </a:lvl7pPr>
            <a:lvl8pPr marL="2398624" indent="0">
              <a:buNone/>
              <a:defRPr sz="1200" b="1"/>
            </a:lvl8pPr>
            <a:lvl9pPr marL="2741288"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230" indent="-302230">
              <a:buSzPct val="80000"/>
              <a:buFont typeface="Arial" pitchFamily="34" charset="0"/>
              <a:buChar char="•"/>
              <a:defRPr sz="2100"/>
            </a:lvl1pPr>
            <a:lvl2pPr marL="558023" indent="-241539">
              <a:buSzPct val="80000"/>
              <a:buFont typeface="Arial" pitchFamily="34" charset="0"/>
              <a:buChar char="•"/>
              <a:defRPr sz="2100"/>
            </a:lvl2pPr>
            <a:lvl3pPr marL="769829" indent="-211789" defTabSz="772199">
              <a:buSzPct val="80000"/>
              <a:buFont typeface="Arial" pitchFamily="34" charset="0"/>
              <a:buChar char="•"/>
              <a:defRPr sz="1800"/>
            </a:lvl3pPr>
            <a:lvl4pPr marL="987562" indent="-215361">
              <a:buSzPct val="80000"/>
              <a:buFont typeface="Arial" pitchFamily="34" charset="0"/>
              <a:buChar char="•"/>
              <a:defRPr sz="1500"/>
            </a:lvl4pPr>
            <a:lvl5pPr marL="1155339" indent="-16776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69"/>
            <a:ext cx="4115872" cy="332399"/>
          </a:xfrm>
        </p:spPr>
        <p:txBody>
          <a:bodyPr anchor="b"/>
          <a:lstStyle>
            <a:lvl1pPr marL="0" indent="0">
              <a:lnSpc>
                <a:spcPct val="90000"/>
              </a:lnSpc>
              <a:spcBef>
                <a:spcPts val="0"/>
              </a:spcBef>
              <a:buNone/>
              <a:defRPr sz="2400" b="0">
                <a:latin typeface="Segoe UI Light" pitchFamily="34" charset="0"/>
              </a:defRPr>
            </a:lvl1pPr>
            <a:lvl2pPr marL="342649" indent="0">
              <a:buNone/>
              <a:defRPr sz="1500" b="1"/>
            </a:lvl2pPr>
            <a:lvl3pPr marL="685322" indent="0">
              <a:buNone/>
              <a:defRPr sz="1400" b="1"/>
            </a:lvl3pPr>
            <a:lvl4pPr marL="1027979" indent="0">
              <a:buNone/>
              <a:defRPr sz="1200" b="1"/>
            </a:lvl4pPr>
            <a:lvl5pPr marL="1370645" indent="0">
              <a:buNone/>
              <a:defRPr sz="1200" b="1"/>
            </a:lvl5pPr>
            <a:lvl6pPr marL="1713294" indent="0">
              <a:buNone/>
              <a:defRPr sz="1200" b="1"/>
            </a:lvl6pPr>
            <a:lvl7pPr marL="2055963" indent="0">
              <a:buNone/>
              <a:defRPr sz="1200" b="1"/>
            </a:lvl7pPr>
            <a:lvl8pPr marL="2398624" indent="0">
              <a:buNone/>
              <a:defRPr sz="1200" b="1"/>
            </a:lvl8pPr>
            <a:lvl9pPr marL="2741288"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099" indent="-22209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661" indent="-34266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502" indent="-2570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211" indent="-2570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041" indent="-2570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211" indent="-257009">
              <a:defRPr sz="1200"/>
            </a:lvl6pPr>
            <a:lvl7pPr marL="1201742" indent="-214170">
              <a:defRPr sz="1200"/>
            </a:lvl7pPr>
            <a:lvl8pPr>
              <a:defRPr sz="1200"/>
            </a:lvl8pPr>
            <a:lvl9pPr>
              <a:defRPr sz="1200"/>
            </a:lvl9pPr>
          </a:lstStyle>
          <a:p>
            <a:pPr marL="302230" lvl="0" indent="-302230" algn="l" defTabSz="685322" rtl="0" eaLnBrk="1" latinLnBrk="0" hangingPunct="1">
              <a:lnSpc>
                <a:spcPct val="90000"/>
              </a:lnSpc>
              <a:spcBef>
                <a:spcPct val="20000"/>
              </a:spcBef>
              <a:buSzPct val="80000"/>
            </a:pPr>
            <a:r>
              <a:rPr lang="en-US" smtClean="0"/>
              <a:t>Click to edit Master text styles</a:t>
            </a:r>
          </a:p>
          <a:p>
            <a:pPr marL="302230" lvl="1" indent="-302230" algn="l" defTabSz="685322" rtl="0" eaLnBrk="1" latinLnBrk="0" hangingPunct="1">
              <a:lnSpc>
                <a:spcPct val="90000"/>
              </a:lnSpc>
              <a:spcBef>
                <a:spcPct val="20000"/>
              </a:spcBef>
              <a:buSzPct val="80000"/>
            </a:pPr>
            <a:r>
              <a:rPr lang="en-US" smtClean="0"/>
              <a:t>Second level</a:t>
            </a:r>
          </a:p>
          <a:p>
            <a:pPr marL="302230" lvl="2" indent="-302230" algn="l" defTabSz="685322" rtl="0" eaLnBrk="1" latinLnBrk="0" hangingPunct="1">
              <a:lnSpc>
                <a:spcPct val="90000"/>
              </a:lnSpc>
              <a:spcBef>
                <a:spcPct val="20000"/>
              </a:spcBef>
              <a:buSzPct val="80000"/>
            </a:pPr>
            <a:r>
              <a:rPr lang="en-US" smtClean="0"/>
              <a:t>Third level</a:t>
            </a:r>
          </a:p>
          <a:p>
            <a:pPr marL="302230" lvl="3" indent="-302230" algn="l" defTabSz="685322" rtl="0" eaLnBrk="1" latinLnBrk="0" hangingPunct="1">
              <a:lnSpc>
                <a:spcPct val="90000"/>
              </a:lnSpc>
              <a:spcBef>
                <a:spcPct val="20000"/>
              </a:spcBef>
              <a:buSzPct val="80000"/>
            </a:pPr>
            <a:r>
              <a:rPr lang="en-US" smtClean="0"/>
              <a:t>Fourth level</a:t>
            </a:r>
          </a:p>
          <a:p>
            <a:pPr marL="302230" lvl="4" indent="-302230" algn="l" defTabSz="685322"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30552988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2613541128"/>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47952520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05" tIns="34253" rIns="68505" bIns="34253" numCol="1" spcCol="0" rtlCol="0" anchor="ctr" anchorCtr="0" compatLnSpc="1">
            <a:prstTxWarp prst="textNoShape">
              <a:avLst/>
            </a:prstTxWarp>
          </a:bodyPr>
          <a:lstStyle/>
          <a:p>
            <a:pPr algn="ctr" defTabSz="68489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322"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7"/>
            <a:ext cx="5210341" cy="931409"/>
          </a:xfrm>
        </p:spPr>
        <p:txBody>
          <a:bodyPr lIns="137064" tIns="137064" anchor="ctr" anchorCtr="0"/>
          <a:lstStyle>
            <a:lvl1pPr marL="430722" indent="-42834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382" indent="-2570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322" rtl="0" eaLnBrk="1" latinLnBrk="0" hangingPunct="1">
              <a:lnSpc>
                <a:spcPct val="90000"/>
              </a:lnSpc>
              <a:spcBef>
                <a:spcPts val="0"/>
              </a:spcBef>
              <a:spcAft>
                <a:spcPts val="675"/>
              </a:spcAft>
              <a:buSzPct val="80000"/>
            </a:pPr>
            <a:r>
              <a:rPr lang="en-US" smtClean="0"/>
              <a:t>Click to edit Master text styles</a:t>
            </a:r>
          </a:p>
          <a:p>
            <a:pPr marL="2382" lvl="1" indent="0" algn="l" defTabSz="685322"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681" tIns="30840" rIns="61681" bIns="30840" numCol="1" anchor="t" anchorCtr="0" compatLnSpc="1">
            <a:prstTxWarp prst="textNoShape">
              <a:avLst/>
            </a:prstTxWarp>
          </a:bodyPr>
          <a:lstStyle/>
          <a:p>
            <a:pPr defTabSz="913640"/>
            <a:endParaRPr lang="en-US" sz="1200">
              <a:solidFill>
                <a:srgbClr val="292929"/>
              </a:solidFill>
            </a:endParaRPr>
          </a:p>
        </p:txBody>
      </p:sp>
    </p:spTree>
    <p:extLst>
      <p:ext uri="{BB962C8B-B14F-4D97-AF65-F5344CB8AC3E}">
        <p14:creationId xmlns:p14="http://schemas.microsoft.com/office/powerpoint/2010/main" val="2444958555"/>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grpSp>
    </p:spTree>
    <p:extLst>
      <p:ext uri="{BB962C8B-B14F-4D97-AF65-F5344CB8AC3E}">
        <p14:creationId xmlns:p14="http://schemas.microsoft.com/office/powerpoint/2010/main" val="2231596290"/>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60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32" tIns="34267" rIns="68532" bIns="34267" numCol="1" anchor="t" anchorCtr="0" compatLnSpc="1">
            <a:prstTxWarp prst="textNoShape">
              <a:avLst/>
            </a:prstTxWarp>
          </a:bodyPr>
          <a:lstStyle/>
          <a:p>
            <a:pPr defTabSz="685322"/>
            <a:endParaRPr lang="en-US" sz="1400">
              <a:solidFill>
                <a:srgbClr val="292929"/>
              </a:solidFill>
            </a:endParaRPr>
          </a:p>
        </p:txBody>
      </p:sp>
    </p:spTree>
    <p:extLst>
      <p:ext uri="{BB962C8B-B14F-4D97-AF65-F5344CB8AC3E}">
        <p14:creationId xmlns:p14="http://schemas.microsoft.com/office/powerpoint/2010/main" val="2644188348"/>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1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grpSp>
    </p:spTree>
    <p:extLst>
      <p:ext uri="{BB962C8B-B14F-4D97-AF65-F5344CB8AC3E}">
        <p14:creationId xmlns:p14="http://schemas.microsoft.com/office/powerpoint/2010/main" val="1972586623"/>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681" tIns="30840" rIns="61681" bIns="30840" numCol="1" anchor="t" anchorCtr="0" compatLnSpc="1">
            <a:prstTxWarp prst="textNoShape">
              <a:avLst/>
            </a:prstTxWarp>
          </a:bodyPr>
          <a:lstStyle/>
          <a:p>
            <a:pPr defTabSz="685322"/>
            <a:endParaRPr lang="en-US" sz="1200">
              <a:solidFill>
                <a:srgbClr val="292929"/>
              </a:solidFill>
            </a:endParaRPr>
          </a:p>
        </p:txBody>
      </p:sp>
    </p:spTree>
    <p:extLst>
      <p:ext uri="{BB962C8B-B14F-4D97-AF65-F5344CB8AC3E}">
        <p14:creationId xmlns:p14="http://schemas.microsoft.com/office/powerpoint/2010/main" val="2332511534"/>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2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grpSp>
    </p:spTree>
    <p:extLst>
      <p:ext uri="{BB962C8B-B14F-4D97-AF65-F5344CB8AC3E}">
        <p14:creationId xmlns:p14="http://schemas.microsoft.com/office/powerpoint/2010/main" val="58952469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55"/>
            <a:ext cx="1880410" cy="218515"/>
          </a:xfrm>
          <a:prstGeom prst="rect">
            <a:avLst/>
          </a:prstGeom>
        </p:spPr>
      </p:pic>
    </p:spTree>
    <p:extLst>
      <p:ext uri="{BB962C8B-B14F-4D97-AF65-F5344CB8AC3E}">
        <p14:creationId xmlns:p14="http://schemas.microsoft.com/office/powerpoint/2010/main" val="1810605569"/>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21" tIns="34261" rIns="68521" bIns="34261" numCol="1" anchor="t" anchorCtr="0" compatLnSpc="1">
            <a:prstTxWarp prst="textNoShape">
              <a:avLst/>
            </a:prstTxWarp>
            <a:spAutoFit/>
          </a:bodyPr>
          <a:lstStyle/>
          <a:p>
            <a:pPr algn="ctr" defTabSz="685124"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124"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911895639"/>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32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6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32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507"/>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485773209"/>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042" indent="-345042">
              <a:buClr>
                <a:srgbClr val="FFFFFF"/>
              </a:buClr>
              <a:buSzPct val="70000"/>
              <a:buFontTx/>
              <a:buBlip>
                <a:blip r:embed="rId2"/>
              </a:buBlip>
              <a:defRPr>
                <a:gradFill>
                  <a:gsLst>
                    <a:gs pos="0">
                      <a:srgbClr val="FFFFFF"/>
                    </a:gs>
                    <a:gs pos="86000">
                      <a:srgbClr val="FFFFFF"/>
                    </a:gs>
                  </a:gsLst>
                  <a:lin ang="5400000" scaled="0"/>
                </a:gradFill>
              </a:defRPr>
            </a:lvl1pPr>
            <a:lvl2pPr marL="641321" indent="-296277">
              <a:buClr>
                <a:srgbClr val="FFFFFF"/>
              </a:buClr>
              <a:buSzPct val="70000"/>
              <a:buFontTx/>
              <a:buBlip>
                <a:blip r:embed="rId2"/>
              </a:buBlip>
              <a:defRPr>
                <a:gradFill>
                  <a:gsLst>
                    <a:gs pos="0">
                      <a:srgbClr val="FFFFFF"/>
                    </a:gs>
                    <a:gs pos="86000">
                      <a:srgbClr val="FFFFFF"/>
                    </a:gs>
                  </a:gsLst>
                  <a:lin ang="5400000" scaled="0"/>
                </a:gradFill>
              </a:defRPr>
            </a:lvl2pPr>
            <a:lvl3pPr marL="943551" indent="-302230">
              <a:buClr>
                <a:srgbClr val="FFFFFF"/>
              </a:buClr>
              <a:buSzPct val="70000"/>
              <a:buFontTx/>
              <a:buBlip>
                <a:blip r:embed="rId2"/>
              </a:buBlip>
              <a:defRPr>
                <a:gradFill>
                  <a:gsLst>
                    <a:gs pos="0">
                      <a:srgbClr val="FFFFFF"/>
                    </a:gs>
                    <a:gs pos="86000">
                      <a:srgbClr val="FFFFFF"/>
                    </a:gs>
                  </a:gsLst>
                  <a:lin ang="5400000" scaled="0"/>
                </a:gradFill>
              </a:defRPr>
            </a:lvl3pPr>
            <a:lvl4pPr marL="1202926" indent="-259382">
              <a:buClr>
                <a:srgbClr val="FFFFFF"/>
              </a:buClr>
              <a:buSzPct val="70000"/>
              <a:buFontTx/>
              <a:buBlip>
                <a:blip r:embed="rId2"/>
              </a:buBlip>
              <a:defRPr>
                <a:gradFill>
                  <a:gsLst>
                    <a:gs pos="0">
                      <a:srgbClr val="FFFFFF"/>
                    </a:gs>
                    <a:gs pos="86000">
                      <a:srgbClr val="FFFFFF"/>
                    </a:gs>
                  </a:gsLst>
                  <a:lin ang="5400000" scaled="0"/>
                </a:gradFill>
              </a:defRPr>
            </a:lvl4pPr>
            <a:lvl5pPr marL="1455186" indent="-252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210753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theme" Target="../theme/theme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theme" Target="../theme/theme5.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10" Type="http://schemas.openxmlformats.org/officeDocument/2006/relationships/slideLayout" Target="../slideLayouts/slideLayout92.xml"/><Relationship Id="rId19" Type="http://schemas.openxmlformats.org/officeDocument/2006/relationships/theme" Target="../theme/theme6.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slideLayout" Target="../slideLayouts/slideLayout118.xml"/><Relationship Id="rId3" Type="http://schemas.openxmlformats.org/officeDocument/2006/relationships/slideLayout" Target="../slideLayouts/slideLayout103.xml"/><Relationship Id="rId21" Type="http://schemas.openxmlformats.org/officeDocument/2006/relationships/slideLayout" Target="../slideLayouts/slideLayout121.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20" Type="http://schemas.openxmlformats.org/officeDocument/2006/relationships/slideLayout" Target="../slideLayouts/slideLayout120.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23" Type="http://schemas.openxmlformats.org/officeDocument/2006/relationships/theme" Target="../theme/theme7.xml"/><Relationship Id="rId10" Type="http://schemas.openxmlformats.org/officeDocument/2006/relationships/slideLayout" Target="../slideLayouts/slideLayout110.xml"/><Relationship Id="rId19" Type="http://schemas.openxmlformats.org/officeDocument/2006/relationships/slideLayout" Target="../slideLayouts/slideLayout119.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 Id="rId22" Type="http://schemas.openxmlformats.org/officeDocument/2006/relationships/slideLayout" Target="../slideLayouts/slideLayout1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685693"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37" indent="-345237" algn="l" defTabSz="68569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672" indent="-296434" algn="l" defTabSz="685693"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058" indent="-302386" algn="l" defTabSz="68569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577" indent="-259525"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967" indent="-252383"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65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00"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34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193"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93" rtl="0" eaLnBrk="1" latinLnBrk="0" hangingPunct="1">
        <a:defRPr sz="1400" kern="1200">
          <a:solidFill>
            <a:schemeClr val="tx1"/>
          </a:solidFill>
          <a:latin typeface="+mn-lt"/>
          <a:ea typeface="+mn-ea"/>
          <a:cs typeface="+mn-cs"/>
        </a:defRPr>
      </a:lvl1pPr>
      <a:lvl2pPr marL="342844" algn="l" defTabSz="685693" rtl="0" eaLnBrk="1" latinLnBrk="0" hangingPunct="1">
        <a:defRPr sz="1400" kern="1200">
          <a:solidFill>
            <a:schemeClr val="tx1"/>
          </a:solidFill>
          <a:latin typeface="+mn-lt"/>
          <a:ea typeface="+mn-ea"/>
          <a:cs typeface="+mn-cs"/>
        </a:defRPr>
      </a:lvl2pPr>
      <a:lvl3pPr marL="685693" algn="l" defTabSz="685693" rtl="0" eaLnBrk="1" latinLnBrk="0" hangingPunct="1">
        <a:defRPr sz="1400" kern="1200">
          <a:solidFill>
            <a:schemeClr val="tx1"/>
          </a:solidFill>
          <a:latin typeface="+mn-lt"/>
          <a:ea typeface="+mn-ea"/>
          <a:cs typeface="+mn-cs"/>
        </a:defRPr>
      </a:lvl3pPr>
      <a:lvl4pPr marL="1028538" algn="l" defTabSz="685693" rtl="0" eaLnBrk="1" latinLnBrk="0" hangingPunct="1">
        <a:defRPr sz="1400" kern="1200">
          <a:solidFill>
            <a:schemeClr val="tx1"/>
          </a:solidFill>
          <a:latin typeface="+mn-lt"/>
          <a:ea typeface="+mn-ea"/>
          <a:cs typeface="+mn-cs"/>
        </a:defRPr>
      </a:lvl4pPr>
      <a:lvl5pPr marL="1371386" algn="l" defTabSz="685693" rtl="0" eaLnBrk="1" latinLnBrk="0" hangingPunct="1">
        <a:defRPr sz="1400" kern="1200">
          <a:solidFill>
            <a:schemeClr val="tx1"/>
          </a:solidFill>
          <a:latin typeface="+mn-lt"/>
          <a:ea typeface="+mn-ea"/>
          <a:cs typeface="+mn-cs"/>
        </a:defRPr>
      </a:lvl5pPr>
      <a:lvl6pPr marL="1714228" algn="l" defTabSz="685693" rtl="0" eaLnBrk="1" latinLnBrk="0" hangingPunct="1">
        <a:defRPr sz="1400" kern="1200">
          <a:solidFill>
            <a:schemeClr val="tx1"/>
          </a:solidFill>
          <a:latin typeface="+mn-lt"/>
          <a:ea typeface="+mn-ea"/>
          <a:cs typeface="+mn-cs"/>
        </a:defRPr>
      </a:lvl6pPr>
      <a:lvl7pPr marL="2057078" algn="l" defTabSz="685693" rtl="0" eaLnBrk="1" latinLnBrk="0" hangingPunct="1">
        <a:defRPr sz="1400" kern="1200">
          <a:solidFill>
            <a:schemeClr val="tx1"/>
          </a:solidFill>
          <a:latin typeface="+mn-lt"/>
          <a:ea typeface="+mn-ea"/>
          <a:cs typeface="+mn-cs"/>
        </a:defRPr>
      </a:lvl7pPr>
      <a:lvl8pPr marL="2399924" algn="l" defTabSz="685693" rtl="0" eaLnBrk="1" latinLnBrk="0" hangingPunct="1">
        <a:defRPr sz="1400" kern="1200">
          <a:solidFill>
            <a:schemeClr val="tx1"/>
          </a:solidFill>
          <a:latin typeface="+mn-lt"/>
          <a:ea typeface="+mn-ea"/>
          <a:cs typeface="+mn-cs"/>
        </a:defRPr>
      </a:lvl8pPr>
      <a:lvl9pPr marL="2742771" algn="l" defTabSz="685693"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5" tIns="34283" rIns="68565" bIns="34283" numCol="1" rtlCol="0" anchor="ctr" anchorCtr="0" compatLnSpc="1">
            <a:prstTxWarp prst="textNoShape">
              <a:avLst/>
            </a:prstTxWarp>
          </a:bodyPr>
          <a:lstStyle/>
          <a:p>
            <a:pPr algn="ctr" defTabSz="6854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5" tIns="34283" rIns="68565" bIns="34283" numCol="1" rtlCol="0" anchor="ctr" anchorCtr="0" compatLnSpc="1">
            <a:prstTxWarp prst="textNoShape">
              <a:avLst/>
            </a:prstTxWarp>
          </a:bodyPr>
          <a:lstStyle/>
          <a:p>
            <a:pPr algn="ctr" defTabSz="6854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41" y="171453"/>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664"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664"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670" indent="-5954" algn="l" defTabSz="685664"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386" indent="-5954" algn="l" defTabSz="685664"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378" indent="5954" algn="l" defTabSz="685664"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364" indent="0" algn="l" defTabSz="685664"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5580"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407"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241"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072"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64" rtl="0" eaLnBrk="1" latinLnBrk="0" hangingPunct="1">
        <a:defRPr sz="1400" kern="1200">
          <a:solidFill>
            <a:schemeClr val="tx1"/>
          </a:solidFill>
          <a:latin typeface="+mn-lt"/>
          <a:ea typeface="+mn-ea"/>
          <a:cs typeface="+mn-cs"/>
        </a:defRPr>
      </a:lvl1pPr>
      <a:lvl2pPr marL="342829" algn="l" defTabSz="685664" rtl="0" eaLnBrk="1" latinLnBrk="0" hangingPunct="1">
        <a:defRPr sz="1400" kern="1200">
          <a:solidFill>
            <a:schemeClr val="tx1"/>
          </a:solidFill>
          <a:latin typeface="+mn-lt"/>
          <a:ea typeface="+mn-ea"/>
          <a:cs typeface="+mn-cs"/>
        </a:defRPr>
      </a:lvl2pPr>
      <a:lvl3pPr marL="685664" algn="l" defTabSz="685664" rtl="0" eaLnBrk="1" latinLnBrk="0" hangingPunct="1">
        <a:defRPr sz="1400" kern="1200">
          <a:solidFill>
            <a:schemeClr val="tx1"/>
          </a:solidFill>
          <a:latin typeface="+mn-lt"/>
          <a:ea typeface="+mn-ea"/>
          <a:cs typeface="+mn-cs"/>
        </a:defRPr>
      </a:lvl3pPr>
      <a:lvl4pPr marL="1028495" algn="l" defTabSz="685664" rtl="0" eaLnBrk="1" latinLnBrk="0" hangingPunct="1">
        <a:defRPr sz="1400" kern="1200">
          <a:solidFill>
            <a:schemeClr val="tx1"/>
          </a:solidFill>
          <a:latin typeface="+mn-lt"/>
          <a:ea typeface="+mn-ea"/>
          <a:cs typeface="+mn-cs"/>
        </a:defRPr>
      </a:lvl4pPr>
      <a:lvl5pPr marL="1371329" algn="l" defTabSz="685664" rtl="0" eaLnBrk="1" latinLnBrk="0" hangingPunct="1">
        <a:defRPr sz="1400" kern="1200">
          <a:solidFill>
            <a:schemeClr val="tx1"/>
          </a:solidFill>
          <a:latin typeface="+mn-lt"/>
          <a:ea typeface="+mn-ea"/>
          <a:cs typeface="+mn-cs"/>
        </a:defRPr>
      </a:lvl5pPr>
      <a:lvl6pPr marL="1714156" algn="l" defTabSz="685664" rtl="0" eaLnBrk="1" latinLnBrk="0" hangingPunct="1">
        <a:defRPr sz="1400" kern="1200">
          <a:solidFill>
            <a:schemeClr val="tx1"/>
          </a:solidFill>
          <a:latin typeface="+mn-lt"/>
          <a:ea typeface="+mn-ea"/>
          <a:cs typeface="+mn-cs"/>
        </a:defRPr>
      </a:lvl6pPr>
      <a:lvl7pPr marL="2056992" algn="l" defTabSz="685664" rtl="0" eaLnBrk="1" latinLnBrk="0" hangingPunct="1">
        <a:defRPr sz="1400" kern="1200">
          <a:solidFill>
            <a:schemeClr val="tx1"/>
          </a:solidFill>
          <a:latin typeface="+mn-lt"/>
          <a:ea typeface="+mn-ea"/>
          <a:cs typeface="+mn-cs"/>
        </a:defRPr>
      </a:lvl7pPr>
      <a:lvl8pPr marL="2399824" algn="l" defTabSz="685664" rtl="0" eaLnBrk="1" latinLnBrk="0" hangingPunct="1">
        <a:defRPr sz="1400" kern="1200">
          <a:solidFill>
            <a:schemeClr val="tx1"/>
          </a:solidFill>
          <a:latin typeface="+mn-lt"/>
          <a:ea typeface="+mn-ea"/>
          <a:cs typeface="+mn-cs"/>
        </a:defRPr>
      </a:lvl8pPr>
      <a:lvl9pPr marL="2742657" algn="l" defTabSz="685664"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693"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37" indent="-345237" algn="l" defTabSz="68569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672" indent="-296434" algn="l" defTabSz="685693"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058" indent="-302386" algn="l" defTabSz="68569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577" indent="-259525"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967" indent="-252383"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65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00"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34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193"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93" rtl="0" eaLnBrk="1" latinLnBrk="0" hangingPunct="1">
        <a:defRPr sz="1400" kern="1200">
          <a:solidFill>
            <a:schemeClr val="tx1"/>
          </a:solidFill>
          <a:latin typeface="+mn-lt"/>
          <a:ea typeface="+mn-ea"/>
          <a:cs typeface="+mn-cs"/>
        </a:defRPr>
      </a:lvl1pPr>
      <a:lvl2pPr marL="342844" algn="l" defTabSz="685693" rtl="0" eaLnBrk="1" latinLnBrk="0" hangingPunct="1">
        <a:defRPr sz="1400" kern="1200">
          <a:solidFill>
            <a:schemeClr val="tx1"/>
          </a:solidFill>
          <a:latin typeface="+mn-lt"/>
          <a:ea typeface="+mn-ea"/>
          <a:cs typeface="+mn-cs"/>
        </a:defRPr>
      </a:lvl2pPr>
      <a:lvl3pPr marL="685693" algn="l" defTabSz="685693" rtl="0" eaLnBrk="1" latinLnBrk="0" hangingPunct="1">
        <a:defRPr sz="1400" kern="1200">
          <a:solidFill>
            <a:schemeClr val="tx1"/>
          </a:solidFill>
          <a:latin typeface="+mn-lt"/>
          <a:ea typeface="+mn-ea"/>
          <a:cs typeface="+mn-cs"/>
        </a:defRPr>
      </a:lvl3pPr>
      <a:lvl4pPr marL="1028538" algn="l" defTabSz="685693" rtl="0" eaLnBrk="1" latinLnBrk="0" hangingPunct="1">
        <a:defRPr sz="1400" kern="1200">
          <a:solidFill>
            <a:schemeClr val="tx1"/>
          </a:solidFill>
          <a:latin typeface="+mn-lt"/>
          <a:ea typeface="+mn-ea"/>
          <a:cs typeface="+mn-cs"/>
        </a:defRPr>
      </a:lvl4pPr>
      <a:lvl5pPr marL="1371386" algn="l" defTabSz="685693" rtl="0" eaLnBrk="1" latinLnBrk="0" hangingPunct="1">
        <a:defRPr sz="1400" kern="1200">
          <a:solidFill>
            <a:schemeClr val="tx1"/>
          </a:solidFill>
          <a:latin typeface="+mn-lt"/>
          <a:ea typeface="+mn-ea"/>
          <a:cs typeface="+mn-cs"/>
        </a:defRPr>
      </a:lvl5pPr>
      <a:lvl6pPr marL="1714228" algn="l" defTabSz="685693" rtl="0" eaLnBrk="1" latinLnBrk="0" hangingPunct="1">
        <a:defRPr sz="1400" kern="1200">
          <a:solidFill>
            <a:schemeClr val="tx1"/>
          </a:solidFill>
          <a:latin typeface="+mn-lt"/>
          <a:ea typeface="+mn-ea"/>
          <a:cs typeface="+mn-cs"/>
        </a:defRPr>
      </a:lvl6pPr>
      <a:lvl7pPr marL="2057078" algn="l" defTabSz="685693" rtl="0" eaLnBrk="1" latinLnBrk="0" hangingPunct="1">
        <a:defRPr sz="1400" kern="1200">
          <a:solidFill>
            <a:schemeClr val="tx1"/>
          </a:solidFill>
          <a:latin typeface="+mn-lt"/>
          <a:ea typeface="+mn-ea"/>
          <a:cs typeface="+mn-cs"/>
        </a:defRPr>
      </a:lvl7pPr>
      <a:lvl8pPr marL="2399924" algn="l" defTabSz="685693" rtl="0" eaLnBrk="1" latinLnBrk="0" hangingPunct="1">
        <a:defRPr sz="1400" kern="1200">
          <a:solidFill>
            <a:schemeClr val="tx1"/>
          </a:solidFill>
          <a:latin typeface="+mn-lt"/>
          <a:ea typeface="+mn-ea"/>
          <a:cs typeface="+mn-cs"/>
        </a:defRPr>
      </a:lvl8pPr>
      <a:lvl9pPr marL="2742771" algn="l" defTabSz="685693"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429767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Lst>
  <p:transition>
    <p:fade/>
  </p:transition>
  <p:timing>
    <p:tnLst>
      <p:par>
        <p:cTn id="1" dur="indefinite" restart="never" nodeType="tmRoot"/>
      </p:par>
    </p:tnLst>
  </p:timing>
  <p:txStyles>
    <p:titleStyle>
      <a:lvl1pPr algn="l" defTabSz="685208"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983" indent="-344983" algn="l" defTabSz="685208"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213" indent="-296229" algn="l" defTabSz="685208"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395" indent="-302182" algn="l" defTabSz="685208"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2726" indent="-259338" algn="l" defTabSz="685208"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4942" indent="-252205" algn="l" defTabSz="685208"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4331"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919"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527"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128"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08" rtl="0" eaLnBrk="1" latinLnBrk="0" hangingPunct="1">
        <a:defRPr sz="1400" kern="1200">
          <a:solidFill>
            <a:schemeClr val="tx1"/>
          </a:solidFill>
          <a:latin typeface="+mn-lt"/>
          <a:ea typeface="+mn-ea"/>
          <a:cs typeface="+mn-cs"/>
        </a:defRPr>
      </a:lvl1pPr>
      <a:lvl2pPr marL="342589" algn="l" defTabSz="685208" rtl="0" eaLnBrk="1" latinLnBrk="0" hangingPunct="1">
        <a:defRPr sz="1400" kern="1200">
          <a:solidFill>
            <a:schemeClr val="tx1"/>
          </a:solidFill>
          <a:latin typeface="+mn-lt"/>
          <a:ea typeface="+mn-ea"/>
          <a:cs typeface="+mn-cs"/>
        </a:defRPr>
      </a:lvl2pPr>
      <a:lvl3pPr marL="685208" algn="l" defTabSz="685208" rtl="0" eaLnBrk="1" latinLnBrk="0" hangingPunct="1">
        <a:defRPr sz="1400" kern="1200">
          <a:solidFill>
            <a:schemeClr val="tx1"/>
          </a:solidFill>
          <a:latin typeface="+mn-lt"/>
          <a:ea typeface="+mn-ea"/>
          <a:cs typeface="+mn-cs"/>
        </a:defRPr>
      </a:lvl3pPr>
      <a:lvl4pPr marL="1027807" algn="l" defTabSz="685208" rtl="0" eaLnBrk="1" latinLnBrk="0" hangingPunct="1">
        <a:defRPr sz="1400" kern="1200">
          <a:solidFill>
            <a:schemeClr val="tx1"/>
          </a:solidFill>
          <a:latin typeface="+mn-lt"/>
          <a:ea typeface="+mn-ea"/>
          <a:cs typeface="+mn-cs"/>
        </a:defRPr>
      </a:lvl4pPr>
      <a:lvl5pPr marL="1370417" algn="l" defTabSz="685208" rtl="0" eaLnBrk="1" latinLnBrk="0" hangingPunct="1">
        <a:defRPr sz="1400" kern="1200">
          <a:solidFill>
            <a:schemeClr val="tx1"/>
          </a:solidFill>
          <a:latin typeface="+mn-lt"/>
          <a:ea typeface="+mn-ea"/>
          <a:cs typeface="+mn-cs"/>
        </a:defRPr>
      </a:lvl5pPr>
      <a:lvl6pPr marL="1713006" algn="l" defTabSz="685208" rtl="0" eaLnBrk="1" latinLnBrk="0" hangingPunct="1">
        <a:defRPr sz="1400" kern="1200">
          <a:solidFill>
            <a:schemeClr val="tx1"/>
          </a:solidFill>
          <a:latin typeface="+mn-lt"/>
          <a:ea typeface="+mn-ea"/>
          <a:cs typeface="+mn-cs"/>
        </a:defRPr>
      </a:lvl6pPr>
      <a:lvl7pPr marL="2055621" algn="l" defTabSz="685208" rtl="0" eaLnBrk="1" latinLnBrk="0" hangingPunct="1">
        <a:defRPr sz="1400" kern="1200">
          <a:solidFill>
            <a:schemeClr val="tx1"/>
          </a:solidFill>
          <a:latin typeface="+mn-lt"/>
          <a:ea typeface="+mn-ea"/>
          <a:cs typeface="+mn-cs"/>
        </a:defRPr>
      </a:lvl7pPr>
      <a:lvl8pPr marL="2398224" algn="l" defTabSz="685208" rtl="0" eaLnBrk="1" latinLnBrk="0" hangingPunct="1">
        <a:defRPr sz="1400" kern="1200">
          <a:solidFill>
            <a:schemeClr val="tx1"/>
          </a:solidFill>
          <a:latin typeface="+mn-lt"/>
          <a:ea typeface="+mn-ea"/>
          <a:cs typeface="+mn-cs"/>
        </a:defRPr>
      </a:lvl8pPr>
      <a:lvl9pPr marL="2740832" algn="l" defTabSz="685208"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287025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 id="2147483773" r:id="rId23"/>
  </p:sldLayoutIdLst>
  <p:transition>
    <p:fade/>
  </p:transition>
  <p:timing>
    <p:tnLst>
      <p:par>
        <p:cTn id="1" dur="indefinite" restart="never" nodeType="tmRoot"/>
      </p:par>
    </p:tnLst>
  </p:timing>
  <p:txStyles>
    <p:titleStyle>
      <a:lvl1pPr algn="l" defTabSz="685750"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67" indent="-345267" algn="l" defTabSz="685750"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726" indent="-296458" algn="l" defTabSz="685750"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136" indent="-302410" algn="l" defTabSz="685750"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679" indent="-259547" algn="l" defTabSz="685750"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087" indent="-252404" algn="l" defTabSz="685750"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814"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6"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62"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6"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50" rtl="0" eaLnBrk="1" latinLnBrk="0" hangingPunct="1">
        <a:defRPr sz="1400" kern="1200">
          <a:solidFill>
            <a:schemeClr val="tx1"/>
          </a:solidFill>
          <a:latin typeface="+mn-lt"/>
          <a:ea typeface="+mn-ea"/>
          <a:cs typeface="+mn-cs"/>
        </a:defRPr>
      </a:lvl1pPr>
      <a:lvl2pPr marL="342874" algn="l" defTabSz="685750" rtl="0" eaLnBrk="1" latinLnBrk="0" hangingPunct="1">
        <a:defRPr sz="1400" kern="1200">
          <a:solidFill>
            <a:schemeClr val="tx1"/>
          </a:solidFill>
          <a:latin typeface="+mn-lt"/>
          <a:ea typeface="+mn-ea"/>
          <a:cs typeface="+mn-cs"/>
        </a:defRPr>
      </a:lvl2pPr>
      <a:lvl3pPr marL="685750" algn="l" defTabSz="685750" rtl="0" eaLnBrk="1" latinLnBrk="0" hangingPunct="1">
        <a:defRPr sz="1400" kern="1200">
          <a:solidFill>
            <a:schemeClr val="tx1"/>
          </a:solidFill>
          <a:latin typeface="+mn-lt"/>
          <a:ea typeface="+mn-ea"/>
          <a:cs typeface="+mn-cs"/>
        </a:defRPr>
      </a:lvl3pPr>
      <a:lvl4pPr marL="1028624" algn="l" defTabSz="685750" rtl="0" eaLnBrk="1" latinLnBrk="0" hangingPunct="1">
        <a:defRPr sz="1400" kern="1200">
          <a:solidFill>
            <a:schemeClr val="tx1"/>
          </a:solidFill>
          <a:latin typeface="+mn-lt"/>
          <a:ea typeface="+mn-ea"/>
          <a:cs typeface="+mn-cs"/>
        </a:defRPr>
      </a:lvl4pPr>
      <a:lvl5pPr marL="1371500" algn="l" defTabSz="685750" rtl="0" eaLnBrk="1" latinLnBrk="0" hangingPunct="1">
        <a:defRPr sz="1400" kern="1200">
          <a:solidFill>
            <a:schemeClr val="tx1"/>
          </a:solidFill>
          <a:latin typeface="+mn-lt"/>
          <a:ea typeface="+mn-ea"/>
          <a:cs typeface="+mn-cs"/>
        </a:defRPr>
      </a:lvl5pPr>
      <a:lvl6pPr marL="1714372" algn="l" defTabSz="685750" rtl="0" eaLnBrk="1" latinLnBrk="0" hangingPunct="1">
        <a:defRPr sz="1400" kern="1200">
          <a:solidFill>
            <a:schemeClr val="tx1"/>
          </a:solidFill>
          <a:latin typeface="+mn-lt"/>
          <a:ea typeface="+mn-ea"/>
          <a:cs typeface="+mn-cs"/>
        </a:defRPr>
      </a:lvl6pPr>
      <a:lvl7pPr marL="2057249" algn="l" defTabSz="685750" rtl="0" eaLnBrk="1" latinLnBrk="0" hangingPunct="1">
        <a:defRPr sz="1400" kern="1200">
          <a:solidFill>
            <a:schemeClr val="tx1"/>
          </a:solidFill>
          <a:latin typeface="+mn-lt"/>
          <a:ea typeface="+mn-ea"/>
          <a:cs typeface="+mn-cs"/>
        </a:defRPr>
      </a:lvl7pPr>
      <a:lvl8pPr marL="2400124" algn="l" defTabSz="685750" rtl="0" eaLnBrk="1" latinLnBrk="0" hangingPunct="1">
        <a:defRPr sz="1400" kern="1200">
          <a:solidFill>
            <a:schemeClr val="tx1"/>
          </a:solidFill>
          <a:latin typeface="+mn-lt"/>
          <a:ea typeface="+mn-ea"/>
          <a:cs typeface="+mn-cs"/>
        </a:defRPr>
      </a:lvl8pPr>
      <a:lvl9pPr marL="2742999" algn="l" defTabSz="685750"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061971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Lst>
  <p:transition>
    <p:fade/>
  </p:transition>
  <p:timing>
    <p:tnLst>
      <p:par>
        <p:cTn id="1" dur="indefinite" restart="never" nodeType="tmRoot"/>
      </p:par>
    </p:tnLst>
  </p:timing>
  <p:txStyles>
    <p:titleStyle>
      <a:lvl1pPr algn="l" defTabSz="685322"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042" indent="-345042" algn="l" defTabSz="68532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321" indent="-296277" algn="l" defTabSz="685322"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551" indent="-302230" algn="l" defTabSz="685322"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2926" indent="-259382" algn="l" defTabSz="68532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186" indent="-252247" algn="l" defTabSz="68532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4644"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291"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955"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614"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322" rtl="0" eaLnBrk="1" latinLnBrk="0" hangingPunct="1">
        <a:defRPr sz="1400" kern="1200">
          <a:solidFill>
            <a:schemeClr val="tx1"/>
          </a:solidFill>
          <a:latin typeface="+mn-lt"/>
          <a:ea typeface="+mn-ea"/>
          <a:cs typeface="+mn-cs"/>
        </a:defRPr>
      </a:lvl1pPr>
      <a:lvl2pPr marL="342649" algn="l" defTabSz="685322" rtl="0" eaLnBrk="1" latinLnBrk="0" hangingPunct="1">
        <a:defRPr sz="1400" kern="1200">
          <a:solidFill>
            <a:schemeClr val="tx1"/>
          </a:solidFill>
          <a:latin typeface="+mn-lt"/>
          <a:ea typeface="+mn-ea"/>
          <a:cs typeface="+mn-cs"/>
        </a:defRPr>
      </a:lvl2pPr>
      <a:lvl3pPr marL="685322" algn="l" defTabSz="685322" rtl="0" eaLnBrk="1" latinLnBrk="0" hangingPunct="1">
        <a:defRPr sz="1400" kern="1200">
          <a:solidFill>
            <a:schemeClr val="tx1"/>
          </a:solidFill>
          <a:latin typeface="+mn-lt"/>
          <a:ea typeface="+mn-ea"/>
          <a:cs typeface="+mn-cs"/>
        </a:defRPr>
      </a:lvl3pPr>
      <a:lvl4pPr marL="1027979" algn="l" defTabSz="685322" rtl="0" eaLnBrk="1" latinLnBrk="0" hangingPunct="1">
        <a:defRPr sz="1400" kern="1200">
          <a:solidFill>
            <a:schemeClr val="tx1"/>
          </a:solidFill>
          <a:latin typeface="+mn-lt"/>
          <a:ea typeface="+mn-ea"/>
          <a:cs typeface="+mn-cs"/>
        </a:defRPr>
      </a:lvl4pPr>
      <a:lvl5pPr marL="1370645" algn="l" defTabSz="685322" rtl="0" eaLnBrk="1" latinLnBrk="0" hangingPunct="1">
        <a:defRPr sz="1400" kern="1200">
          <a:solidFill>
            <a:schemeClr val="tx1"/>
          </a:solidFill>
          <a:latin typeface="+mn-lt"/>
          <a:ea typeface="+mn-ea"/>
          <a:cs typeface="+mn-cs"/>
        </a:defRPr>
      </a:lvl5pPr>
      <a:lvl6pPr marL="1713294" algn="l" defTabSz="685322" rtl="0" eaLnBrk="1" latinLnBrk="0" hangingPunct="1">
        <a:defRPr sz="1400" kern="1200">
          <a:solidFill>
            <a:schemeClr val="tx1"/>
          </a:solidFill>
          <a:latin typeface="+mn-lt"/>
          <a:ea typeface="+mn-ea"/>
          <a:cs typeface="+mn-cs"/>
        </a:defRPr>
      </a:lvl6pPr>
      <a:lvl7pPr marL="2055963" algn="l" defTabSz="685322" rtl="0" eaLnBrk="1" latinLnBrk="0" hangingPunct="1">
        <a:defRPr sz="1400" kern="1200">
          <a:solidFill>
            <a:schemeClr val="tx1"/>
          </a:solidFill>
          <a:latin typeface="+mn-lt"/>
          <a:ea typeface="+mn-ea"/>
          <a:cs typeface="+mn-cs"/>
        </a:defRPr>
      </a:lvl7pPr>
      <a:lvl8pPr marL="2398624" algn="l" defTabSz="685322" rtl="0" eaLnBrk="1" latinLnBrk="0" hangingPunct="1">
        <a:defRPr sz="1400" kern="1200">
          <a:solidFill>
            <a:schemeClr val="tx1"/>
          </a:solidFill>
          <a:latin typeface="+mn-lt"/>
          <a:ea typeface="+mn-ea"/>
          <a:cs typeface="+mn-cs"/>
        </a:defRPr>
      </a:lvl8pPr>
      <a:lvl9pPr marL="2741288" algn="l" defTabSz="685322"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9641254"/>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slideLayout" Target="../slideLayouts/slideLayout6.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6" Type="http://schemas.openxmlformats.org/officeDocument/2006/relationships/image" Target="../media/image34.emf"/><Relationship Id="rId1" Type="http://schemas.openxmlformats.org/officeDocument/2006/relationships/vmlDrawing" Target="../drawings/vmlDrawing1.v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oleObject" Target="../embeddings/oleObject1.bin"/><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8.xml"/><Relationship Id="rId3" Type="http://schemas.openxmlformats.org/officeDocument/2006/relationships/tags" Target="../tags/tag19.xml"/><Relationship Id="rId7"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vmlDrawing" Target="../drawings/vmlDrawing2.vml"/><Relationship Id="rId6" Type="http://schemas.openxmlformats.org/officeDocument/2006/relationships/tags" Target="../tags/tag22.xml"/><Relationship Id="rId5" Type="http://schemas.openxmlformats.org/officeDocument/2006/relationships/tags" Target="../tags/tag21.xml"/><Relationship Id="rId10" Type="http://schemas.openxmlformats.org/officeDocument/2006/relationships/image" Target="../media/image34.emf"/><Relationship Id="rId4" Type="http://schemas.openxmlformats.org/officeDocument/2006/relationships/tags" Target="../tags/tag20.xml"/><Relationship Id="rId9"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34.emf"/><Relationship Id="rId2" Type="http://schemas.openxmlformats.org/officeDocument/2006/relationships/tags" Target="../tags/tag23.xml"/><Relationship Id="rId1" Type="http://schemas.openxmlformats.org/officeDocument/2006/relationships/vmlDrawing" Target="../drawings/vmlDrawing3.vml"/><Relationship Id="rId6" Type="http://schemas.openxmlformats.org/officeDocument/2006/relationships/tags" Target="../tags/tag27.xml"/><Relationship Id="rId11" Type="http://schemas.openxmlformats.org/officeDocument/2006/relationships/oleObject" Target="../embeddings/oleObject3.bin"/><Relationship Id="rId5" Type="http://schemas.openxmlformats.org/officeDocument/2006/relationships/tags" Target="../tags/tag26.xml"/><Relationship Id="rId10" Type="http://schemas.openxmlformats.org/officeDocument/2006/relationships/notesSlide" Target="../notesSlides/notesSlide19.xml"/><Relationship Id="rId4" Type="http://schemas.openxmlformats.org/officeDocument/2006/relationships/tags" Target="../tags/tag25.xml"/><Relationship Id="rId9"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tags" Target="../tags/tag4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tags" Target="../tags/tag46.xml"/><Relationship Id="rId2" Type="http://schemas.openxmlformats.org/officeDocument/2006/relationships/tags" Target="../tags/tag31.xml"/><Relationship Id="rId16" Type="http://schemas.openxmlformats.org/officeDocument/2006/relationships/tags" Target="../tags/tag45.xml"/><Relationship Id="rId20" Type="http://schemas.openxmlformats.org/officeDocument/2006/relationships/notesSlide" Target="../notesSlides/notesSlide27.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tags" Target="../tags/tag44.xml"/><Relationship Id="rId10" Type="http://schemas.openxmlformats.org/officeDocument/2006/relationships/tags" Target="../tags/tag39.xml"/><Relationship Id="rId19" Type="http://schemas.openxmlformats.org/officeDocument/2006/relationships/slideLayout" Target="../slideLayouts/slideLayout6.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s>
</file>

<file path=ppt/slides/_rels/slide35.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2" Type="http://schemas.openxmlformats.org/officeDocument/2006/relationships/tags" Target="../tags/tag49.xml"/><Relationship Id="rId16" Type="http://schemas.openxmlformats.org/officeDocument/2006/relationships/notesSlide" Target="../notesSlides/notesSlide28.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slideLayout" Target="../slideLayouts/slideLayout6.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36.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34.emf"/><Relationship Id="rId2" Type="http://schemas.openxmlformats.org/officeDocument/2006/relationships/tags" Target="../tags/tag62.xml"/><Relationship Id="rId1" Type="http://schemas.openxmlformats.org/officeDocument/2006/relationships/vmlDrawing" Target="../drawings/vmlDrawing4.vml"/><Relationship Id="rId6" Type="http://schemas.openxmlformats.org/officeDocument/2006/relationships/tags" Target="../tags/tag66.xml"/><Relationship Id="rId11" Type="http://schemas.openxmlformats.org/officeDocument/2006/relationships/oleObject" Target="../embeddings/oleObject4.bin"/><Relationship Id="rId5" Type="http://schemas.openxmlformats.org/officeDocument/2006/relationships/tags" Target="../tags/tag65.xml"/><Relationship Id="rId10" Type="http://schemas.openxmlformats.org/officeDocument/2006/relationships/notesSlide" Target="../notesSlides/notesSlide29.xml"/><Relationship Id="rId4" Type="http://schemas.openxmlformats.org/officeDocument/2006/relationships/tags" Target="../tags/tag64.xml"/><Relationship Id="rId9"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10" Type="http://schemas.microsoft.com/office/2007/relationships/hdphoto" Target="../media/hdphoto15.wdp"/><Relationship Id="rId4" Type="http://schemas.openxmlformats.org/officeDocument/2006/relationships/image" Target="../media/image37.png"/><Relationship Id="rId9" Type="http://schemas.openxmlformats.org/officeDocument/2006/relationships/image" Target="../media/image42.png"/></Relationships>
</file>

<file path=ppt/slides/_rels/slide41.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10" Type="http://schemas.openxmlformats.org/officeDocument/2006/relationships/notesSlide" Target="../notesSlides/notesSlide32.xml"/><Relationship Id="rId4" Type="http://schemas.openxmlformats.org/officeDocument/2006/relationships/tags" Target="../tags/tag72.xml"/><Relationship Id="rId9"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4.xml"/></Relationships>
</file>

<file path=ppt/slides/_rels/slide43.xml.rels><?xml version="1.0" encoding="UTF-8" standalone="yes"?>
<Relationships xmlns="http://schemas.openxmlformats.org/package/2006/relationships"><Relationship Id="rId8" Type="http://schemas.openxmlformats.org/officeDocument/2006/relationships/tags" Target="../tags/tag84.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10" Type="http://schemas.openxmlformats.org/officeDocument/2006/relationships/notesSlide" Target="../notesSlides/notesSlide34.xml"/><Relationship Id="rId4" Type="http://schemas.openxmlformats.org/officeDocument/2006/relationships/tags" Target="../tags/tag80.xml"/><Relationship Id="rId9" Type="http://schemas.openxmlformats.org/officeDocument/2006/relationships/slideLayout" Target="../slideLayouts/slideLayout8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6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microsoft.com/office/2007/relationships/hdphoto" Target="../media/hdphoto14.wdp"/><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000" dirty="0"/>
              <a:t>Windows Azure</a:t>
            </a:r>
            <a:br>
              <a:rPr lang="en-US" sz="4000" dirty="0"/>
            </a:br>
            <a:r>
              <a:rPr lang="en-US" sz="4000" dirty="0"/>
              <a:t>Infrastructure as a Service</a:t>
            </a:r>
            <a:br>
              <a:rPr lang="en-US" sz="4000" dirty="0"/>
            </a:br>
            <a:endParaRPr lang="en-US" sz="4000" dirty="0"/>
          </a:p>
        </p:txBody>
      </p:sp>
      <p:sp>
        <p:nvSpPr>
          <p:cNvPr id="5" name="Subtitle 4"/>
          <p:cNvSpPr>
            <a:spLocks noGrp="1"/>
          </p:cNvSpPr>
          <p:nvPr>
            <p:ph type="body" sz="quarter" idx="11"/>
          </p:nvPr>
        </p:nvSpPr>
        <p:spPr/>
        <p:txBody>
          <a:bodyPr>
            <a:normAutofit/>
          </a:bodyPr>
          <a:lstStyle/>
          <a:p>
            <a:r>
              <a:rPr lang="en-US" dirty="0" smtClean="0"/>
              <a:t>Speaker</a:t>
            </a:r>
          </a:p>
          <a:p>
            <a:r>
              <a:rPr lang="en-US" dirty="0" smtClean="0"/>
              <a:t>Title</a:t>
            </a:r>
          </a:p>
          <a:p>
            <a:r>
              <a:rPr lang="en-US" dirty="0" smtClean="0"/>
              <a:t>Microsoft </a:t>
            </a:r>
            <a:r>
              <a:rPr lang="en-US" dirty="0"/>
              <a:t>Corporation</a:t>
            </a:r>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1001" y="828676"/>
            <a:ext cx="4067278" cy="3876674"/>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Bring </a:t>
            </a:r>
            <a:r>
              <a:rPr lang="en-US" dirty="0" smtClean="0"/>
              <a:t>Your Own </a:t>
            </a:r>
            <a:r>
              <a:rPr lang="en-US" dirty="0"/>
              <a:t>Server/VHD</a:t>
            </a:r>
          </a:p>
        </p:txBody>
      </p:sp>
      <p:sp>
        <p:nvSpPr>
          <p:cNvPr id="3" name="Rectangle 2"/>
          <p:cNvSpPr/>
          <p:nvPr/>
        </p:nvSpPr>
        <p:spPr bwMode="auto">
          <a:xfrm>
            <a:off x="381424" y="828676"/>
            <a:ext cx="4073454"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lvl="0">
              <a:lnSpc>
                <a:spcPct val="90000"/>
              </a:lnSpc>
              <a:buSzPct val="90000"/>
              <a:defRPr/>
            </a:pPr>
            <a:r>
              <a:rPr lang="en-US" sz="2200"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9" name="Freeform 24"/>
          <p:cNvSpPr>
            <a:spLocks noEditPoints="1"/>
          </p:cNvSpPr>
          <p:nvPr/>
        </p:nvSpPr>
        <p:spPr bwMode="black">
          <a:xfrm>
            <a:off x="787155" y="1565248"/>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10" name="TextBox 9"/>
          <p:cNvSpPr txBox="1"/>
          <p:nvPr/>
        </p:nvSpPr>
        <p:spPr>
          <a:xfrm>
            <a:off x="542678" y="2258209"/>
            <a:ext cx="1278172"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400" dirty="0">
                <a:solidFill>
                  <a:schemeClr val="tx2">
                    <a:alpha val="99000"/>
                  </a:schemeClr>
                </a:solidFill>
                <a:latin typeface="+mn-lt"/>
              </a:rPr>
              <a:t>On Premises Virtual Server</a:t>
            </a:r>
          </a:p>
        </p:txBody>
      </p:sp>
      <p:grpSp>
        <p:nvGrpSpPr>
          <p:cNvPr id="25" name="Group 24"/>
          <p:cNvGrpSpPr/>
          <p:nvPr/>
        </p:nvGrpSpPr>
        <p:grpSpPr>
          <a:xfrm>
            <a:off x="1972304" y="1566589"/>
            <a:ext cx="2066296" cy="2340266"/>
            <a:chOff x="1972304" y="1566589"/>
            <a:chExt cx="2066296" cy="2340266"/>
          </a:xfrm>
        </p:grpSpPr>
        <p:sp>
          <p:nvSpPr>
            <p:cNvPr id="11" name="Right Arrow 10"/>
            <p:cNvSpPr/>
            <p:nvPr/>
          </p:nvSpPr>
          <p:spPr bwMode="auto">
            <a:xfrm>
              <a:off x="1972304" y="1908516"/>
              <a:ext cx="923296"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nvGrpSpPr>
            <p:cNvPr id="14" name="Group 13"/>
            <p:cNvGrpSpPr/>
            <p:nvPr/>
          </p:nvGrpSpPr>
          <p:grpSpPr>
            <a:xfrm>
              <a:off x="3200399" y="1566589"/>
              <a:ext cx="838201" cy="1113144"/>
              <a:chOff x="3200399" y="1566589"/>
              <a:chExt cx="838201" cy="1113144"/>
            </a:xfrm>
          </p:grpSpPr>
          <p:sp>
            <p:nvSpPr>
              <p:cNvPr id="12" name="Folded Corner 11"/>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TextBox 12"/>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err="1">
                    <a:solidFill>
                      <a:schemeClr val="tx2">
                        <a:alpha val="99000"/>
                      </a:schemeClr>
                    </a:solidFill>
                    <a:latin typeface="+mn-lt"/>
                  </a:rPr>
                  <a:t>MyApp.vhd</a:t>
                </a:r>
                <a:endParaRPr lang="en-US" sz="1200" dirty="0">
                  <a:solidFill>
                    <a:schemeClr val="tx2">
                      <a:alpha val="99000"/>
                    </a:schemeClr>
                  </a:solidFill>
                  <a:latin typeface="+mn-lt"/>
                </a:endParaRPr>
              </a:p>
            </p:txBody>
          </p:sp>
        </p:grpSp>
        <p:sp>
          <p:nvSpPr>
            <p:cNvPr id="15" name="Right Arrow 14"/>
            <p:cNvSpPr/>
            <p:nvPr/>
          </p:nvSpPr>
          <p:spPr bwMode="auto">
            <a:xfrm rot="5400000">
              <a:off x="3373672" y="2606578"/>
              <a:ext cx="491654"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16" name="Freeform 15"/>
            <p:cNvSpPr/>
            <p:nvPr/>
          </p:nvSpPr>
          <p:spPr>
            <a:xfrm>
              <a:off x="3240154" y="3148537"/>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4"/>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200" b="1" dirty="0">
                  <a:ln>
                    <a:solidFill>
                      <a:schemeClr val="bg1">
                        <a:alpha val="0"/>
                      </a:schemeClr>
                    </a:solidFill>
                  </a:ln>
                  <a:solidFill>
                    <a:schemeClr val="bg1">
                      <a:alpha val="99000"/>
                    </a:schemeClr>
                  </a:solidFill>
                </a:rPr>
                <a:t>Upload VHD</a:t>
              </a:r>
            </a:p>
          </p:txBody>
        </p:sp>
      </p:grpSp>
      <p:grpSp>
        <p:nvGrpSpPr>
          <p:cNvPr id="27" name="Group 26"/>
          <p:cNvGrpSpPr/>
          <p:nvPr/>
        </p:nvGrpSpPr>
        <p:grpSpPr>
          <a:xfrm>
            <a:off x="4689547" y="828676"/>
            <a:ext cx="4073454" cy="3876674"/>
            <a:chOff x="4689547" y="828676"/>
            <a:chExt cx="4073454" cy="3876674"/>
          </a:xfrm>
        </p:grpSpPr>
        <p:sp>
          <p:nvSpPr>
            <p:cNvPr id="6" name="Rectangle 5"/>
            <p:cNvSpPr/>
            <p:nvPr/>
          </p:nvSpPr>
          <p:spPr bwMode="auto">
            <a:xfrm>
              <a:off x="4695723" y="828676"/>
              <a:ext cx="4067278" cy="3876674"/>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Rectangle 3"/>
            <p:cNvSpPr/>
            <p:nvPr/>
          </p:nvSpPr>
          <p:spPr bwMode="auto">
            <a:xfrm>
              <a:off x="4689547" y="828676"/>
              <a:ext cx="4073454" cy="600074"/>
            </a:xfrm>
            <a:prstGeom prst="rect">
              <a:avLst/>
            </a:prstGeom>
            <a:no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a:lnSpc>
                  <a:spcPct val="90000"/>
                </a:lnSpc>
                <a:buSzPct val="90000"/>
              </a:pPr>
              <a:r>
                <a:rPr lang="en-US" sz="2200" kern="0" dirty="0">
                  <a:solidFill>
                    <a:schemeClr val="accent6">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4800600" y="2014701"/>
              <a:ext cx="3810000"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8" name="Can 17"/>
            <p:cNvSpPr/>
            <p:nvPr>
              <p:custDataLst>
                <p:tags r:id="rId2"/>
              </p:custDataLst>
            </p:nvPr>
          </p:nvSpPr>
          <p:spPr>
            <a:xfrm>
              <a:off x="5054384" y="3096512"/>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grpSp>
      <p:grpSp>
        <p:nvGrpSpPr>
          <p:cNvPr id="26" name="Group 25"/>
          <p:cNvGrpSpPr/>
          <p:nvPr/>
        </p:nvGrpSpPr>
        <p:grpSpPr>
          <a:xfrm>
            <a:off x="5928754" y="2723982"/>
            <a:ext cx="2761376" cy="1182877"/>
            <a:chOff x="5928754" y="2723978"/>
            <a:chExt cx="2761376" cy="1182877"/>
          </a:xfrm>
        </p:grpSpPr>
        <p:sp>
          <p:nvSpPr>
            <p:cNvPr id="19" name="Right Arrow 18"/>
            <p:cNvSpPr/>
            <p:nvPr/>
          </p:nvSpPr>
          <p:spPr bwMode="auto">
            <a:xfrm>
              <a:off x="5928754" y="3313051"/>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0" name="Freeform 19"/>
            <p:cNvSpPr/>
            <p:nvPr/>
          </p:nvSpPr>
          <p:spPr>
            <a:xfrm>
              <a:off x="6385072" y="3148537"/>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1"/>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200" b="1" dirty="0">
                  <a:ln>
                    <a:solidFill>
                      <a:schemeClr val="bg1">
                        <a:alpha val="0"/>
                      </a:schemeClr>
                    </a:solidFill>
                  </a:ln>
                  <a:solidFill>
                    <a:schemeClr val="bg1">
                      <a:alpha val="99000"/>
                    </a:schemeClr>
                  </a:solidFill>
                </a:rPr>
                <a:t>Create Disk or</a:t>
              </a:r>
            </a:p>
            <a:p>
              <a:pPr algn="ctr" defTabSz="685318" fontAlgn="base">
                <a:lnSpc>
                  <a:spcPct val="90000"/>
                </a:lnSpc>
                <a:spcBef>
                  <a:spcPct val="0"/>
                </a:spcBef>
                <a:spcAft>
                  <a:spcPct val="0"/>
                </a:spcAft>
              </a:pPr>
              <a:r>
                <a:rPr lang="en-US" sz="1200" b="1" dirty="0">
                  <a:ln>
                    <a:solidFill>
                      <a:schemeClr val="bg1">
                        <a:alpha val="0"/>
                      </a:schemeClr>
                    </a:solidFill>
                  </a:ln>
                  <a:solidFill>
                    <a:schemeClr val="bg1">
                      <a:alpha val="99000"/>
                    </a:schemeClr>
                  </a:solidFill>
                </a:rPr>
                <a:t>Image</a:t>
              </a:r>
            </a:p>
          </p:txBody>
        </p:sp>
        <p:sp>
          <p:nvSpPr>
            <p:cNvPr id="21" name="Right Arrow 20"/>
            <p:cNvSpPr/>
            <p:nvPr/>
          </p:nvSpPr>
          <p:spPr bwMode="auto">
            <a:xfrm>
              <a:off x="7209858" y="3313051"/>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2" name="Freeform 24"/>
            <p:cNvSpPr>
              <a:spLocks noEditPoints="1"/>
            </p:cNvSpPr>
            <p:nvPr/>
          </p:nvSpPr>
          <p:spPr bwMode="black">
            <a:xfrm>
              <a:off x="7700777" y="3222896"/>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7113771" y="2723978"/>
              <a:ext cx="1576359"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400" dirty="0">
                  <a:solidFill>
                    <a:schemeClr val="tx2">
                      <a:alpha val="99000"/>
                    </a:schemeClr>
                  </a:solidFill>
                  <a:latin typeface="+mn-lt"/>
                </a:rPr>
                <a:t>Provision VM from Image or Disk using portal, script or API</a:t>
              </a:r>
            </a:p>
          </p:txBody>
        </p:sp>
      </p:grpSp>
      <p:sp>
        <p:nvSpPr>
          <p:cNvPr id="24" name="Content Placeholder 9"/>
          <p:cNvSpPr txBox="1">
            <a:spLocks/>
          </p:cNvSpPr>
          <p:nvPr>
            <p:custDataLst>
              <p:tags r:id="rId1"/>
            </p:custDataLst>
          </p:nvPr>
        </p:nvSpPr>
        <p:spPr>
          <a:xfrm>
            <a:off x="478725" y="3028765"/>
            <a:ext cx="2493076" cy="1194173"/>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600"/>
              </a:spcBef>
              <a:buNone/>
            </a:pPr>
            <a:r>
              <a:rPr lang="en-US" sz="1400" dirty="0">
                <a:solidFill>
                  <a:schemeClr val="tx2">
                    <a:alpha val="99000"/>
                  </a:schemeClr>
                </a:solidFill>
              </a:rPr>
              <a:t>Use Case</a:t>
            </a:r>
          </a:p>
          <a:p>
            <a:pPr marL="174597" indent="-174597">
              <a:lnSpc>
                <a:spcPct val="90000"/>
              </a:lnSpc>
              <a:spcBef>
                <a:spcPts val="600"/>
              </a:spcBef>
            </a:pPr>
            <a:r>
              <a:rPr lang="en-US" sz="1200" dirty="0">
                <a:solidFill>
                  <a:schemeClr val="tx2">
                    <a:alpha val="99000"/>
                  </a:schemeClr>
                </a:solidFill>
              </a:rPr>
              <a:t>Forklift Migration of VMs</a:t>
            </a:r>
          </a:p>
          <a:p>
            <a:pPr marL="174597" indent="-174597">
              <a:lnSpc>
                <a:spcPct val="90000"/>
              </a:lnSpc>
              <a:spcBef>
                <a:spcPts val="600"/>
              </a:spcBef>
            </a:pPr>
            <a:r>
              <a:rPr lang="en-US" sz="1200" dirty="0">
                <a:solidFill>
                  <a:schemeClr val="tx2">
                    <a:alpha val="99000"/>
                  </a:schemeClr>
                </a:solidFill>
              </a:rPr>
              <a:t>Sys Prepped Images</a:t>
            </a:r>
          </a:p>
          <a:p>
            <a:pPr marL="0" indent="0">
              <a:lnSpc>
                <a:spcPct val="90000"/>
              </a:lnSpc>
              <a:spcBef>
                <a:spcPts val="600"/>
              </a:spcBef>
              <a:buNone/>
            </a:pPr>
            <a:r>
              <a:rPr lang="en-US" sz="1400" dirty="0">
                <a:solidFill>
                  <a:schemeClr val="tx2">
                    <a:alpha val="99000"/>
                  </a:schemeClr>
                </a:solidFill>
              </a:rPr>
              <a:t>VHD Must Be Fixed Disk </a:t>
            </a:r>
          </a:p>
          <a:p>
            <a:pPr marL="0" indent="0">
              <a:lnSpc>
                <a:spcPct val="90000"/>
              </a:lnSpc>
              <a:spcBef>
                <a:spcPts val="600"/>
              </a:spcBef>
              <a:buNone/>
            </a:pPr>
            <a:r>
              <a:rPr lang="en-US" sz="1200" dirty="0">
                <a:solidFill>
                  <a:schemeClr val="tx2">
                    <a:alpha val="99000"/>
                  </a:schemeClr>
                </a:solidFill>
              </a:rPr>
              <a:t>* </a:t>
            </a:r>
            <a:r>
              <a:rPr lang="en-US" sz="1200" dirty="0" err="1">
                <a:solidFill>
                  <a:schemeClr val="tx2">
                    <a:alpha val="99000"/>
                  </a:schemeClr>
                </a:solidFill>
              </a:rPr>
              <a:t>CSUpload</a:t>
            </a:r>
            <a:r>
              <a:rPr lang="en-US" sz="1200" dirty="0">
                <a:solidFill>
                  <a:schemeClr val="tx2">
                    <a:alpha val="99000"/>
                  </a:schemeClr>
                </a:solidFill>
              </a:rPr>
              <a:t> Can Convert on Upload</a:t>
            </a:r>
          </a:p>
        </p:txBody>
      </p:sp>
      <p:sp>
        <p:nvSpPr>
          <p:cNvPr id="17" name="Right Arrow 16"/>
          <p:cNvSpPr/>
          <p:nvPr/>
        </p:nvSpPr>
        <p:spPr bwMode="auto">
          <a:xfrm>
            <a:off x="4058004" y="3313051"/>
            <a:ext cx="971199"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Tree>
    <p:extLst>
      <p:ext uri="{BB962C8B-B14F-4D97-AF65-F5344CB8AC3E}">
        <p14:creationId xmlns:p14="http://schemas.microsoft.com/office/powerpoint/2010/main" val="1666345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1004" y="819150"/>
            <a:ext cx="8382001" cy="3886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Imaging VMs in the Cloud</a:t>
            </a:r>
          </a:p>
        </p:txBody>
      </p:sp>
      <p:sp>
        <p:nvSpPr>
          <p:cNvPr id="4" name="Rectangle 3"/>
          <p:cNvSpPr/>
          <p:nvPr/>
        </p:nvSpPr>
        <p:spPr bwMode="auto">
          <a:xfrm>
            <a:off x="381004" y="828676"/>
            <a:ext cx="8382001"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a:lnSpc>
                <a:spcPct val="90000"/>
              </a:lnSpc>
              <a:buSzPct val="90000"/>
            </a:pPr>
            <a:r>
              <a:rPr lang="en-US" sz="2200" kern="0" dirty="0">
                <a:solidFill>
                  <a:schemeClr val="accent6">
                    <a:alpha val="99000"/>
                  </a:schemeClr>
                </a:solidFill>
                <a:latin typeface="Segoe UI Light" pitchFamily="34" charset="0"/>
                <a:ea typeface="Segoe UI" pitchFamily="34" charset="0"/>
                <a:cs typeface="Segoe UI" pitchFamily="34" charset="0"/>
              </a:rPr>
              <a:t>Cloud</a:t>
            </a:r>
          </a:p>
        </p:txBody>
      </p:sp>
      <p:sp>
        <p:nvSpPr>
          <p:cNvPr id="25" name="Can 24"/>
          <p:cNvSpPr/>
          <p:nvPr>
            <p:custDataLst>
              <p:tags r:id="rId1"/>
            </p:custDataLst>
          </p:nvPr>
        </p:nvSpPr>
        <p:spPr>
          <a:xfrm>
            <a:off x="990600" y="1668124"/>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grpSp>
        <p:nvGrpSpPr>
          <p:cNvPr id="47" name="Group 46"/>
          <p:cNvGrpSpPr/>
          <p:nvPr/>
        </p:nvGrpSpPr>
        <p:grpSpPr>
          <a:xfrm>
            <a:off x="2194905" y="3754000"/>
            <a:ext cx="758516" cy="844592"/>
            <a:chOff x="2194904" y="3754000"/>
            <a:chExt cx="758516" cy="844592"/>
          </a:xfrm>
        </p:grpSpPr>
        <p:sp>
          <p:nvSpPr>
            <p:cNvPr id="32" name="Right Arrow 31"/>
            <p:cNvSpPr/>
            <p:nvPr/>
          </p:nvSpPr>
          <p:spPr bwMode="auto">
            <a:xfrm rot="7222079">
              <a:off x="2774251" y="3733737"/>
              <a:ext cx="102681" cy="143208"/>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0" name="Freeform 29"/>
            <p:cNvSpPr/>
            <p:nvPr/>
          </p:nvSpPr>
          <p:spPr>
            <a:xfrm>
              <a:off x="2194904"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1"/>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Customize</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VHD</a:t>
              </a:r>
            </a:p>
          </p:txBody>
        </p:sp>
      </p:grpSp>
      <p:grpSp>
        <p:nvGrpSpPr>
          <p:cNvPr id="48" name="Group 47"/>
          <p:cNvGrpSpPr/>
          <p:nvPr/>
        </p:nvGrpSpPr>
        <p:grpSpPr>
          <a:xfrm>
            <a:off x="3000879" y="3840274"/>
            <a:ext cx="906699" cy="758318"/>
            <a:chOff x="3000875" y="3840274"/>
            <a:chExt cx="906699" cy="758318"/>
          </a:xfrm>
        </p:grpSpPr>
        <p:sp>
          <p:nvSpPr>
            <p:cNvPr id="33" name="Right Arrow 32"/>
            <p:cNvSpPr/>
            <p:nvPr/>
          </p:nvSpPr>
          <p:spPr bwMode="auto">
            <a:xfrm>
              <a:off x="3000875" y="4147830"/>
              <a:ext cx="102681" cy="1432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16" name="Freeform 15"/>
            <p:cNvSpPr/>
            <p:nvPr/>
          </p:nvSpPr>
          <p:spPr>
            <a:xfrm>
              <a:off x="3149058"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6"/>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Generalize</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VHD</a:t>
              </a:r>
            </a:p>
          </p:txBody>
        </p:sp>
      </p:grpSp>
      <p:grpSp>
        <p:nvGrpSpPr>
          <p:cNvPr id="49" name="Group 48"/>
          <p:cNvGrpSpPr/>
          <p:nvPr/>
        </p:nvGrpSpPr>
        <p:grpSpPr>
          <a:xfrm>
            <a:off x="3925291" y="2014703"/>
            <a:ext cx="4685313" cy="2583891"/>
            <a:chOff x="3925287" y="2014701"/>
            <a:chExt cx="4685313" cy="2583891"/>
          </a:xfrm>
        </p:grpSpPr>
        <p:grpSp>
          <p:nvGrpSpPr>
            <p:cNvPr id="45" name="Group 44"/>
            <p:cNvGrpSpPr/>
            <p:nvPr/>
          </p:nvGrpSpPr>
          <p:grpSpPr>
            <a:xfrm>
              <a:off x="4042084" y="2014701"/>
              <a:ext cx="4568516" cy="2583891"/>
              <a:chOff x="4042084" y="2014701"/>
              <a:chExt cx="4568516" cy="2583891"/>
            </a:xfrm>
          </p:grpSpPr>
          <p:sp>
            <p:nvSpPr>
              <p:cNvPr id="39" name="Freeform 128"/>
              <p:cNvSpPr>
                <a:spLocks noChangeAspect="1"/>
              </p:cNvSpPr>
              <p:nvPr/>
            </p:nvSpPr>
            <p:spPr bwMode="black">
              <a:xfrm>
                <a:off x="4800600" y="2014701"/>
                <a:ext cx="3810000"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8" name="Can 17"/>
              <p:cNvSpPr/>
              <p:nvPr>
                <p:custDataLst>
                  <p:tags r:id="rId2"/>
                </p:custDataLst>
              </p:nvPr>
            </p:nvSpPr>
            <p:spPr>
              <a:xfrm>
                <a:off x="5054384" y="3096512"/>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sp>
            <p:nvSpPr>
              <p:cNvPr id="29" name="Freeform 28"/>
              <p:cNvSpPr/>
              <p:nvPr/>
            </p:nvSpPr>
            <p:spPr>
              <a:xfrm>
                <a:off x="4042084"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5"/>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Capture</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VM</a:t>
                </a:r>
              </a:p>
            </p:txBody>
          </p:sp>
          <p:sp>
            <p:nvSpPr>
              <p:cNvPr id="35" name="Right Arrow 34"/>
              <p:cNvSpPr/>
              <p:nvPr/>
            </p:nvSpPr>
            <p:spPr bwMode="auto">
              <a:xfrm rot="19247508">
                <a:off x="4749259" y="3906053"/>
                <a:ext cx="102681" cy="14320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sp>
          <p:nvSpPr>
            <p:cNvPr id="34" name="Right Arrow 33"/>
            <p:cNvSpPr/>
            <p:nvPr/>
          </p:nvSpPr>
          <p:spPr bwMode="auto">
            <a:xfrm>
              <a:off x="3925287" y="4126568"/>
              <a:ext cx="102681" cy="143208"/>
            </a:xfrm>
            <a:prstGeom prs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grpSp>
        <p:nvGrpSpPr>
          <p:cNvPr id="7" name="Group 6"/>
          <p:cNvGrpSpPr/>
          <p:nvPr/>
        </p:nvGrpSpPr>
        <p:grpSpPr>
          <a:xfrm>
            <a:off x="1972304" y="1566589"/>
            <a:ext cx="2066296" cy="2210282"/>
            <a:chOff x="1972304" y="1566589"/>
            <a:chExt cx="2066296" cy="2210282"/>
          </a:xfrm>
        </p:grpSpPr>
        <p:grpSp>
          <p:nvGrpSpPr>
            <p:cNvPr id="26" name="Group 25"/>
            <p:cNvGrpSpPr/>
            <p:nvPr/>
          </p:nvGrpSpPr>
          <p:grpSpPr>
            <a:xfrm>
              <a:off x="3200399" y="1566589"/>
              <a:ext cx="838201" cy="1113144"/>
              <a:chOff x="3200399" y="1566589"/>
              <a:chExt cx="838201" cy="1113144"/>
            </a:xfrm>
          </p:grpSpPr>
          <p:sp>
            <p:nvSpPr>
              <p:cNvPr id="27" name="Folded Corner 26"/>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8" name="TextBox 27"/>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err="1">
                    <a:solidFill>
                      <a:schemeClr val="tx2">
                        <a:alpha val="99000"/>
                      </a:schemeClr>
                    </a:solidFill>
                    <a:latin typeface="+mn-lt"/>
                  </a:rPr>
                  <a:t>Base.VHD</a:t>
                </a:r>
                <a:endParaRPr lang="en-US" sz="1200" dirty="0">
                  <a:solidFill>
                    <a:schemeClr val="tx2">
                      <a:alpha val="99000"/>
                    </a:schemeClr>
                  </a:solidFill>
                  <a:latin typeface="+mn-lt"/>
                </a:endParaRPr>
              </a:p>
            </p:txBody>
          </p:sp>
        </p:grpSp>
        <p:sp>
          <p:nvSpPr>
            <p:cNvPr id="15" name="Right Arrow 14"/>
            <p:cNvSpPr/>
            <p:nvPr/>
          </p:nvSpPr>
          <p:spPr bwMode="auto">
            <a:xfrm rot="7222079">
              <a:off x="3264047" y="2606578"/>
              <a:ext cx="491654"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1" name="Freeform 30"/>
            <p:cNvSpPr/>
            <p:nvPr/>
          </p:nvSpPr>
          <p:spPr>
            <a:xfrm>
              <a:off x="2724298" y="3018553"/>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4"/>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Boot</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VM</a:t>
              </a:r>
            </a:p>
          </p:txBody>
        </p:sp>
        <p:sp>
          <p:nvSpPr>
            <p:cNvPr id="36" name="Right Arrow 35"/>
            <p:cNvSpPr/>
            <p:nvPr/>
          </p:nvSpPr>
          <p:spPr bwMode="auto">
            <a:xfrm>
              <a:off x="1972304" y="1908516"/>
              <a:ext cx="923296"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grpSp>
        <p:nvGrpSpPr>
          <p:cNvPr id="46" name="Group 45"/>
          <p:cNvGrpSpPr/>
          <p:nvPr/>
        </p:nvGrpSpPr>
        <p:grpSpPr>
          <a:xfrm>
            <a:off x="5054386" y="1623465"/>
            <a:ext cx="3579685" cy="2893996"/>
            <a:chOff x="5054384" y="1623463"/>
            <a:chExt cx="3579685" cy="2893996"/>
          </a:xfrm>
        </p:grpSpPr>
        <p:sp>
          <p:nvSpPr>
            <p:cNvPr id="19" name="Right Arrow 18"/>
            <p:cNvSpPr/>
            <p:nvPr/>
          </p:nvSpPr>
          <p:spPr bwMode="auto">
            <a:xfrm>
              <a:off x="5928754" y="3090423"/>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2" name="Freeform 24"/>
            <p:cNvSpPr>
              <a:spLocks noEditPoints="1"/>
            </p:cNvSpPr>
            <p:nvPr/>
          </p:nvSpPr>
          <p:spPr bwMode="black">
            <a:xfrm>
              <a:off x="6483691" y="2591247"/>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5897611" y="1623463"/>
              <a:ext cx="2736458"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a:solidFill>
                    <a:schemeClr val="tx2">
                      <a:alpha val="99000"/>
                    </a:schemeClr>
                  </a:solidFill>
                  <a:latin typeface="+mn-lt"/>
                </a:rPr>
                <a:t>Identical/similar deployment instances using common OS image as start</a:t>
              </a:r>
            </a:p>
          </p:txBody>
        </p:sp>
        <p:sp>
          <p:nvSpPr>
            <p:cNvPr id="37" name="Right Arrow 36"/>
            <p:cNvSpPr/>
            <p:nvPr/>
          </p:nvSpPr>
          <p:spPr bwMode="auto">
            <a:xfrm>
              <a:off x="5928754" y="2579873"/>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8" name="Right Arrow 37"/>
            <p:cNvSpPr/>
            <p:nvPr/>
          </p:nvSpPr>
          <p:spPr bwMode="auto">
            <a:xfrm>
              <a:off x="5928754" y="3598892"/>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40" name="Freeform 24"/>
            <p:cNvSpPr>
              <a:spLocks noEditPoints="1"/>
            </p:cNvSpPr>
            <p:nvPr/>
          </p:nvSpPr>
          <p:spPr bwMode="black">
            <a:xfrm>
              <a:off x="6483691" y="3113211"/>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24"/>
            <p:cNvSpPr>
              <a:spLocks noEditPoints="1"/>
            </p:cNvSpPr>
            <p:nvPr/>
          </p:nvSpPr>
          <p:spPr bwMode="black">
            <a:xfrm>
              <a:off x="6483691" y="3635175"/>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5054384" y="4224291"/>
              <a:ext cx="2428338"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1200" dirty="0">
                  <a:solidFill>
                    <a:schemeClr val="tx2">
                      <a:alpha val="99000"/>
                    </a:schemeClr>
                  </a:solidFill>
                  <a:latin typeface="+mn-lt"/>
                </a:rPr>
                <a:t>Capture VM Saves Customized Image to Your Image Library</a:t>
              </a:r>
            </a:p>
          </p:txBody>
        </p:sp>
      </p:grpSp>
    </p:spTree>
    <p:extLst>
      <p:ext uri="{BB962C8B-B14F-4D97-AF65-F5344CB8AC3E}">
        <p14:creationId xmlns:p14="http://schemas.microsoft.com/office/powerpoint/2010/main" val="1912108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1001" y="828676"/>
            <a:ext cx="4067278" cy="3876674"/>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4695724" y="828676"/>
            <a:ext cx="4067278" cy="3876674"/>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381424" y="828676"/>
            <a:ext cx="4073454"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lvl="0">
              <a:lnSpc>
                <a:spcPct val="90000"/>
              </a:lnSpc>
              <a:buSzPct val="90000"/>
              <a:defRPr/>
            </a:pPr>
            <a:r>
              <a:rPr lang="en-US" sz="2200"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4689547" y="828676"/>
            <a:ext cx="4073454"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a:lnSpc>
                <a:spcPct val="90000"/>
              </a:lnSpc>
              <a:buSzPct val="90000"/>
            </a:pPr>
            <a:r>
              <a:rPr lang="en-US" sz="2200" kern="0" dirty="0">
                <a:solidFill>
                  <a:schemeClr val="accent6">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4800600" y="2014701"/>
            <a:ext cx="3810000"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26" name="Right Arrow 25"/>
          <p:cNvSpPr/>
          <p:nvPr/>
        </p:nvSpPr>
        <p:spPr bwMode="auto">
          <a:xfrm>
            <a:off x="6008264" y="2899600"/>
            <a:ext cx="925936"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7" name="Freeform 24"/>
          <p:cNvSpPr>
            <a:spLocks noEditPoints="1"/>
          </p:cNvSpPr>
          <p:nvPr/>
        </p:nvSpPr>
        <p:spPr bwMode="black">
          <a:xfrm>
            <a:off x="7066061" y="2800350"/>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7" name="U-Turn Arrow 6"/>
          <p:cNvSpPr/>
          <p:nvPr/>
        </p:nvSpPr>
        <p:spPr bwMode="auto">
          <a:xfrm>
            <a:off x="3581400" y="2039173"/>
            <a:ext cx="1981200" cy="521316"/>
          </a:xfrm>
          <a:prstGeom prst="uturnArrow">
            <a:avLst>
              <a:gd name="adj1" fmla="val 25000"/>
              <a:gd name="adj2" fmla="val 25000"/>
              <a:gd name="adj3" fmla="val 25000"/>
              <a:gd name="adj4" fmla="val 43750"/>
              <a:gd name="adj5" fmla="val 97879"/>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9" name="U-Turn Arrow 28"/>
          <p:cNvSpPr/>
          <p:nvPr/>
        </p:nvSpPr>
        <p:spPr bwMode="auto">
          <a:xfrm rot="10800000">
            <a:off x="3581400" y="3498233"/>
            <a:ext cx="1981200" cy="521316"/>
          </a:xfrm>
          <a:prstGeom prst="uturn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5" name="Can 24"/>
          <p:cNvSpPr/>
          <p:nvPr>
            <p:custDataLst>
              <p:tags r:id="rId1"/>
            </p:custDataLst>
          </p:nvPr>
        </p:nvSpPr>
        <p:spPr>
          <a:xfrm>
            <a:off x="5054384" y="2583942"/>
            <a:ext cx="819758" cy="1005840"/>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grpSp>
        <p:nvGrpSpPr>
          <p:cNvPr id="30" name="Group 29"/>
          <p:cNvGrpSpPr/>
          <p:nvPr/>
        </p:nvGrpSpPr>
        <p:grpSpPr>
          <a:xfrm>
            <a:off x="3276600" y="2583942"/>
            <a:ext cx="838201" cy="1005840"/>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err="1">
                  <a:solidFill>
                    <a:schemeClr val="tx2">
                      <a:alpha val="99000"/>
                    </a:schemeClr>
                  </a:solidFill>
                  <a:latin typeface="+mn-lt"/>
                </a:rPr>
                <a:t>MyApp.vhd</a:t>
              </a:r>
              <a:endParaRPr lang="en-US" sz="1200" dirty="0">
                <a:solidFill>
                  <a:schemeClr val="tx2">
                    <a:alpha val="99000"/>
                  </a:schemeClr>
                </a:solidFill>
                <a:latin typeface="+mn-lt"/>
              </a:endParaRPr>
            </a:p>
          </p:txBody>
        </p:sp>
      </p:grpSp>
      <p:sp>
        <p:nvSpPr>
          <p:cNvPr id="33" name="Left-Right Arrow 32"/>
          <p:cNvSpPr/>
          <p:nvPr/>
        </p:nvSpPr>
        <p:spPr bwMode="auto">
          <a:xfrm>
            <a:off x="2209800" y="2890507"/>
            <a:ext cx="925936" cy="429290"/>
          </a:xfrm>
          <a:prstGeom prst="lef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4" name="Freeform 24"/>
          <p:cNvSpPr>
            <a:spLocks noEditPoints="1"/>
          </p:cNvSpPr>
          <p:nvPr/>
        </p:nvSpPr>
        <p:spPr bwMode="black">
          <a:xfrm>
            <a:off x="1219204" y="2809444"/>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24" tIns="45712" rIns="91424" bIns="45712" numCol="1" anchor="t" anchorCtr="0" compatLnSpc="1">
            <a:prstTxWarp prst="textNoShape">
              <a:avLst/>
            </a:prstTxWarp>
          </a:bodyPr>
          <a:lstStyle/>
          <a:p>
            <a:endParaRPr lang="en-US"/>
          </a:p>
        </p:txBody>
      </p:sp>
    </p:spTree>
    <p:extLst>
      <p:ext uri="{BB962C8B-B14F-4D97-AF65-F5344CB8AC3E}">
        <p14:creationId xmlns:p14="http://schemas.microsoft.com/office/powerpoint/2010/main" val="1441043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9"/>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cxnSp>
        <p:nvCxnSpPr>
          <p:cNvPr id="26" name="Straight Connector 25"/>
          <p:cNvCxnSpPr/>
          <p:nvPr/>
        </p:nvCxnSpPr>
        <p:spPr>
          <a:xfrm>
            <a:off x="6232829" y="3553325"/>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70"/>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81000" y="2863513"/>
            <a:ext cx="1309900" cy="1831989"/>
            <a:chOff x="381000" y="2873361"/>
            <a:chExt cx="1309900" cy="1831989"/>
          </a:xfrm>
        </p:grpSpPr>
        <p:sp>
          <p:nvSpPr>
            <p:cNvPr id="46" name="Rectangle 45"/>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4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9" name="Straight Connector 48"/>
          <p:cNvCxnSpPr>
            <a:stCxn id="46"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935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9" presetClass="emph" presetSubtype="0" fill="remove" grpId="1" nodeType="afterEffect">
                                  <p:stCondLst>
                                    <p:cond delay="0"/>
                                  </p:stCondLst>
                                  <p:childTnLst>
                                    <p:animClr clrSpc="rgb" dir="cw">
                                      <p:cBhvr override="childStyle">
                                        <p:cTn id="26" dur="2000" fill="hold"/>
                                        <p:tgtEl>
                                          <p:spTgt spid="8"/>
                                        </p:tgtEl>
                                        <p:attrNameLst>
                                          <p:attrName>style.color</p:attrName>
                                        </p:attrNameLst>
                                      </p:cBhvr>
                                      <p:to>
                                        <a:schemeClr val="accent1"/>
                                      </p:to>
                                    </p:animClr>
                                    <p:animClr clrSpc="rgb" dir="cw">
                                      <p:cBhvr>
                                        <p:cTn id="27" dur="2000" fill="hold"/>
                                        <p:tgtEl>
                                          <p:spTgt spid="8"/>
                                        </p:tgtEl>
                                        <p:attrNameLst>
                                          <p:attrName>fillcolor</p:attrName>
                                        </p:attrNameLst>
                                      </p:cBhvr>
                                      <p:to>
                                        <a:schemeClr val="accent1"/>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p:stCondLst>
                              <p:cond delay="3500"/>
                            </p:stCondLst>
                            <p:childTnLst>
                              <p:par>
                                <p:cTn id="38" presetID="19" presetClass="emph" presetSubtype="0" fill="remove" grpId="0" nodeType="afterEffect">
                                  <p:stCondLst>
                                    <p:cond delay="0"/>
                                  </p:stCondLst>
                                  <p:childTnLst>
                                    <p:animClr clrSpc="rgb" dir="cw">
                                      <p:cBhvr override="childStyle">
                                        <p:cTn id="39" dur="2000" fill="hold"/>
                                        <p:tgtEl>
                                          <p:spTgt spid="9"/>
                                        </p:tgtEl>
                                        <p:attrNameLst>
                                          <p:attrName>style.color</p:attrName>
                                        </p:attrNameLst>
                                      </p:cBhvr>
                                      <p:to>
                                        <a:schemeClr val="accent1"/>
                                      </p:to>
                                    </p:animClr>
                                    <p:animClr clrSpc="rgb" dir="cw">
                                      <p:cBhvr>
                                        <p:cTn id="40" dur="2000" fill="hold"/>
                                        <p:tgtEl>
                                          <p:spTgt spid="9"/>
                                        </p:tgtEl>
                                        <p:attrNameLst>
                                          <p:attrName>fillcolor</p:attrName>
                                        </p:attrNameLst>
                                      </p:cBhvr>
                                      <p:to>
                                        <a:schemeClr val="accent1"/>
                                      </p:to>
                                    </p:animClr>
                                    <p:set>
                                      <p:cBhvr>
                                        <p:cTn id="41" dur="2000" fill="hold"/>
                                        <p:tgtEl>
                                          <p:spTgt spid="9"/>
                                        </p:tgtEl>
                                        <p:attrNameLst>
                                          <p:attrName>fill.type</p:attrName>
                                        </p:attrNameLst>
                                      </p:cBhvr>
                                      <p:to>
                                        <p:strVal val="solid"/>
                                      </p:to>
                                    </p:set>
                                    <p:set>
                                      <p:cBhvr>
                                        <p:cTn id="42" dur="2000" fill="hold"/>
                                        <p:tgtEl>
                                          <p:spTgt spid="9"/>
                                        </p:tgtEl>
                                        <p:attrNameLst>
                                          <p:attrName>fill.on</p:attrName>
                                        </p:attrNameLst>
                                      </p:cBhvr>
                                      <p:to>
                                        <p:strVal val="true"/>
                                      </p:to>
                                    </p:set>
                                  </p:childTnLst>
                                </p:cTn>
                              </p:par>
                              <p:par>
                                <p:cTn id="43" presetID="19" presetClass="emph" presetSubtype="0" fill="remove" grpId="0" nodeType="withEffect">
                                  <p:stCondLst>
                                    <p:cond delay="0"/>
                                  </p:stCondLst>
                                  <p:childTnLst>
                                    <p:animClr clrSpc="rgb" dir="cw">
                                      <p:cBhvr override="childStyle">
                                        <p:cTn id="44" dur="2000" fill="hold"/>
                                        <p:tgtEl>
                                          <p:spTgt spid="11"/>
                                        </p:tgtEl>
                                        <p:attrNameLst>
                                          <p:attrName>style.color</p:attrName>
                                        </p:attrNameLst>
                                      </p:cBhvr>
                                      <p:to>
                                        <a:schemeClr val="accent1"/>
                                      </p:to>
                                    </p:animClr>
                                    <p:animClr clrSpc="rgb" dir="cw">
                                      <p:cBhvr>
                                        <p:cTn id="45" dur="2000" fill="hold"/>
                                        <p:tgtEl>
                                          <p:spTgt spid="11"/>
                                        </p:tgtEl>
                                        <p:attrNameLst>
                                          <p:attrName>fillcolor</p:attrName>
                                        </p:attrNameLst>
                                      </p:cBhvr>
                                      <p:to>
                                        <a:schemeClr val="accent1"/>
                                      </p:to>
                                    </p:animClr>
                                    <p:set>
                                      <p:cBhvr>
                                        <p:cTn id="46" dur="2000" fill="hold"/>
                                        <p:tgtEl>
                                          <p:spTgt spid="11"/>
                                        </p:tgtEl>
                                        <p:attrNameLst>
                                          <p:attrName>fill.type</p:attrName>
                                        </p:attrNameLst>
                                      </p:cBhvr>
                                      <p:to>
                                        <p:strVal val="solid"/>
                                      </p:to>
                                    </p:set>
                                    <p:set>
                                      <p:cBhvr>
                                        <p:cTn id="47" dur="2000" fill="hold"/>
                                        <p:tgtEl>
                                          <p:spTgt spid="11"/>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right)">
                                      <p:cBhvr>
                                        <p:cTn id="52" dur="10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up)">
                                      <p:cBhvr>
                                        <p:cTn id="71" dur="500"/>
                                        <p:tgtEl>
                                          <p:spTgt spid="36"/>
                                        </p:tgtEl>
                                      </p:cBhvr>
                                    </p:animEffect>
                                  </p:childTnLst>
                                </p:cTn>
                              </p:par>
                            </p:childTnLst>
                          </p:cTn>
                        </p:par>
                        <p:par>
                          <p:cTn id="72" fill="hold">
                            <p:stCondLst>
                              <p:cond delay="1500"/>
                            </p:stCondLst>
                            <p:childTnLst>
                              <p:par>
                                <p:cTn id="73" presetID="19" presetClass="emph" presetSubtype="0" fill="remove" grpId="0" nodeType="afterEffect">
                                  <p:stCondLst>
                                    <p:cond delay="0"/>
                                  </p:stCondLst>
                                  <p:childTnLst>
                                    <p:animClr clrSpc="rgb" dir="cw">
                                      <p:cBhvr override="childStyle">
                                        <p:cTn id="74" dur="2000" fill="hold"/>
                                        <p:tgtEl>
                                          <p:spTgt spid="20"/>
                                        </p:tgtEl>
                                        <p:attrNameLst>
                                          <p:attrName>style.color</p:attrName>
                                        </p:attrNameLst>
                                      </p:cBhvr>
                                      <p:to>
                                        <a:schemeClr val="accent1"/>
                                      </p:to>
                                    </p:animClr>
                                    <p:animClr clrSpc="rgb" dir="cw">
                                      <p:cBhvr>
                                        <p:cTn id="75" dur="2000" fill="hold"/>
                                        <p:tgtEl>
                                          <p:spTgt spid="20"/>
                                        </p:tgtEl>
                                        <p:attrNameLst>
                                          <p:attrName>fillcolor</p:attrName>
                                        </p:attrNameLst>
                                      </p:cBhvr>
                                      <p:to>
                                        <a:schemeClr val="accent1"/>
                                      </p:to>
                                    </p:animClr>
                                    <p:set>
                                      <p:cBhvr>
                                        <p:cTn id="76" dur="2000" fill="hold"/>
                                        <p:tgtEl>
                                          <p:spTgt spid="20"/>
                                        </p:tgtEl>
                                        <p:attrNameLst>
                                          <p:attrName>fill.type</p:attrName>
                                        </p:attrNameLst>
                                      </p:cBhvr>
                                      <p:to>
                                        <p:strVal val="solid"/>
                                      </p:to>
                                    </p:set>
                                    <p:set>
                                      <p:cBhvr>
                                        <p:cTn id="77" dur="2000" fill="hold"/>
                                        <p:tgtEl>
                                          <p:spTgt spid="20"/>
                                        </p:tgtEl>
                                        <p:attrNameLst>
                                          <p:attrName>fill.on</p:attrName>
                                        </p:attrNameLst>
                                      </p:cBhvr>
                                      <p:to>
                                        <p:strVal val="true"/>
                                      </p:to>
                                    </p:set>
                                  </p:childTnLst>
                                </p:cTn>
                              </p:par>
                              <p:par>
                                <p:cTn id="78" presetID="19" presetClass="emph" presetSubtype="0" fill="remove" grpId="0" nodeType="withEffect">
                                  <p:stCondLst>
                                    <p:cond delay="0"/>
                                  </p:stCondLst>
                                  <p:childTnLst>
                                    <p:animClr clrSpc="rgb" dir="cw">
                                      <p:cBhvr override="childStyle">
                                        <p:cTn id="79" dur="2000" fill="hold"/>
                                        <p:tgtEl>
                                          <p:spTgt spid="18"/>
                                        </p:tgtEl>
                                        <p:attrNameLst>
                                          <p:attrName>style.color</p:attrName>
                                        </p:attrNameLst>
                                      </p:cBhvr>
                                      <p:to>
                                        <a:schemeClr val="accent1"/>
                                      </p:to>
                                    </p:animClr>
                                    <p:animClr clrSpc="rgb" dir="cw">
                                      <p:cBhvr>
                                        <p:cTn id="80" dur="2000" fill="hold"/>
                                        <p:tgtEl>
                                          <p:spTgt spid="18"/>
                                        </p:tgtEl>
                                        <p:attrNameLst>
                                          <p:attrName>fillcolor</p:attrName>
                                        </p:attrNameLst>
                                      </p:cBhvr>
                                      <p:to>
                                        <a:schemeClr val="accent1"/>
                                      </p:to>
                                    </p:animClr>
                                    <p:set>
                                      <p:cBhvr>
                                        <p:cTn id="81" dur="2000" fill="hold"/>
                                        <p:tgtEl>
                                          <p:spTgt spid="18"/>
                                        </p:tgtEl>
                                        <p:attrNameLst>
                                          <p:attrName>fill.type</p:attrName>
                                        </p:attrNameLst>
                                      </p:cBhvr>
                                      <p:to>
                                        <p:strVal val="solid"/>
                                      </p:to>
                                    </p:set>
                                    <p:set>
                                      <p:cBhvr>
                                        <p:cTn id="82" dur="2000" fill="hold"/>
                                        <p:tgtEl>
                                          <p:spTgt spid="18"/>
                                        </p:tgtEl>
                                        <p:attrNameLst>
                                          <p:attrName>fill.on</p:attrName>
                                        </p:attrNameLst>
                                      </p:cBhvr>
                                      <p:to>
                                        <p:strVal val="true"/>
                                      </p:to>
                                    </p:set>
                                  </p:childTnLst>
                                </p:cTn>
                              </p:par>
                              <p:par>
                                <p:cTn id="83" presetID="19" presetClass="emph" presetSubtype="0" fill="remove" grpId="0" nodeType="withEffect">
                                  <p:stCondLst>
                                    <p:cond delay="0"/>
                                  </p:stCondLst>
                                  <p:childTnLst>
                                    <p:animClr clrSpc="rgb" dir="cw">
                                      <p:cBhvr override="childStyle">
                                        <p:cTn id="84" dur="2000" fill="hold"/>
                                        <p:tgtEl>
                                          <p:spTgt spid="21"/>
                                        </p:tgtEl>
                                        <p:attrNameLst>
                                          <p:attrName>style.color</p:attrName>
                                        </p:attrNameLst>
                                      </p:cBhvr>
                                      <p:to>
                                        <a:schemeClr val="accent1"/>
                                      </p:to>
                                    </p:animClr>
                                    <p:animClr clrSpc="rgb" dir="cw">
                                      <p:cBhvr>
                                        <p:cTn id="85" dur="2000" fill="hold"/>
                                        <p:tgtEl>
                                          <p:spTgt spid="21"/>
                                        </p:tgtEl>
                                        <p:attrNameLst>
                                          <p:attrName>fillcolor</p:attrName>
                                        </p:attrNameLst>
                                      </p:cBhvr>
                                      <p:to>
                                        <a:schemeClr val="accent1"/>
                                      </p:to>
                                    </p:animClr>
                                    <p:set>
                                      <p:cBhvr>
                                        <p:cTn id="86" dur="2000" fill="hold"/>
                                        <p:tgtEl>
                                          <p:spTgt spid="21"/>
                                        </p:tgtEl>
                                        <p:attrNameLst>
                                          <p:attrName>fill.type</p:attrName>
                                        </p:attrNameLst>
                                      </p:cBhvr>
                                      <p:to>
                                        <p:strVal val="solid"/>
                                      </p:to>
                                    </p:set>
                                    <p:set>
                                      <p:cBhvr>
                                        <p:cTn id="87"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8" grpId="1"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9"/>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7" name="Rectangle 6"/>
          <p:cNvSpPr/>
          <p:nvPr/>
        </p:nvSpPr>
        <p:spPr bwMode="auto">
          <a:xfrm>
            <a:off x="381000" y="2863513"/>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endPar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2" name="Freeform 128"/>
          <p:cNvSpPr>
            <a:spLocks noChangeAspect="1"/>
          </p:cNvSpPr>
          <p:nvPr/>
        </p:nvSpPr>
        <p:spPr bwMode="black">
          <a:xfrm>
            <a:off x="469866" y="3785295"/>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16" tIns="45708" rIns="91416" bIns="45708" numCol="1" anchor="t" anchorCtr="0" compatLnSpc="1">
            <a:prstTxWarp prst="textNoShape">
              <a:avLst/>
            </a:prstTxWarp>
          </a:bodyPr>
          <a:lstStyle/>
          <a:p>
            <a:endParaRPr lang="en-US">
              <a:solidFill>
                <a:srgbClr val="292929"/>
              </a:solidFill>
            </a:endParaRP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65804"/>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6232829" y="3553325"/>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70"/>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ultiply 2"/>
          <p:cNvSpPr/>
          <p:nvPr/>
        </p:nvSpPr>
        <p:spPr bwMode="auto">
          <a:xfrm>
            <a:off x="347379" y="3426688"/>
            <a:ext cx="1359901" cy="1359901"/>
          </a:xfrm>
          <a:prstGeom prst="mathMultiply">
            <a:avLst/>
          </a:pr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7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Rectangle 23"/>
          <p:cNvSpPr/>
          <p:nvPr/>
        </p:nvSpPr>
        <p:spPr>
          <a:xfrm>
            <a:off x="384588" y="2907413"/>
            <a:ext cx="1108252" cy="653239"/>
          </a:xfrm>
          <a:prstGeom prst="rect">
            <a:avLst/>
          </a:prstGeom>
        </p:spPr>
        <p:txBody>
          <a:bodyPr wrap="none" lIns="91416" tIns="45708" rIns="91416" bIns="45708">
            <a:spAutoFit/>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a:t>
            </a:r>
            <a:b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p>
        </p:txBody>
      </p:sp>
      <p:grpSp>
        <p:nvGrpSpPr>
          <p:cNvPr id="33" name="Group 32"/>
          <p:cNvGrpSpPr/>
          <p:nvPr/>
        </p:nvGrpSpPr>
        <p:grpSpPr>
          <a:xfrm>
            <a:off x="1886524" y="2863513"/>
            <a:ext cx="1309900" cy="1831989"/>
            <a:chOff x="381000" y="2873361"/>
            <a:chExt cx="1309900" cy="1831989"/>
          </a:xfrm>
        </p:grpSpPr>
        <p:sp>
          <p:nvSpPr>
            <p:cNvPr id="35" name="Rectangle 34"/>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3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3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0" name="Straight Connector 39"/>
          <p:cNvCxnSpPr>
            <a:stCxn id="35" idx="3"/>
          </p:cNvCxnSpPr>
          <p:nvPr/>
        </p:nvCxnSpPr>
        <p:spPr>
          <a:xfrm flipV="1">
            <a:off x="3196430" y="3230572"/>
            <a:ext cx="2781275" cy="5489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473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2000" fill="hold"/>
                                        <p:tgtEl>
                                          <p:spTgt spid="7"/>
                                        </p:tgtEl>
                                        <p:attrNameLst>
                                          <p:attrName>style.color</p:attrName>
                                        </p:attrNameLst>
                                      </p:cBhvr>
                                      <p:to>
                                        <a:srgbClr val="FF0000"/>
                                      </p:to>
                                    </p:animClr>
                                    <p:animClr clrSpc="rgb" dir="cw">
                                      <p:cBhvr>
                                        <p:cTn id="7" dur="2000" fill="hold"/>
                                        <p:tgtEl>
                                          <p:spTgt spid="7"/>
                                        </p:tgtEl>
                                        <p:attrNameLst>
                                          <p:attrName>fillcolor</p:attrName>
                                        </p:attrNameLst>
                                      </p:cBhvr>
                                      <p:to>
                                        <a:srgbClr val="FF0000"/>
                                      </p:to>
                                    </p:animClr>
                                    <p:set>
                                      <p:cBhvr>
                                        <p:cTn id="8" dur="2000" fill="hold"/>
                                        <p:tgtEl>
                                          <p:spTgt spid="7"/>
                                        </p:tgtEl>
                                        <p:attrNameLst>
                                          <p:attrName>fill.type</p:attrName>
                                        </p:attrNameLst>
                                      </p:cBhvr>
                                      <p:to>
                                        <p:strVal val="solid"/>
                                      </p:to>
                                    </p:set>
                                    <p:set>
                                      <p:cBhvr>
                                        <p:cTn id="9" dur="2000" fill="hold"/>
                                        <p:tgtEl>
                                          <p:spTgt spid="7"/>
                                        </p:tgtEl>
                                        <p:attrNameLst>
                                          <p:attrName>fill.on</p:attrName>
                                        </p:attrNameLst>
                                      </p:cBhvr>
                                      <p:to>
                                        <p:strVal val="true"/>
                                      </p:to>
                                    </p:set>
                                  </p:childTnLst>
                                </p:cTn>
                              </p:par>
                              <p:par>
                                <p:cTn id="10" presetID="10" presetClass="exit" presetSubtype="0" fill="hold" nodeType="withEffect">
                                  <p:stCondLst>
                                    <p:cond delay="0"/>
                                  </p:stCondLst>
                                  <p:childTnLst>
                                    <p:animEffect transition="out" filter="fade">
                                      <p:cBhvr>
                                        <p:cTn id="11" dur="500"/>
                                        <p:tgtEl>
                                          <p:spTgt spid="7170"/>
                                        </p:tgtEl>
                                      </p:cBhvr>
                                    </p:animEffect>
                                    <p:set>
                                      <p:cBhvr>
                                        <p:cTn id="12" dur="1" fill="hold">
                                          <p:stCondLst>
                                            <p:cond delay="499"/>
                                          </p:stCondLst>
                                        </p:cTn>
                                        <p:tgtEl>
                                          <p:spTgt spid="71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2"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657963" y="750019"/>
            <a:ext cx="5773119"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433952" y="61993"/>
            <a:ext cx="8363938" cy="567848"/>
          </a:xfrm>
        </p:spPr>
        <p:txBody>
          <a:bodyPr/>
          <a:lstStyle/>
          <a:p>
            <a:r>
              <a:rPr lang="en-US" dirty="0" smtClean="0"/>
              <a:t>Disks and Images</a:t>
            </a:r>
            <a:endParaRPr lang="en-US" dirty="0"/>
          </a:p>
        </p:txBody>
      </p:sp>
      <p:grpSp>
        <p:nvGrpSpPr>
          <p:cNvPr id="6" name="Group 5"/>
          <p:cNvGrpSpPr/>
          <p:nvPr/>
        </p:nvGrpSpPr>
        <p:grpSpPr>
          <a:xfrm>
            <a:off x="829782" y="750019"/>
            <a:ext cx="1758428" cy="1807205"/>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285702" indent="-285702">
                <a:lnSpc>
                  <a:spcPct val="90000"/>
                </a:lnSpc>
                <a:buSzPct val="90000"/>
                <a:buFont typeface="Arial" pitchFamily="34" charset="0"/>
                <a:buChar char="•"/>
                <a:defRPr/>
              </a:pPr>
              <a:endParaRPr lang="en-US" sz="1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grpSp>
        <p:nvGrpSpPr>
          <p:cNvPr id="7" name="Group 6"/>
          <p:cNvGrpSpPr/>
          <p:nvPr/>
        </p:nvGrpSpPr>
        <p:grpSpPr>
          <a:xfrm>
            <a:off x="829782" y="2852964"/>
            <a:ext cx="1764827" cy="179653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1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sp>
        <p:nvSpPr>
          <p:cNvPr id="8" name="TextBox 7"/>
          <p:cNvSpPr txBox="1"/>
          <p:nvPr/>
        </p:nvSpPr>
        <p:spPr>
          <a:xfrm>
            <a:off x="2765156" y="1081154"/>
            <a:ext cx="5571641" cy="1144929"/>
          </a:xfrm>
          <a:prstGeom prst="rect">
            <a:avLst/>
          </a:prstGeom>
          <a:noFill/>
        </p:spPr>
        <p:txBody>
          <a:bodyPr wrap="square" lIns="0" tIns="0" rIns="0" bIns="0" rtlCol="0">
            <a:spAutoFit/>
          </a:bodyPr>
          <a:lstStyle/>
          <a:p>
            <a:pPr>
              <a:lnSpc>
                <a:spcPct val="90000"/>
              </a:lnSpc>
              <a:spcBef>
                <a:spcPct val="20000"/>
              </a:spcBef>
              <a:buSzPct val="80000"/>
            </a:pPr>
            <a:r>
              <a:rPr lang="en-US" sz="2400" dirty="0">
                <a:solidFill>
                  <a:schemeClr val="tx2"/>
                </a:solidFill>
              </a:rPr>
              <a:t>Base OS image for new Virtual Machines</a:t>
            </a:r>
          </a:p>
          <a:p>
            <a:pPr>
              <a:lnSpc>
                <a:spcPct val="90000"/>
              </a:lnSpc>
              <a:spcBef>
                <a:spcPct val="20000"/>
              </a:spcBef>
              <a:buSzPct val="80000"/>
            </a:pPr>
            <a:r>
              <a:rPr lang="en-US" sz="2400" dirty="0">
                <a:solidFill>
                  <a:schemeClr val="tx2"/>
                </a:solidFill>
              </a:rPr>
              <a:t>Sys-Prepped/Generalized/Read Only </a:t>
            </a:r>
          </a:p>
          <a:p>
            <a:pPr>
              <a:lnSpc>
                <a:spcPct val="90000"/>
              </a:lnSpc>
              <a:spcBef>
                <a:spcPct val="20000"/>
              </a:spcBef>
              <a:buSzPct val="80000"/>
            </a:pPr>
            <a:r>
              <a:rPr lang="en-US" sz="2400" dirty="0">
                <a:solidFill>
                  <a:schemeClr val="tx2"/>
                </a:solidFill>
              </a:rPr>
              <a:t>Created by uploading or by capture</a:t>
            </a:r>
          </a:p>
        </p:txBody>
      </p:sp>
      <p:sp>
        <p:nvSpPr>
          <p:cNvPr id="37" name="Rectangle 36"/>
          <p:cNvSpPr/>
          <p:nvPr/>
        </p:nvSpPr>
        <p:spPr bwMode="auto">
          <a:xfrm>
            <a:off x="2670879" y="2852964"/>
            <a:ext cx="5760203"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6" name="TextBox 35"/>
          <p:cNvSpPr txBox="1"/>
          <p:nvPr/>
        </p:nvSpPr>
        <p:spPr>
          <a:xfrm>
            <a:off x="2859437" y="3178762"/>
            <a:ext cx="5091193" cy="1477328"/>
          </a:xfrm>
          <a:prstGeom prst="rect">
            <a:avLst/>
          </a:prstGeom>
          <a:noFill/>
        </p:spPr>
        <p:txBody>
          <a:bodyPr wrap="square" lIns="0" tIns="0" rIns="0" bIns="0" rtlCol="0">
            <a:spAutoFit/>
          </a:bodyPr>
          <a:lstStyle/>
          <a:p>
            <a:pPr>
              <a:lnSpc>
                <a:spcPct val="90000"/>
              </a:lnSpc>
              <a:spcBef>
                <a:spcPct val="20000"/>
              </a:spcBef>
              <a:buSzPct val="80000"/>
            </a:pPr>
            <a:r>
              <a:rPr lang="en-US" sz="2400" dirty="0">
                <a:solidFill>
                  <a:schemeClr val="tx2"/>
                </a:solidFill>
              </a:rPr>
              <a:t>Writable Disks for Virtual Machines</a:t>
            </a:r>
          </a:p>
          <a:p>
            <a:pPr>
              <a:lnSpc>
                <a:spcPct val="90000"/>
              </a:lnSpc>
              <a:spcBef>
                <a:spcPct val="20000"/>
              </a:spcBef>
              <a:buSzPct val="80000"/>
            </a:pPr>
            <a:r>
              <a:rPr lang="en-US" sz="2400" dirty="0">
                <a:solidFill>
                  <a:schemeClr val="tx2"/>
                </a:solidFill>
              </a:rPr>
              <a:t>Created during VM creation or during upload of existing VHDs. </a:t>
            </a:r>
          </a:p>
          <a:p>
            <a:pPr>
              <a:lnSpc>
                <a:spcPct val="90000"/>
              </a:lnSpc>
              <a:spcBef>
                <a:spcPct val="20000"/>
              </a:spcBef>
              <a:buSzPct val="80000"/>
            </a:pPr>
            <a:r>
              <a:rPr lang="en-US" sz="2400" dirty="0">
                <a:solidFill>
                  <a:schemeClr val="tx2"/>
                </a:solidFill>
              </a:rPr>
              <a:t> </a:t>
            </a:r>
          </a:p>
        </p:txBody>
      </p:sp>
    </p:spTree>
    <p:extLst>
      <p:ext uri="{BB962C8B-B14F-4D97-AF65-F5344CB8AC3E}">
        <p14:creationId xmlns:p14="http://schemas.microsoft.com/office/powerpoint/2010/main" val="195599882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Disk Management</a:t>
            </a:r>
            <a:endParaRPr lang="en-US" dirty="0"/>
          </a:p>
        </p:txBody>
      </p:sp>
      <p:sp>
        <p:nvSpPr>
          <p:cNvPr id="4" name="Text Placeholder 3"/>
          <p:cNvSpPr>
            <a:spLocks noGrp="1"/>
          </p:cNvSpPr>
          <p:nvPr>
            <p:ph type="body" sz="quarter" idx="10"/>
          </p:nvPr>
        </p:nvSpPr>
        <p:spPr>
          <a:xfrm>
            <a:off x="381000" y="3486150"/>
            <a:ext cx="8363938" cy="1176732"/>
          </a:xfrm>
        </p:spPr>
        <p:txBody>
          <a:bodyPr/>
          <a:lstStyle/>
          <a:p>
            <a:pPr marL="345282" indent="-342900">
              <a:buFont typeface="Arial" pitchFamily="34" charset="0"/>
              <a:buChar char="•"/>
            </a:pPr>
            <a:r>
              <a:rPr lang="en-US" sz="2400" dirty="0" smtClean="0"/>
              <a:t>C:\ = OS Disk</a:t>
            </a:r>
          </a:p>
          <a:p>
            <a:pPr marL="345282" indent="-342900">
              <a:buFont typeface="Arial" pitchFamily="34" charset="0"/>
              <a:buChar char="•"/>
            </a:pPr>
            <a:r>
              <a:rPr lang="en-US" sz="2400" dirty="0" smtClean="0">
                <a:solidFill>
                  <a:srgbClr val="FF0000"/>
                </a:solidFill>
              </a:rPr>
              <a:t>D:\ = Non-Persistent Cache Disk</a:t>
            </a:r>
          </a:p>
          <a:p>
            <a:pPr marL="345282" indent="-342900">
              <a:buFont typeface="Arial" pitchFamily="34" charset="0"/>
              <a:buChar char="•"/>
            </a:pPr>
            <a:r>
              <a:rPr lang="en-US" sz="2400" dirty="0" smtClean="0"/>
              <a:t>E:\, F:\. G:\ ... Data Disks</a:t>
            </a:r>
          </a:p>
        </p:txBody>
      </p:sp>
      <p:graphicFrame>
        <p:nvGraphicFramePr>
          <p:cNvPr id="5" name="Table 4"/>
          <p:cNvGraphicFramePr>
            <a:graphicFrameLocks noGrp="1"/>
          </p:cNvGraphicFramePr>
          <p:nvPr>
            <p:extLst>
              <p:ext uri="{D42A27DB-BD31-4B8C-83A1-F6EECF244321}">
                <p14:modId xmlns:p14="http://schemas.microsoft.com/office/powerpoint/2010/main" val="2302864190"/>
              </p:ext>
            </p:extLst>
          </p:nvPr>
        </p:nvGraphicFramePr>
        <p:xfrm>
          <a:off x="381000" y="1123950"/>
          <a:ext cx="6096000" cy="2214880"/>
        </p:xfrm>
        <a:graphic>
          <a:graphicData uri="http://schemas.openxmlformats.org/drawingml/2006/table">
            <a:tbl>
              <a:tblPr firstRow="1" bandRow="1">
                <a:tableStyleId>{18603FDC-E32A-4AB5-989C-0864C3EAD2B8}</a:tableStyleId>
              </a:tblPr>
              <a:tblGrid>
                <a:gridCol w="1828800"/>
                <a:gridCol w="1981200"/>
                <a:gridCol w="2286000"/>
              </a:tblGrid>
              <a:tr h="370840">
                <a:tc>
                  <a:txBody>
                    <a:bodyPr/>
                    <a:lstStyle/>
                    <a:p>
                      <a:r>
                        <a:rPr lang="en-US" sz="1600" dirty="0" smtClean="0"/>
                        <a:t>Capability</a:t>
                      </a:r>
                      <a:endParaRPr lang="en-US" sz="1600" dirty="0"/>
                    </a:p>
                  </a:txBody>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dirty="0" smtClean="0"/>
                        <a:t>OS</a:t>
                      </a:r>
                      <a:r>
                        <a:rPr lang="en-US" sz="1600" baseline="0" dirty="0" smtClean="0"/>
                        <a:t> Disk</a:t>
                      </a:r>
                      <a:endParaRPr lang="en-US" sz="1600" dirty="0" smtClean="0"/>
                    </a:p>
                  </a:txBody>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400" dirty="0" smtClean="0"/>
                        <a:t>Data Disk </a:t>
                      </a:r>
                      <a:endParaRPr lang="en-US" dirty="0"/>
                    </a:p>
                  </a:txBody>
                  <a:tcPr/>
                </a:tc>
              </a:tr>
              <a:tr h="370840">
                <a:tc>
                  <a:txBody>
                    <a:bodyPr/>
                    <a:lstStyle/>
                    <a:p>
                      <a:r>
                        <a:rPr lang="en-US" dirty="0" smtClean="0"/>
                        <a:t>Host Cache</a:t>
                      </a:r>
                      <a:r>
                        <a:rPr lang="en-US" baseline="0" dirty="0" smtClean="0"/>
                        <a:t> Default</a:t>
                      </a:r>
                      <a:endParaRPr lang="en-US" dirty="0"/>
                    </a:p>
                  </a:txBody>
                  <a:tcPr/>
                </a:tc>
                <a:tc>
                  <a:txBody>
                    <a:bodyPr/>
                    <a:lstStyle/>
                    <a:p>
                      <a:r>
                        <a:rPr lang="en-US" b="1" dirty="0" err="1" smtClean="0"/>
                        <a:t>ReadWrite</a:t>
                      </a:r>
                      <a:endParaRPr lang="en-US" b="1" dirty="0"/>
                    </a:p>
                  </a:txBody>
                  <a:tcPr/>
                </a:tc>
                <a:tc>
                  <a:txBody>
                    <a:bodyPr/>
                    <a:lstStyle/>
                    <a:p>
                      <a:r>
                        <a:rPr lang="en-US" b="1" dirty="0" smtClean="0"/>
                        <a:t>None</a:t>
                      </a:r>
                      <a:endParaRPr lang="en-US" b="1" dirty="0"/>
                    </a:p>
                  </a:txBody>
                  <a:tcPr/>
                </a:tc>
              </a:tr>
              <a:tr h="370840">
                <a:tc>
                  <a:txBody>
                    <a:bodyPr/>
                    <a:lstStyle/>
                    <a:p>
                      <a:r>
                        <a:rPr lang="en-US" dirty="0" smtClean="0"/>
                        <a:t>Max Capacity</a:t>
                      </a:r>
                      <a:endParaRPr lang="en-US" dirty="0"/>
                    </a:p>
                  </a:txBody>
                  <a:tcPr/>
                </a:tc>
                <a:tc>
                  <a:txBody>
                    <a:bodyPr/>
                    <a:lstStyle/>
                    <a:p>
                      <a:r>
                        <a:rPr lang="en-US" b="1" dirty="0" smtClean="0"/>
                        <a:t>127</a:t>
                      </a:r>
                      <a:r>
                        <a:rPr lang="en-US" b="1" baseline="0" dirty="0" smtClean="0"/>
                        <a:t> GB</a:t>
                      </a:r>
                      <a:endParaRPr lang="en-US" b="1" dirty="0"/>
                    </a:p>
                  </a:txBody>
                  <a:tcPr/>
                </a:tc>
                <a:tc>
                  <a:txBody>
                    <a:bodyPr/>
                    <a:lstStyle/>
                    <a:p>
                      <a:r>
                        <a:rPr lang="en-US" b="1" dirty="0" smtClean="0"/>
                        <a:t>1 TB</a:t>
                      </a:r>
                      <a:endParaRPr lang="en-US" b="1" dirty="0"/>
                    </a:p>
                  </a:txBody>
                  <a:tcPr/>
                </a:tc>
              </a:tr>
              <a:tr h="370840">
                <a:tc>
                  <a:txBody>
                    <a:bodyPr/>
                    <a:lstStyle/>
                    <a:p>
                      <a:r>
                        <a:rPr lang="en-US" dirty="0" smtClean="0"/>
                        <a:t>Imaging</a:t>
                      </a:r>
                      <a:r>
                        <a:rPr lang="en-US" baseline="0" dirty="0" smtClean="0"/>
                        <a:t> Capable</a:t>
                      </a:r>
                      <a:endParaRPr lang="en-US" dirty="0"/>
                    </a:p>
                  </a:txBody>
                  <a:tcPr/>
                </a:tc>
                <a:tc>
                  <a:txBody>
                    <a:bodyPr/>
                    <a:lstStyle/>
                    <a:p>
                      <a:r>
                        <a:rPr lang="en-US" b="1" dirty="0" smtClean="0"/>
                        <a:t>Yes</a:t>
                      </a:r>
                      <a:endParaRPr lang="en-US" b="1" dirty="0"/>
                    </a:p>
                  </a:txBody>
                  <a:tcPr/>
                </a:tc>
                <a:tc>
                  <a:txBody>
                    <a:bodyPr/>
                    <a:lstStyle/>
                    <a:p>
                      <a:r>
                        <a:rPr lang="en-US" b="1" dirty="0" smtClean="0"/>
                        <a:t>No</a:t>
                      </a:r>
                      <a:endParaRPr lang="en-US" b="1" dirty="0"/>
                    </a:p>
                  </a:txBody>
                  <a:tcPr/>
                </a:tc>
              </a:tr>
              <a:tr h="370840">
                <a:tc>
                  <a:txBody>
                    <a:bodyPr/>
                    <a:lstStyle/>
                    <a:p>
                      <a:r>
                        <a:rPr lang="en-US" dirty="0" smtClean="0"/>
                        <a:t>Hot Update</a:t>
                      </a:r>
                      <a:endParaRPr lang="en-US" dirty="0"/>
                    </a:p>
                  </a:txBody>
                  <a:tcPr/>
                </a:tc>
                <a:tc>
                  <a:txBody>
                    <a:bodyPr/>
                    <a:lstStyle/>
                    <a:p>
                      <a:r>
                        <a:rPr lang="en-US" dirty="0" smtClean="0"/>
                        <a:t>Cache</a:t>
                      </a:r>
                      <a:r>
                        <a:rPr lang="en-US" baseline="0" dirty="0" smtClean="0"/>
                        <a:t> Setting Requires Reboot</a:t>
                      </a:r>
                      <a:endParaRPr lang="en-US" dirty="0"/>
                    </a:p>
                  </a:txBody>
                  <a:tcPr/>
                </a:tc>
                <a:tc>
                  <a:txBody>
                    <a:bodyPr/>
                    <a:lstStyle/>
                    <a:p>
                      <a:r>
                        <a:rPr lang="en-US" dirty="0" smtClean="0"/>
                        <a:t>Change</a:t>
                      </a:r>
                      <a:r>
                        <a:rPr lang="en-US" baseline="0" dirty="0" smtClean="0"/>
                        <a:t> Cache Without Reboot, Add/Remove without Reboot.</a:t>
                      </a:r>
                      <a:endParaRPr lang="en-US" dirty="0"/>
                    </a:p>
                  </a:txBody>
                  <a:tcPr/>
                </a:tc>
              </a:tr>
            </a:tbl>
          </a:graphicData>
        </a:graphic>
      </p:graphicFrame>
    </p:spTree>
    <p:extLst>
      <p:ext uri="{BB962C8B-B14F-4D97-AF65-F5344CB8AC3E}">
        <p14:creationId xmlns:p14="http://schemas.microsoft.com/office/powerpoint/2010/main" val="282099068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Sizes</a:t>
            </a:r>
          </a:p>
        </p:txBody>
      </p:sp>
      <p:sp>
        <p:nvSpPr>
          <p:cNvPr id="3" name="TextBox 2"/>
          <p:cNvSpPr txBox="1"/>
          <p:nvPr/>
        </p:nvSpPr>
        <p:spPr>
          <a:xfrm>
            <a:off x="876300" y="4151352"/>
            <a:ext cx="7391400" cy="461665"/>
          </a:xfrm>
          <a:prstGeom prst="rect">
            <a:avLst/>
          </a:prstGeom>
          <a:solidFill>
            <a:schemeClr val="accent2">
              <a:lumMod val="20000"/>
              <a:lumOff val="80000"/>
            </a:schemeClr>
          </a:solidFill>
          <a:ln w="38100">
            <a:solidFill>
              <a:schemeClr val="bg1"/>
            </a:solidFill>
          </a:ln>
        </p:spPr>
        <p:txBody>
          <a:bodyPr wrap="square" lIns="91440" tIns="91440" rIns="91440" bIns="9144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Each Persistent Data Disk Can be up to 1 TB</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graphicFrame>
        <p:nvGraphicFramePr>
          <p:cNvPr id="4" name="Table 3"/>
          <p:cNvGraphicFramePr>
            <a:graphicFrameLocks noGrp="1"/>
          </p:cNvGraphicFramePr>
          <p:nvPr>
            <p:extLst>
              <p:ext uri="{D42A27DB-BD31-4B8C-83A1-F6EECF244321}">
                <p14:modId xmlns:p14="http://schemas.microsoft.com/office/powerpoint/2010/main" val="804725401"/>
              </p:ext>
            </p:extLst>
          </p:nvPr>
        </p:nvGraphicFramePr>
        <p:xfrm>
          <a:off x="876300" y="1123950"/>
          <a:ext cx="7391400" cy="2895600"/>
        </p:xfrm>
        <a:graphic>
          <a:graphicData uri="http://schemas.openxmlformats.org/drawingml/2006/table">
            <a:tbl>
              <a:tblPr firstRow="1" bandRow="1">
                <a:tableStyleId>{2D5ABB26-0587-4C30-8999-92F81FD0307C}</a:tableStyleId>
              </a:tblPr>
              <a:tblGrid>
                <a:gridCol w="1478280"/>
                <a:gridCol w="1478280"/>
                <a:gridCol w="1566977"/>
                <a:gridCol w="1596542"/>
                <a:gridCol w="1271321"/>
              </a:tblGrid>
              <a:tr h="482600">
                <a:tc>
                  <a:txBody>
                    <a:bodyPr/>
                    <a:lstStyle/>
                    <a:p>
                      <a:r>
                        <a:rPr lang="en-US" b="1" dirty="0" smtClean="0">
                          <a:solidFill>
                            <a:schemeClr val="bg1">
                              <a:alpha val="99000"/>
                            </a:schemeClr>
                          </a:solidFill>
                        </a:rPr>
                        <a:t>VM</a:t>
                      </a:r>
                      <a:r>
                        <a:rPr lang="en-US" b="1" baseline="0" dirty="0" smtClean="0">
                          <a:solidFill>
                            <a:schemeClr val="bg1">
                              <a:alpha val="99000"/>
                            </a:schemeClr>
                          </a:solidFill>
                        </a:rPr>
                        <a:t> </a:t>
                      </a:r>
                      <a:r>
                        <a:rPr lang="en-US" b="1" dirty="0" smtClean="0">
                          <a:solidFill>
                            <a:schemeClr val="bg1">
                              <a:alpha val="99000"/>
                            </a:schemeClr>
                          </a:solidFill>
                        </a:rPr>
                        <a:t>Size</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b="1" dirty="0" smtClean="0">
                          <a:solidFill>
                            <a:schemeClr val="bg1">
                              <a:alpha val="99000"/>
                            </a:schemeClr>
                          </a:solidFill>
                        </a:rPr>
                        <a:t>CPU Cores</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b="1" dirty="0" smtClean="0">
                          <a:solidFill>
                            <a:schemeClr val="bg1">
                              <a:alpha val="99000"/>
                            </a:schemeClr>
                          </a:solidFill>
                        </a:rPr>
                        <a:t>Memory</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b="1" dirty="0" smtClean="0">
                          <a:solidFill>
                            <a:schemeClr val="bg1">
                              <a:alpha val="99000"/>
                            </a:schemeClr>
                          </a:solidFill>
                        </a:rPr>
                        <a:t>Bandwidth</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b="1" dirty="0" smtClean="0">
                          <a:solidFill>
                            <a:schemeClr val="bg1">
                              <a:alpha val="99000"/>
                            </a:schemeClr>
                          </a:solidFill>
                        </a:rPr>
                        <a:t>#</a:t>
                      </a:r>
                      <a:r>
                        <a:rPr lang="en-US" b="1" baseline="0" dirty="0" smtClean="0">
                          <a:solidFill>
                            <a:schemeClr val="bg1">
                              <a:alpha val="99000"/>
                            </a:schemeClr>
                          </a:solidFill>
                        </a:rPr>
                        <a:t> Data Disks</a:t>
                      </a:r>
                      <a:endParaRPr lang="en-US" b="1" dirty="0" smtClean="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r>
              <a:tr h="482600">
                <a:tc>
                  <a:txBody>
                    <a:bodyPr/>
                    <a:lstStyle/>
                    <a:p>
                      <a:r>
                        <a:rPr lang="en-US" dirty="0" smtClean="0">
                          <a:solidFill>
                            <a:schemeClr val="tx2">
                              <a:lumMod val="75000"/>
                              <a:alpha val="99000"/>
                            </a:schemeClr>
                          </a:solidFill>
                        </a:rPr>
                        <a:t>Extra Small</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Shared</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768 MB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dirty="0" smtClean="0">
                          <a:solidFill>
                            <a:schemeClr val="tx2">
                              <a:lumMod val="75000"/>
                              <a:alpha val="99000"/>
                            </a:schemeClr>
                          </a:solidFill>
                        </a:rPr>
                        <a:t>5 (</a:t>
                      </a:r>
                      <a:r>
                        <a:rPr lang="en-US" dirty="0" smtClean="0">
                          <a:solidFill>
                            <a:schemeClr val="tx2">
                              <a:lumMod val="75000"/>
                              <a:alpha val="99000"/>
                            </a:schemeClr>
                          </a:solidFill>
                        </a:rPr>
                        <a:t>Mbps/S</a:t>
                      </a:r>
                      <a:r>
                        <a:rPr lang="en-US" dirty="0" smtClean="0">
                          <a:solidFill>
                            <a:schemeClr val="tx2">
                              <a:lumMod val="75000"/>
                              <a:alpha val="99000"/>
                            </a:schemeClr>
                          </a:solidFill>
                        </a:rPr>
                        <a:t>)</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Small</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1.75</a:t>
                      </a:r>
                      <a:r>
                        <a:rPr lang="en-US" baseline="0" dirty="0" smtClean="0">
                          <a:solidFill>
                            <a:schemeClr val="tx2">
                              <a:lumMod val="75000"/>
                              <a:alpha val="99000"/>
                            </a:schemeClr>
                          </a:solidFill>
                        </a:rPr>
                        <a:t>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100 (</a:t>
                      </a:r>
                      <a:r>
                        <a:rPr lang="en-US" dirty="0" smtClean="0">
                          <a:solidFill>
                            <a:schemeClr val="tx2">
                              <a:lumMod val="75000"/>
                              <a:alpha val="99000"/>
                            </a:schemeClr>
                          </a:solidFill>
                        </a:rPr>
                        <a:t>Mbps/S</a:t>
                      </a:r>
                      <a:r>
                        <a:rPr lang="en-US" dirty="0" smtClean="0">
                          <a:solidFill>
                            <a:schemeClr val="tx2">
                              <a:lumMod val="75000"/>
                              <a:alpha val="99000"/>
                            </a:schemeClr>
                          </a:solidFill>
                        </a:rPr>
                        <a:t>)</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2</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Medium</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2</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3.5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200 (</a:t>
                      </a:r>
                      <a:r>
                        <a:rPr lang="en-US" dirty="0" smtClean="0">
                          <a:solidFill>
                            <a:schemeClr val="tx2">
                              <a:lumMod val="75000"/>
                              <a:alpha val="99000"/>
                            </a:schemeClr>
                          </a:solidFill>
                        </a:rPr>
                        <a:t>Mbps/S</a:t>
                      </a:r>
                      <a:r>
                        <a:rPr lang="en-US" dirty="0" smtClean="0">
                          <a:solidFill>
                            <a:schemeClr val="tx2">
                              <a:lumMod val="75000"/>
                              <a:alpha val="99000"/>
                            </a:schemeClr>
                          </a:solidFill>
                        </a:rPr>
                        <a:t>)</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4</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Large</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4</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7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400 (</a:t>
                      </a:r>
                      <a:r>
                        <a:rPr lang="en-US" dirty="0" smtClean="0">
                          <a:solidFill>
                            <a:schemeClr val="tx2">
                              <a:lumMod val="75000"/>
                              <a:alpha val="99000"/>
                            </a:schemeClr>
                          </a:solidFill>
                        </a:rPr>
                        <a:t>Mbps/S</a:t>
                      </a:r>
                      <a:r>
                        <a:rPr lang="en-US" dirty="0" smtClean="0">
                          <a:solidFill>
                            <a:schemeClr val="tx2">
                              <a:lumMod val="75000"/>
                              <a:alpha val="99000"/>
                            </a:schemeClr>
                          </a:solidFill>
                        </a:rPr>
                        <a:t>)</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8</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Extra Large</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8</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14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800 </a:t>
                      </a:r>
                      <a:r>
                        <a:rPr lang="en-US" smtClean="0">
                          <a:solidFill>
                            <a:schemeClr val="tx2">
                              <a:lumMod val="75000"/>
                              <a:alpha val="99000"/>
                            </a:schemeClr>
                          </a:solidFill>
                        </a:rPr>
                        <a:t>(</a:t>
                      </a:r>
                      <a:r>
                        <a:rPr lang="en-US" smtClean="0">
                          <a:solidFill>
                            <a:schemeClr val="tx2">
                              <a:lumMod val="75000"/>
                              <a:alpha val="99000"/>
                            </a:schemeClr>
                          </a:solidFill>
                        </a:rPr>
                        <a:t>Mbps/S</a:t>
                      </a:r>
                      <a:r>
                        <a:rPr lang="en-US" dirty="0" smtClean="0">
                          <a:solidFill>
                            <a:schemeClr val="tx2">
                              <a:lumMod val="75000"/>
                              <a:alpha val="99000"/>
                            </a:schemeClr>
                          </a:solidFill>
                        </a:rPr>
                        <a:t>)</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16</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68381490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Management and Automation</a:t>
            </a:r>
            <a:endParaRPr lang="en-US" dirty="0"/>
          </a:p>
        </p:txBody>
      </p:sp>
      <p:sp>
        <p:nvSpPr>
          <p:cNvPr id="3" name="Content Placeholder 2"/>
          <p:cNvSpPr>
            <a:spLocks noGrp="1"/>
          </p:cNvSpPr>
          <p:nvPr>
            <p:ph type="body" sz="quarter" idx="10"/>
          </p:nvPr>
        </p:nvSpPr>
        <p:spPr>
          <a:xfrm>
            <a:off x="381000" y="1073150"/>
            <a:ext cx="6096000" cy="3490186"/>
          </a:xfrm>
        </p:spPr>
        <p:txBody>
          <a:bodyPr/>
          <a:lstStyle/>
          <a:p>
            <a:r>
              <a:rPr lang="en-US" sz="1800" dirty="0">
                <a:solidFill>
                  <a:schemeClr val="accent2">
                    <a:alpha val="99000"/>
                  </a:schemeClr>
                </a:solidFill>
              </a:rPr>
              <a:t>Active Directory Group Policy </a:t>
            </a:r>
          </a:p>
          <a:p>
            <a:endParaRPr lang="en-US" sz="1800" dirty="0">
              <a:solidFill>
                <a:schemeClr val="accent2">
                  <a:alpha val="99000"/>
                </a:schemeClr>
              </a:solidFill>
            </a:endParaRPr>
          </a:p>
          <a:p>
            <a:r>
              <a:rPr lang="en-US" sz="1800" dirty="0">
                <a:solidFill>
                  <a:schemeClr val="accent2">
                    <a:alpha val="99000"/>
                  </a:schemeClr>
                </a:solidFill>
              </a:rPr>
              <a:t>Windows Remote Management (</a:t>
            </a:r>
            <a:r>
              <a:rPr lang="en-US" sz="1800" dirty="0" err="1">
                <a:solidFill>
                  <a:schemeClr val="accent2">
                    <a:alpha val="99000"/>
                  </a:schemeClr>
                </a:solidFill>
              </a:rPr>
              <a:t>WinRM</a:t>
            </a:r>
            <a:r>
              <a:rPr lang="en-US" sz="1800" dirty="0">
                <a:solidFill>
                  <a:schemeClr val="accent2">
                    <a:alpha val="99000"/>
                  </a:schemeClr>
                </a:solidFill>
              </a:rPr>
              <a:t>)</a:t>
            </a:r>
          </a:p>
          <a:p>
            <a:endParaRPr lang="en-US" sz="1800" dirty="0">
              <a:solidFill>
                <a:schemeClr val="accent2">
                  <a:alpha val="99000"/>
                </a:schemeClr>
              </a:solidFill>
            </a:endParaRPr>
          </a:p>
          <a:p>
            <a:r>
              <a:rPr lang="en-US" sz="1800" dirty="0">
                <a:solidFill>
                  <a:schemeClr val="accent2">
                    <a:alpha val="99000"/>
                  </a:schemeClr>
                </a:solidFill>
              </a:rPr>
              <a:t>SCOM 2012 Support for Managing Virtual Machines</a:t>
            </a:r>
          </a:p>
          <a:p>
            <a:endParaRPr lang="en-US" sz="1800" dirty="0">
              <a:solidFill>
                <a:schemeClr val="accent2">
                  <a:alpha val="99000"/>
                </a:schemeClr>
              </a:solidFill>
            </a:endParaRPr>
          </a:p>
          <a:p>
            <a:r>
              <a:rPr lang="en-US" sz="1800" dirty="0">
                <a:solidFill>
                  <a:schemeClr val="accent2">
                    <a:alpha val="99000"/>
                  </a:schemeClr>
                </a:solidFill>
              </a:rPr>
              <a:t>Full REST API for Programmatic Automation </a:t>
            </a:r>
            <a:r>
              <a:rPr lang="en-US" sz="1800" dirty="0" smtClean="0">
                <a:solidFill>
                  <a:schemeClr val="accent2">
                    <a:alpha val="99000"/>
                  </a:schemeClr>
                </a:solidFill>
              </a:rPr>
              <a:t/>
            </a:r>
            <a:br>
              <a:rPr lang="en-US" sz="1800" dirty="0" smtClean="0">
                <a:solidFill>
                  <a:schemeClr val="accent2">
                    <a:alpha val="99000"/>
                  </a:schemeClr>
                </a:solidFill>
              </a:rPr>
            </a:br>
            <a:r>
              <a:rPr lang="en-US" sz="1800" dirty="0" smtClean="0">
                <a:solidFill>
                  <a:schemeClr val="accent2">
                    <a:alpha val="99000"/>
                  </a:schemeClr>
                </a:solidFill>
              </a:rPr>
              <a:t>and </a:t>
            </a:r>
            <a:r>
              <a:rPr lang="en-US" sz="1800" dirty="0">
                <a:solidFill>
                  <a:schemeClr val="accent2">
                    <a:alpha val="99000"/>
                  </a:schemeClr>
                </a:solidFill>
              </a:rPr>
              <a:t>Management</a:t>
            </a:r>
          </a:p>
          <a:p>
            <a:endParaRPr lang="en-US" sz="1800" dirty="0">
              <a:solidFill>
                <a:schemeClr val="accent2">
                  <a:alpha val="99000"/>
                </a:schemeClr>
              </a:solidFill>
            </a:endParaRPr>
          </a:p>
          <a:p>
            <a:r>
              <a:rPr lang="en-US" sz="1800" dirty="0">
                <a:solidFill>
                  <a:schemeClr val="accent2">
                    <a:alpha val="99000"/>
                  </a:schemeClr>
                </a:solidFill>
              </a:rPr>
              <a:t>Windows Azure PowerShell Cmdlets 2.3 </a:t>
            </a:r>
          </a:p>
          <a:p>
            <a:endParaRPr lang="en-US" sz="1800" dirty="0">
              <a:solidFill>
                <a:schemeClr val="accent2">
                  <a:alpha val="99000"/>
                </a:schemeClr>
              </a:solidFill>
            </a:endParaRPr>
          </a:p>
          <a:p>
            <a:r>
              <a:rPr lang="en-US" sz="1800" dirty="0">
                <a:solidFill>
                  <a:schemeClr val="accent2">
                    <a:alpha val="99000"/>
                  </a:schemeClr>
                </a:solidFill>
              </a:rPr>
              <a:t>Cross Platform Scripting (Linux, Mac and Windows)</a:t>
            </a:r>
          </a:p>
          <a:p>
            <a:endParaRPr lang="en-US" sz="1800" dirty="0">
              <a:solidFill>
                <a:schemeClr val="accent2">
                  <a:alpha val="99000"/>
                </a:schemeClr>
              </a:solidFill>
            </a:endParaRPr>
          </a:p>
          <a:p>
            <a:r>
              <a:rPr lang="en-US" sz="1800" dirty="0">
                <a:solidFill>
                  <a:schemeClr val="accent2">
                    <a:alpha val="99000"/>
                  </a:schemeClr>
                </a:solidFill>
              </a:rPr>
              <a:t>Windows Azure Monitoring Service (On Roadmap)</a:t>
            </a:r>
          </a:p>
        </p:txBody>
      </p:sp>
      <p:sp>
        <p:nvSpPr>
          <p:cNvPr id="4" name="Freeform 8"/>
          <p:cNvSpPr>
            <a:spLocks noEditPoints="1"/>
          </p:cNvSpPr>
          <p:nvPr/>
        </p:nvSpPr>
        <p:spPr bwMode="black">
          <a:xfrm>
            <a:off x="6553200" y="2343150"/>
            <a:ext cx="2413568" cy="2260380"/>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92550568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Scripting Capabilities</a:t>
            </a:r>
            <a:endParaRPr lang="en-US" dirty="0"/>
          </a:p>
        </p:txBody>
      </p:sp>
      <p:sp>
        <p:nvSpPr>
          <p:cNvPr id="3" name="Content Placeholder 2"/>
          <p:cNvSpPr>
            <a:spLocks noGrp="1"/>
          </p:cNvSpPr>
          <p:nvPr>
            <p:ph type="body" sz="quarter" idx="10"/>
          </p:nvPr>
        </p:nvSpPr>
        <p:spPr>
          <a:xfrm>
            <a:off x="389436" y="1085849"/>
            <a:ext cx="5630364" cy="4279633"/>
          </a:xfrm>
        </p:spPr>
        <p:txBody>
          <a:bodyPr/>
          <a:lstStyle/>
          <a:p>
            <a:r>
              <a:rPr lang="en-US" dirty="0">
                <a:solidFill>
                  <a:schemeClr val="accent2"/>
                </a:solidFill>
              </a:rPr>
              <a:t>Full Support for IaaS at spring launch</a:t>
            </a:r>
          </a:p>
          <a:p>
            <a:pPr marL="342900" indent="-342900">
              <a:buFont typeface="Arial" pitchFamily="34" charset="0"/>
              <a:buChar char="•"/>
            </a:pPr>
            <a:r>
              <a:rPr lang="en-US" sz="2000" dirty="0"/>
              <a:t>Windows Azure PowerShell Cmdlets</a:t>
            </a:r>
          </a:p>
          <a:p>
            <a:pPr marL="342900" indent="-342900">
              <a:buFont typeface="Arial" pitchFamily="34" charset="0"/>
              <a:buChar char="•"/>
            </a:pPr>
            <a:r>
              <a:rPr lang="en-US" sz="2000" dirty="0"/>
              <a:t>Cross Platform Scripting Built on node.js</a:t>
            </a:r>
          </a:p>
          <a:p>
            <a:pPr marL="342900" indent="-342900">
              <a:buFont typeface="Arial" pitchFamily="34" charset="0"/>
              <a:buChar char="•"/>
            </a:pPr>
            <a:endParaRPr lang="en-US" sz="2000" dirty="0"/>
          </a:p>
          <a:p>
            <a:r>
              <a:rPr lang="en-US" dirty="0">
                <a:solidFill>
                  <a:schemeClr val="accent2"/>
                </a:solidFill>
              </a:rPr>
              <a:t>Capabilities</a:t>
            </a:r>
          </a:p>
          <a:p>
            <a:pPr lvl="1"/>
            <a:r>
              <a:rPr lang="en-US" sz="2000" dirty="0"/>
              <a:t>Provisioning, Removal</a:t>
            </a:r>
          </a:p>
          <a:p>
            <a:pPr lvl="1"/>
            <a:r>
              <a:rPr lang="en-US" sz="2000" dirty="0"/>
              <a:t>Reboot, Start</a:t>
            </a:r>
          </a:p>
          <a:p>
            <a:pPr lvl="1"/>
            <a:r>
              <a:rPr lang="en-US" sz="2000" dirty="0"/>
              <a:t>Import and Export VM settings</a:t>
            </a:r>
          </a:p>
          <a:p>
            <a:pPr lvl="1"/>
            <a:r>
              <a:rPr lang="en-US" sz="2000" dirty="0"/>
              <a:t>Support for Windows and Linux VMs</a:t>
            </a:r>
          </a:p>
          <a:p>
            <a:pPr lvl="1"/>
            <a:r>
              <a:rPr lang="en-US" sz="2000" dirty="0"/>
              <a:t>Domain Join at Provision for Windows</a:t>
            </a:r>
          </a:p>
          <a:p>
            <a:pPr lvl="1"/>
            <a:r>
              <a:rPr lang="en-US" sz="2000" dirty="0">
                <a:solidFill>
                  <a:schemeClr val="tx2"/>
                </a:solidFill>
              </a:rPr>
              <a:t>Fully Customize VM with Data Disks and Endpoint Configuration</a:t>
            </a:r>
          </a:p>
          <a:p>
            <a:pPr lvl="1"/>
            <a:r>
              <a:rPr lang="en-US" dirty="0">
                <a:solidFill>
                  <a:schemeClr val="tx2"/>
                </a:solidFill>
              </a:rPr>
              <a:t>Automate Virtual Network Settings</a:t>
            </a:r>
          </a:p>
          <a:p>
            <a:endParaRPr lang="en-US" sz="2000" dirty="0"/>
          </a:p>
          <a:p>
            <a:endParaRPr lang="en-US" sz="2000" dirty="0" smtClean="0"/>
          </a:p>
        </p:txBody>
      </p:sp>
      <p:sp>
        <p:nvSpPr>
          <p:cNvPr id="4" name="Freeform 84"/>
          <p:cNvSpPr>
            <a:spLocks noEditPoints="1"/>
          </p:cNvSpPr>
          <p:nvPr/>
        </p:nvSpPr>
        <p:spPr bwMode="black">
          <a:xfrm>
            <a:off x="6477000" y="1809750"/>
            <a:ext cx="2172038" cy="2596489"/>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47554446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We Get Here? </a:t>
            </a:r>
            <a:endParaRPr lang="en-US" dirty="0"/>
          </a:p>
        </p:txBody>
      </p:sp>
      <p:graphicFrame>
        <p:nvGraphicFramePr>
          <p:cNvPr id="5" name="Diagram 4"/>
          <p:cNvGraphicFramePr/>
          <p:nvPr>
            <p:extLst>
              <p:ext uri="{D42A27DB-BD31-4B8C-83A1-F6EECF244321}">
                <p14:modId xmlns:p14="http://schemas.microsoft.com/office/powerpoint/2010/main" val="3101984459"/>
              </p:ext>
            </p:extLst>
          </p:nvPr>
        </p:nvGraphicFramePr>
        <p:xfrm>
          <a:off x="191436" y="672087"/>
          <a:ext cx="8814028" cy="4062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378619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Getting Started with VMs</a:t>
            </a:r>
            <a:endParaRPr lang="en-US" dirty="0"/>
          </a:p>
        </p:txBody>
      </p:sp>
    </p:spTree>
    <p:extLst>
      <p:ext uri="{BB962C8B-B14F-4D97-AF65-F5344CB8AC3E}">
        <p14:creationId xmlns:p14="http://schemas.microsoft.com/office/powerpoint/2010/main" val="107584989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5400" dirty="0"/>
              <a:t>Virtual Machine </a:t>
            </a:r>
            <a:r>
              <a:rPr lang="en-US" sz="5400"/>
              <a:t>and </a:t>
            </a:r>
            <a:br>
              <a:rPr lang="en-US" sz="5400"/>
            </a:br>
            <a:r>
              <a:rPr lang="en-US" sz="5400"/>
              <a:t>Cloud </a:t>
            </a:r>
            <a:r>
              <a:rPr lang="en-US" sz="5400" dirty="0"/>
              <a:t>Services</a:t>
            </a:r>
          </a:p>
        </p:txBody>
      </p:sp>
    </p:spTree>
    <p:extLst>
      <p:ext uri="{BB962C8B-B14F-4D97-AF65-F5344CB8AC3E}">
        <p14:creationId xmlns:p14="http://schemas.microsoft.com/office/powerpoint/2010/main" val="369626175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2"/>
            </p:custDataLst>
          </p:nvPr>
        </p:nvSpPr>
        <p:spPr bwMode="auto">
          <a:xfrm>
            <a:off x="1972960" y="1187492"/>
            <a:ext cx="4923786" cy="35962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sz="2400" cap="all" dirty="0">
                <a:ln>
                  <a:solidFill>
                    <a:schemeClr val="bg1">
                      <a:alpha val="0"/>
                    </a:schemeClr>
                  </a:solidFill>
                </a:ln>
                <a:solidFill>
                  <a:srgbClr val="595959">
                    <a:alpha val="99000"/>
                  </a:srgbClr>
                </a:solidFill>
                <a:latin typeface="Segoe UI Light" pitchFamily="34" charset="0"/>
              </a:rPr>
              <a:t>Cloud Service</a:t>
            </a:r>
          </a:p>
        </p:txBody>
      </p:sp>
      <p:sp>
        <p:nvSpPr>
          <p:cNvPr id="12" name="Rectangle 11"/>
          <p:cNvSpPr/>
          <p:nvPr>
            <p:custDataLst>
              <p:tags r:id="rId3"/>
            </p:custDataLst>
          </p:nvPr>
        </p:nvSpPr>
        <p:spPr bwMode="auto">
          <a:xfrm>
            <a:off x="2222404" y="3176338"/>
            <a:ext cx="4347898" cy="14822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Worker Role</a:t>
            </a:r>
            <a:endParaRPr lang="en-US" cap="all" dirty="0">
              <a:ln>
                <a:solidFill>
                  <a:schemeClr val="bg1">
                    <a:alpha val="0"/>
                  </a:schemeClr>
                </a:solidFill>
              </a:ln>
              <a:gradFill>
                <a:gsLst>
                  <a:gs pos="0">
                    <a:srgbClr val="FFFFFF"/>
                  </a:gs>
                  <a:gs pos="100000">
                    <a:srgbClr val="FFFFFF"/>
                  </a:gs>
                </a:gsLst>
                <a:lin ang="5400000" scaled="0"/>
              </a:gradFill>
            </a:endParaRPr>
          </a:p>
        </p:txBody>
      </p:sp>
      <p:graphicFrame>
        <p:nvGraphicFramePr>
          <p:cNvPr id="17" name="Object 16" hidden="1"/>
          <p:cNvGraphicFramePr>
            <a:graphicFrameLocks noChangeAspect="1"/>
          </p:cNvGraphicFramePr>
          <p:nvPr>
            <p:custDataLst>
              <p:tags r:id="rId4"/>
            </p:custDataLst>
            <p:extLst>
              <p:ext uri="{D42A27DB-BD31-4B8C-83A1-F6EECF244321}">
                <p14:modId xmlns:p14="http://schemas.microsoft.com/office/powerpoint/2010/main" val="2086101216"/>
              </p:ext>
            </p:extLst>
          </p:nvPr>
        </p:nvGraphicFramePr>
        <p:xfrm>
          <a:off x="1" y="4"/>
          <a:ext cx="119094" cy="119063"/>
        </p:xfrm>
        <a:graphic>
          <a:graphicData uri="http://schemas.openxmlformats.org/presentationml/2006/ole">
            <mc:AlternateContent xmlns:mc="http://schemas.openxmlformats.org/markup-compatibility/2006">
              <mc:Choice xmlns:v="urn:schemas-microsoft-com:vml" Requires="v">
                <p:oleObj spid="_x0000_s2224"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 y="4"/>
                        <a:ext cx="119094" cy="119063"/>
                      </a:xfrm>
                      <a:prstGeom prst="rect">
                        <a:avLst/>
                      </a:prstGeom>
                    </p:spPr>
                  </p:pic>
                </p:oleObj>
              </mc:Fallback>
            </mc:AlternateContent>
          </a:graphicData>
        </a:graphic>
      </p:graphicFrame>
      <p:sp>
        <p:nvSpPr>
          <p:cNvPr id="2" name="Title 1"/>
          <p:cNvSpPr>
            <a:spLocks noGrp="1"/>
          </p:cNvSpPr>
          <p:nvPr>
            <p:ph type="title"/>
            <p:custDataLst>
              <p:tags r:id="rId5"/>
            </p:custDataLst>
          </p:nvPr>
        </p:nvSpPr>
        <p:spPr>
          <a:xfrm>
            <a:off x="389436" y="171451"/>
            <a:ext cx="8363938" cy="1121846"/>
          </a:xfrm>
        </p:spPr>
        <p:txBody>
          <a:bodyPr/>
          <a:lstStyle/>
          <a:p>
            <a:r>
              <a:rPr lang="en-US" dirty="0" smtClean="0"/>
              <a:t>Cloud Services, Roles and Instances</a:t>
            </a:r>
            <a:br>
              <a:rPr lang="en-US" dirty="0" smtClean="0"/>
            </a:br>
            <a:r>
              <a:rPr lang="en-US" sz="2000" dirty="0">
                <a:solidFill>
                  <a:schemeClr val="accent4">
                    <a:lumMod val="75000"/>
                    <a:alpha val="99000"/>
                  </a:schemeClr>
                </a:solidFill>
              </a:rPr>
              <a:t>Cloud Service is a management, configuration, security, networking and service model boundary</a:t>
            </a:r>
            <a:endParaRPr lang="en-US" sz="2000" dirty="0">
              <a:solidFill>
                <a:schemeClr val="accent4">
                  <a:alpha val="99000"/>
                </a:schemeClr>
              </a:solidFill>
            </a:endParaRPr>
          </a:p>
        </p:txBody>
      </p:sp>
      <p:sp>
        <p:nvSpPr>
          <p:cNvPr id="6" name="Rectangle 5"/>
          <p:cNvSpPr/>
          <p:nvPr>
            <p:custDataLst>
              <p:tags r:id="rId6"/>
            </p:custDataLst>
          </p:nvPr>
        </p:nvSpPr>
        <p:spPr bwMode="auto">
          <a:xfrm>
            <a:off x="2219882" y="1648303"/>
            <a:ext cx="4347898" cy="14504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Web Role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18" name="Rectangle 17"/>
          <p:cNvSpPr/>
          <p:nvPr>
            <p:custDataLst>
              <p:tags r:id="rId7"/>
            </p:custDataLst>
          </p:nvPr>
        </p:nvSpPr>
        <p:spPr bwMode="auto">
          <a:xfrm>
            <a:off x="2357666" y="1937660"/>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1</a:t>
            </a:r>
          </a:p>
        </p:txBody>
      </p:sp>
      <p:sp>
        <p:nvSpPr>
          <p:cNvPr id="25" name="Rectangle 24"/>
          <p:cNvSpPr/>
          <p:nvPr>
            <p:custDataLst>
              <p:tags r:id="rId8"/>
            </p:custDataLst>
          </p:nvPr>
        </p:nvSpPr>
        <p:spPr bwMode="auto">
          <a:xfrm>
            <a:off x="3754532" y="1937660"/>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2</a:t>
            </a:r>
          </a:p>
        </p:txBody>
      </p:sp>
      <p:sp>
        <p:nvSpPr>
          <p:cNvPr id="28" name="Rectangle 27"/>
          <p:cNvSpPr/>
          <p:nvPr>
            <p:custDataLst>
              <p:tags r:id="rId9"/>
            </p:custDataLst>
          </p:nvPr>
        </p:nvSpPr>
        <p:spPr bwMode="auto">
          <a:xfrm>
            <a:off x="5160277" y="1937659"/>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3</a:t>
            </a:r>
          </a:p>
        </p:txBody>
      </p:sp>
      <p:sp>
        <p:nvSpPr>
          <p:cNvPr id="29" name="Rectangle 28"/>
          <p:cNvSpPr/>
          <p:nvPr>
            <p:custDataLst>
              <p:tags r:id="rId10"/>
            </p:custDataLst>
          </p:nvPr>
        </p:nvSpPr>
        <p:spPr bwMode="auto">
          <a:xfrm>
            <a:off x="2357665" y="3477831"/>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4</a:t>
            </a:r>
          </a:p>
        </p:txBody>
      </p:sp>
      <p:sp>
        <p:nvSpPr>
          <p:cNvPr id="30" name="Rectangle 29"/>
          <p:cNvSpPr/>
          <p:nvPr>
            <p:custDataLst>
              <p:tags r:id="rId11"/>
            </p:custDataLst>
          </p:nvPr>
        </p:nvSpPr>
        <p:spPr bwMode="auto">
          <a:xfrm>
            <a:off x="3754531" y="3477831"/>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5</a:t>
            </a:r>
          </a:p>
        </p:txBody>
      </p:sp>
      <p:sp>
        <p:nvSpPr>
          <p:cNvPr id="31" name="Rectangle 30"/>
          <p:cNvSpPr/>
          <p:nvPr>
            <p:custDataLst>
              <p:tags r:id="rId12"/>
            </p:custDataLst>
          </p:nvPr>
        </p:nvSpPr>
        <p:spPr bwMode="auto">
          <a:xfrm>
            <a:off x="5160276" y="3477830"/>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a:t>
            </a:r>
          </a:p>
        </p:txBody>
      </p:sp>
      <p:cxnSp>
        <p:nvCxnSpPr>
          <p:cNvPr id="14" name="Straight Connector 13"/>
          <p:cNvCxnSpPr/>
          <p:nvPr/>
        </p:nvCxnSpPr>
        <p:spPr>
          <a:xfrm>
            <a:off x="6323981" y="2149100"/>
            <a:ext cx="1034995" cy="179479"/>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692579" y="2413423"/>
            <a:ext cx="2666397" cy="132578"/>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235569" y="2479711"/>
            <a:ext cx="4123407" cy="475768"/>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86023" y="2274924"/>
            <a:ext cx="1059460" cy="280462"/>
          </a:xfrm>
          <a:prstGeom prst="rect">
            <a:avLst/>
          </a:prstGeom>
          <a:noFill/>
        </p:spPr>
        <p:txBody>
          <a:bodyPr wrap="none" lIns="0" tIns="0" rIns="0" bIns="0" rtlCol="0">
            <a:spAutoFit/>
          </a:bodyPr>
          <a:lstStyle/>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Instances</a:t>
            </a:r>
          </a:p>
        </p:txBody>
      </p:sp>
      <p:cxnSp>
        <p:nvCxnSpPr>
          <p:cNvPr id="24" name="Straight Connector 23"/>
          <p:cNvCxnSpPr>
            <a:endCxn id="6" idx="1"/>
          </p:cNvCxnSpPr>
          <p:nvPr/>
        </p:nvCxnSpPr>
        <p:spPr>
          <a:xfrm flipV="1">
            <a:off x="1596377" y="2373537"/>
            <a:ext cx="623509" cy="369244"/>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23737" y="2614782"/>
            <a:ext cx="609412" cy="280462"/>
          </a:xfrm>
          <a:prstGeom prst="rect">
            <a:avLst/>
          </a:prstGeom>
          <a:noFill/>
        </p:spPr>
        <p:txBody>
          <a:bodyPr wrap="none" lIns="0" tIns="0" rIns="0" bIns="0" rtlCol="0">
            <a:spAutoFit/>
          </a:bodyPr>
          <a:lstStyle/>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Roles</a:t>
            </a:r>
          </a:p>
        </p:txBody>
      </p:sp>
      <p:cxnSp>
        <p:nvCxnSpPr>
          <p:cNvPr id="27" name="Straight Connector 26"/>
          <p:cNvCxnSpPr/>
          <p:nvPr/>
        </p:nvCxnSpPr>
        <p:spPr>
          <a:xfrm>
            <a:off x="1596377" y="2891785"/>
            <a:ext cx="623509" cy="68881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752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1651830895"/>
              </p:ext>
            </p:extLst>
          </p:nvPr>
        </p:nvGraphicFramePr>
        <p:xfrm>
          <a:off x="1" y="4"/>
          <a:ext cx="119094" cy="119063"/>
        </p:xfrm>
        <a:graphic>
          <a:graphicData uri="http://schemas.openxmlformats.org/presentationml/2006/ole">
            <mc:AlternateContent xmlns:mc="http://schemas.openxmlformats.org/markup-compatibility/2006">
              <mc:Choice xmlns:v="urn:schemas-microsoft-com:vml" Requires="v">
                <p:oleObj spid="_x0000_s3248"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 y="4"/>
                        <a:ext cx="119094" cy="119063"/>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389436" y="171454"/>
            <a:ext cx="8363938" cy="844847"/>
          </a:xfrm>
        </p:spPr>
        <p:txBody>
          <a:bodyPr/>
          <a:lstStyle/>
          <a:p>
            <a:r>
              <a:rPr lang="en-US" dirty="0" smtClean="0"/>
              <a:t>Virtual Machines</a:t>
            </a:r>
            <a:r>
              <a:rPr lang="en-US" dirty="0"/>
              <a:t/>
            </a:r>
            <a:br>
              <a:rPr lang="en-US" dirty="0"/>
            </a:br>
            <a:r>
              <a:rPr lang="en-US" sz="2000" dirty="0">
                <a:solidFill>
                  <a:schemeClr val="accent4">
                    <a:lumMod val="75000"/>
                    <a:alpha val="99000"/>
                  </a:schemeClr>
                </a:solidFill>
              </a:rPr>
              <a:t>Virtual Machines are roles with exactly one instance </a:t>
            </a:r>
            <a:endParaRPr lang="en-US" sz="2000" dirty="0">
              <a:solidFill>
                <a:schemeClr val="accent4">
                  <a:alpha val="99000"/>
                </a:schemeClr>
              </a:solidFill>
            </a:endParaRPr>
          </a:p>
        </p:txBody>
      </p:sp>
      <p:sp>
        <p:nvSpPr>
          <p:cNvPr id="4" name="Rectangle 3"/>
          <p:cNvSpPr/>
          <p:nvPr>
            <p:custDataLst>
              <p:tags r:id="rId4"/>
            </p:custDataLst>
          </p:nvPr>
        </p:nvSpPr>
        <p:spPr bwMode="auto">
          <a:xfrm>
            <a:off x="1953710" y="1456992"/>
            <a:ext cx="4923786" cy="33009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sz="2400" cap="all" dirty="0">
                <a:ln>
                  <a:solidFill>
                    <a:schemeClr val="bg1">
                      <a:alpha val="0"/>
                    </a:schemeClr>
                  </a:solidFill>
                </a:ln>
                <a:solidFill>
                  <a:srgbClr val="595959">
                    <a:alpha val="99000"/>
                  </a:srgbClr>
                </a:solidFill>
                <a:latin typeface="Segoe UI Light" pitchFamily="34" charset="0"/>
              </a:rPr>
              <a:t>Implicit Cloud Service</a:t>
            </a:r>
          </a:p>
        </p:txBody>
      </p:sp>
      <p:sp>
        <p:nvSpPr>
          <p:cNvPr id="6" name="Rectangle 5"/>
          <p:cNvSpPr/>
          <p:nvPr>
            <p:custDataLst>
              <p:tags r:id="rId5"/>
            </p:custDataLst>
          </p:nvPr>
        </p:nvSpPr>
        <p:spPr bwMode="auto">
          <a:xfrm>
            <a:off x="2277632" y="1937055"/>
            <a:ext cx="4347898" cy="26969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Virtual Machine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29" name="Rectangle 28"/>
          <p:cNvSpPr/>
          <p:nvPr>
            <p:custDataLst>
              <p:tags r:id="rId6"/>
            </p:custDataLst>
          </p:nvPr>
        </p:nvSpPr>
        <p:spPr bwMode="auto">
          <a:xfrm>
            <a:off x="2869105" y="2384091"/>
            <a:ext cx="3051248" cy="176170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endParaRPr lang="en-US" sz="1700" baseline="-250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115985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516894286"/>
              </p:ext>
            </p:extLst>
          </p:nvPr>
        </p:nvGraphicFramePr>
        <p:xfrm>
          <a:off x="1" y="4"/>
          <a:ext cx="119094" cy="119063"/>
        </p:xfrm>
        <a:graphic>
          <a:graphicData uri="http://schemas.openxmlformats.org/presentationml/2006/ole">
            <mc:AlternateContent xmlns:mc="http://schemas.openxmlformats.org/markup-compatibility/2006">
              <mc:Choice xmlns:v="urn:schemas-microsoft-com:vml" Requires="v">
                <p:oleObj spid="_x0000_s4271"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 y="4"/>
                        <a:ext cx="119094" cy="119063"/>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389436" y="171454"/>
            <a:ext cx="8363938" cy="844847"/>
          </a:xfrm>
        </p:spPr>
        <p:txBody>
          <a:bodyPr/>
          <a:lstStyle/>
          <a:p>
            <a:r>
              <a:rPr lang="en-US" dirty="0" smtClean="0"/>
              <a:t>Multiple Virtual Machines</a:t>
            </a:r>
            <a:r>
              <a:rPr lang="en-US" dirty="0"/>
              <a:t/>
            </a:r>
            <a:br>
              <a:rPr lang="en-US" dirty="0"/>
            </a:br>
            <a:r>
              <a:rPr lang="en-US" sz="2000" dirty="0">
                <a:solidFill>
                  <a:schemeClr val="accent4">
                    <a:lumMod val="75000"/>
                    <a:alpha val="99000"/>
                  </a:schemeClr>
                </a:solidFill>
              </a:rPr>
              <a:t>Multiple Virtual Machines can be hosted within the same cloud service </a:t>
            </a:r>
            <a:endParaRPr lang="en-US" sz="2000" dirty="0">
              <a:solidFill>
                <a:schemeClr val="accent4">
                  <a:alpha val="99000"/>
                </a:schemeClr>
              </a:solidFill>
            </a:endParaRPr>
          </a:p>
        </p:txBody>
      </p:sp>
      <p:sp>
        <p:nvSpPr>
          <p:cNvPr id="4" name="Rectangle 3"/>
          <p:cNvSpPr/>
          <p:nvPr>
            <p:custDataLst>
              <p:tags r:id="rId4"/>
            </p:custDataLst>
          </p:nvPr>
        </p:nvSpPr>
        <p:spPr bwMode="auto">
          <a:xfrm>
            <a:off x="449453" y="1456992"/>
            <a:ext cx="8303923" cy="33009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sz="2400" cap="all" dirty="0">
                <a:ln>
                  <a:solidFill>
                    <a:schemeClr val="bg1">
                      <a:alpha val="0"/>
                    </a:schemeClr>
                  </a:solidFill>
                </a:ln>
                <a:solidFill>
                  <a:srgbClr val="595959">
                    <a:alpha val="99000"/>
                  </a:srgbClr>
                </a:solidFill>
                <a:latin typeface="Segoe UI Light" pitchFamily="34" charset="0"/>
              </a:rPr>
              <a:t>Cloud Service</a:t>
            </a:r>
          </a:p>
        </p:txBody>
      </p:sp>
      <p:sp>
        <p:nvSpPr>
          <p:cNvPr id="6" name="Rectangle 5"/>
          <p:cNvSpPr/>
          <p:nvPr>
            <p:custDataLst>
              <p:tags r:id="rId5"/>
            </p:custDataLst>
          </p:nvPr>
        </p:nvSpPr>
        <p:spPr bwMode="auto">
          <a:xfrm>
            <a:off x="695156" y="1916477"/>
            <a:ext cx="3906256" cy="26969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Virtual Machine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29" name="Rectangle 28"/>
          <p:cNvSpPr/>
          <p:nvPr>
            <p:custDataLst>
              <p:tags r:id="rId6"/>
            </p:custDataLst>
          </p:nvPr>
        </p:nvSpPr>
        <p:spPr bwMode="auto">
          <a:xfrm>
            <a:off x="1122660" y="2446086"/>
            <a:ext cx="3051248" cy="176170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endParaRPr lang="en-US" sz="1700" baseline="-25000" dirty="0">
              <a:ln>
                <a:solidFill>
                  <a:schemeClr val="bg1">
                    <a:alpha val="0"/>
                  </a:schemeClr>
                </a:solidFill>
              </a:ln>
              <a:solidFill>
                <a:srgbClr val="595959">
                  <a:alpha val="99000"/>
                </a:srgbClr>
              </a:solidFill>
            </a:endParaRPr>
          </a:p>
        </p:txBody>
      </p:sp>
      <p:sp>
        <p:nvSpPr>
          <p:cNvPr id="7" name="Rectangle 6"/>
          <p:cNvSpPr/>
          <p:nvPr>
            <p:custDataLst>
              <p:tags r:id="rId7"/>
            </p:custDataLst>
          </p:nvPr>
        </p:nvSpPr>
        <p:spPr bwMode="auto">
          <a:xfrm>
            <a:off x="4675637" y="1916477"/>
            <a:ext cx="3906256" cy="26969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Virtual Machine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8" name="Rectangle 7"/>
          <p:cNvSpPr/>
          <p:nvPr>
            <p:custDataLst>
              <p:tags r:id="rId8"/>
            </p:custDataLst>
          </p:nvPr>
        </p:nvSpPr>
        <p:spPr bwMode="auto">
          <a:xfrm>
            <a:off x="5103141" y="2446086"/>
            <a:ext cx="3051248" cy="176170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endParaRPr lang="en-US" sz="1700" baseline="-250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299937959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5400" dirty="0"/>
              <a:t>Virtual Machine Networking</a:t>
            </a:r>
          </a:p>
        </p:txBody>
      </p:sp>
    </p:spTree>
    <p:extLst>
      <p:ext uri="{BB962C8B-B14F-4D97-AF65-F5344CB8AC3E}">
        <p14:creationId xmlns:p14="http://schemas.microsoft.com/office/powerpoint/2010/main" val="280322645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dirty="0" smtClean="0"/>
              <a:t>Virtual Machine Names and DNS</a:t>
            </a:r>
            <a:endParaRPr lang="en-US" dirty="0"/>
          </a:p>
        </p:txBody>
      </p:sp>
      <p:sp>
        <p:nvSpPr>
          <p:cNvPr id="3" name="Content Placeholder 2"/>
          <p:cNvSpPr>
            <a:spLocks noGrp="1"/>
          </p:cNvSpPr>
          <p:nvPr>
            <p:ph type="body" sz="quarter" idx="10"/>
          </p:nvPr>
        </p:nvSpPr>
        <p:spPr>
          <a:xfrm>
            <a:off x="389436" y="1085849"/>
            <a:ext cx="8363938" cy="3320909"/>
          </a:xfrm>
        </p:spPr>
        <p:txBody>
          <a:bodyPr/>
          <a:lstStyle/>
          <a:p>
            <a:r>
              <a:rPr lang="en-US" dirty="0" smtClean="0">
                <a:solidFill>
                  <a:schemeClr val="accent2">
                    <a:alpha val="99000"/>
                  </a:schemeClr>
                </a:solidFill>
              </a:rPr>
              <a:t>Full Control Over Machine Names </a:t>
            </a:r>
          </a:p>
          <a:p>
            <a:endParaRPr lang="en-US" dirty="0" smtClean="0"/>
          </a:p>
          <a:p>
            <a:r>
              <a:rPr lang="en-US" dirty="0" smtClean="0">
                <a:solidFill>
                  <a:schemeClr val="accent2">
                    <a:alpha val="99000"/>
                  </a:schemeClr>
                </a:solidFill>
              </a:rPr>
              <a:t>Windows Azure provided DNS</a:t>
            </a:r>
          </a:p>
          <a:p>
            <a:pPr marL="259525" lvl="1" indent="0">
              <a:buNone/>
            </a:pPr>
            <a:r>
              <a:rPr lang="en-US" dirty="0" smtClean="0"/>
              <a:t>Resolves VMs by name within the same cloud service</a:t>
            </a:r>
          </a:p>
          <a:p>
            <a:pPr marL="259525" lvl="1" indent="0">
              <a:buNone/>
            </a:pPr>
            <a:r>
              <a:rPr lang="en-US" dirty="0" smtClean="0"/>
              <a:t>Machine names are modeled explicitly and registered in the DNS service</a:t>
            </a:r>
          </a:p>
          <a:p>
            <a:pPr lvl="4"/>
            <a:endParaRPr lang="en-US" dirty="0" smtClean="0"/>
          </a:p>
          <a:p>
            <a:r>
              <a:rPr lang="en-US" dirty="0" smtClean="0">
                <a:solidFill>
                  <a:schemeClr val="accent2">
                    <a:alpha val="99000"/>
                  </a:schemeClr>
                </a:solidFill>
              </a:rPr>
              <a:t>Bring Your Own DNS Server</a:t>
            </a:r>
          </a:p>
          <a:p>
            <a:pPr marL="259525" lvl="1" indent="0">
              <a:buNone/>
            </a:pPr>
            <a:r>
              <a:rPr lang="en-US" dirty="0" smtClean="0"/>
              <a:t>Use </a:t>
            </a:r>
            <a:r>
              <a:rPr lang="en-US" smtClean="0"/>
              <a:t>your on-premises </a:t>
            </a:r>
            <a:r>
              <a:rPr lang="en-US" dirty="0" smtClean="0"/>
              <a:t>DNS servers</a:t>
            </a:r>
          </a:p>
          <a:p>
            <a:pPr marL="259525" lvl="1" indent="0">
              <a:buNone/>
            </a:pPr>
            <a:r>
              <a:rPr lang="en-US" dirty="0" smtClean="0"/>
              <a:t>Deploy a DNS server in Windows Azure</a:t>
            </a:r>
          </a:p>
          <a:p>
            <a:pPr marL="259525" lvl="1" indent="0">
              <a:buNone/>
            </a:pPr>
            <a:r>
              <a:rPr lang="en-US" dirty="0" smtClean="0"/>
              <a:t>Use public DNS services</a:t>
            </a:r>
            <a:endParaRPr lang="en-US" dirty="0"/>
          </a:p>
        </p:txBody>
      </p:sp>
    </p:spTree>
    <p:extLst>
      <p:ext uri="{BB962C8B-B14F-4D97-AF65-F5344CB8AC3E}">
        <p14:creationId xmlns:p14="http://schemas.microsoft.com/office/powerpoint/2010/main" val="49471475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Protocols and Endpoints</a:t>
            </a:r>
            <a:endParaRPr lang="en-US" dirty="0"/>
          </a:p>
        </p:txBody>
      </p:sp>
      <p:sp>
        <p:nvSpPr>
          <p:cNvPr id="3" name="Content Placeholder 2"/>
          <p:cNvSpPr>
            <a:spLocks noGrp="1"/>
          </p:cNvSpPr>
          <p:nvPr>
            <p:ph type="body" sz="quarter" idx="10"/>
          </p:nvPr>
        </p:nvSpPr>
        <p:spPr>
          <a:xfrm>
            <a:off x="389436" y="1085853"/>
            <a:ext cx="8363938" cy="3926459"/>
          </a:xfrm>
        </p:spPr>
        <p:txBody>
          <a:bodyPr/>
          <a:lstStyle/>
          <a:p>
            <a:r>
              <a:rPr lang="en-US" sz="2000" dirty="0">
                <a:solidFill>
                  <a:schemeClr val="accent2">
                    <a:alpha val="99000"/>
                  </a:schemeClr>
                </a:solidFill>
              </a:rPr>
              <a:t>UDP Traffic Supported in WA </a:t>
            </a:r>
          </a:p>
          <a:p>
            <a:pPr marL="259525" lvl="1" indent="0">
              <a:buNone/>
            </a:pPr>
            <a:r>
              <a:rPr lang="en-US" sz="2000" dirty="0"/>
              <a:t>Load-balanced incoming traffic and allows outbound traffic</a:t>
            </a:r>
          </a:p>
          <a:p>
            <a:pPr lvl="1"/>
            <a:endParaRPr lang="en-US" sz="2000" dirty="0"/>
          </a:p>
          <a:p>
            <a:r>
              <a:rPr lang="en-US" sz="2000" dirty="0">
                <a:solidFill>
                  <a:schemeClr val="accent2">
                    <a:alpha val="99000"/>
                  </a:schemeClr>
                </a:solidFill>
              </a:rPr>
              <a:t>Support for All IP-Based Protocols (VM to VM)</a:t>
            </a:r>
          </a:p>
          <a:p>
            <a:pPr marL="259525" lvl="1" indent="0">
              <a:buNone/>
            </a:pPr>
            <a:r>
              <a:rPr lang="en-US" sz="2000" dirty="0"/>
              <a:t>Instance-to-instance communication</a:t>
            </a:r>
          </a:p>
          <a:p>
            <a:pPr marL="259525" lvl="1" indent="0">
              <a:buNone/>
            </a:pPr>
            <a:r>
              <a:rPr lang="en-US" sz="2000" dirty="0"/>
              <a:t>TCP, UDP and ICMP, dynamic ports</a:t>
            </a:r>
          </a:p>
          <a:p>
            <a:pPr lvl="1"/>
            <a:endParaRPr lang="en-US" sz="2000" dirty="0">
              <a:solidFill>
                <a:schemeClr val="accent2">
                  <a:alpha val="99000"/>
                </a:schemeClr>
              </a:solidFill>
            </a:endParaRPr>
          </a:p>
          <a:p>
            <a:r>
              <a:rPr lang="en-US" sz="2000" dirty="0">
                <a:solidFill>
                  <a:schemeClr val="accent2">
                    <a:alpha val="99000"/>
                  </a:schemeClr>
                </a:solidFill>
              </a:rPr>
              <a:t>Port Forwarded Endpoints</a:t>
            </a:r>
          </a:p>
          <a:p>
            <a:pPr marL="259525" lvl="1" indent="0">
              <a:buNone/>
            </a:pPr>
            <a:r>
              <a:rPr lang="en-US" sz="2000" dirty="0"/>
              <a:t>Direct communication to multiple VMs in the same cloud app</a:t>
            </a:r>
          </a:p>
          <a:p>
            <a:endParaRPr lang="en-US" sz="2000" dirty="0">
              <a:solidFill>
                <a:schemeClr val="accent2">
                  <a:alpha val="99000"/>
                </a:schemeClr>
              </a:solidFill>
            </a:endParaRPr>
          </a:p>
          <a:p>
            <a:r>
              <a:rPr lang="en-US" sz="2000" dirty="0">
                <a:solidFill>
                  <a:schemeClr val="accent2">
                    <a:alpha val="99000"/>
                  </a:schemeClr>
                </a:solidFill>
              </a:rPr>
              <a:t>Custom Load Balancer Health Probes</a:t>
            </a:r>
          </a:p>
          <a:p>
            <a:pPr marL="259525" lvl="1" indent="0">
              <a:buNone/>
            </a:pPr>
            <a:r>
              <a:rPr lang="en-US" sz="2000" dirty="0"/>
              <a:t>Health check with probe timeouts</a:t>
            </a:r>
          </a:p>
          <a:p>
            <a:pPr marL="259525" lvl="1" indent="0">
              <a:buNone/>
            </a:pPr>
            <a:r>
              <a:rPr lang="en-US" sz="2000" dirty="0"/>
              <a:t>HTTP based probing, allowing granular control of health checks</a:t>
            </a:r>
          </a:p>
          <a:p>
            <a:endParaRPr lang="en-US" sz="2000" dirty="0"/>
          </a:p>
        </p:txBody>
      </p:sp>
    </p:spTree>
    <p:extLst>
      <p:ext uri="{BB962C8B-B14F-4D97-AF65-F5344CB8AC3E}">
        <p14:creationId xmlns:p14="http://schemas.microsoft.com/office/powerpoint/2010/main" val="248717223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bwMode="auto">
          <a:xfrm>
            <a:off x="5282568" y="1267729"/>
            <a:ext cx="3253615" cy="2756318"/>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34286" tIns="34285" rIns="34286" bIns="34285" numCol="1" rtlCol="0" anchor="t" anchorCtr="0" compatLnSpc="1">
            <a:prstTxWarp prst="textNoShape">
              <a:avLst/>
            </a:prstTxWarp>
          </a:bodyPr>
          <a:lstStyle/>
          <a:p>
            <a:pPr algn="ctr" defTabSz="685495"/>
            <a:endParaRPr lang="en-US" sz="2100" spc="-38" dirty="0">
              <a:ln>
                <a:solidFill>
                  <a:schemeClr val="bg1">
                    <a:alpha val="0"/>
                  </a:schemeClr>
                </a:solidFill>
              </a:ln>
              <a:solidFill>
                <a:srgbClr val="595959">
                  <a:alpha val="99000"/>
                </a:srgbClr>
              </a:solidFill>
            </a:endParaRPr>
          </a:p>
        </p:txBody>
      </p:sp>
      <p:sp>
        <p:nvSpPr>
          <p:cNvPr id="2" name="Title 1"/>
          <p:cNvSpPr>
            <a:spLocks noGrp="1"/>
          </p:cNvSpPr>
          <p:nvPr>
            <p:ph type="title"/>
          </p:nvPr>
        </p:nvSpPr>
        <p:spPr/>
        <p:txBody>
          <a:bodyPr/>
          <a:lstStyle/>
          <a:p>
            <a:r>
              <a:rPr lang="en-US" dirty="0" smtClean="0"/>
              <a:t>Port Forwarding Input Endpoints</a:t>
            </a:r>
            <a:endParaRPr lang="en-US" dirty="0"/>
          </a:p>
        </p:txBody>
      </p:sp>
      <p:grpSp>
        <p:nvGrpSpPr>
          <p:cNvPr id="39" name="Group 38"/>
          <p:cNvGrpSpPr/>
          <p:nvPr/>
        </p:nvGrpSpPr>
        <p:grpSpPr>
          <a:xfrm>
            <a:off x="6139327" y="3191865"/>
            <a:ext cx="1509153" cy="504894"/>
            <a:chOff x="8515645" y="4889713"/>
            <a:chExt cx="2011680" cy="914400"/>
          </a:xfrm>
        </p:grpSpPr>
        <p:sp>
          <p:nvSpPr>
            <p:cNvPr id="40" name="Rectangle 39"/>
            <p:cNvSpPr/>
            <p:nvPr/>
          </p:nvSpPr>
          <p:spPr bwMode="auto">
            <a:xfrm>
              <a:off x="8515645" y="488971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41" name="Rectangle 40"/>
            <p:cNvSpPr/>
            <p:nvPr/>
          </p:nvSpPr>
          <p:spPr bwMode="auto">
            <a:xfrm>
              <a:off x="8607441" y="5026873"/>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VM2</a:t>
              </a:r>
            </a:p>
          </p:txBody>
        </p:sp>
      </p:grpSp>
      <p:sp>
        <p:nvSpPr>
          <p:cNvPr id="42" name="Trapezoid 41"/>
          <p:cNvSpPr/>
          <p:nvPr/>
        </p:nvSpPr>
        <p:spPr bwMode="auto">
          <a:xfrm rot="16200000">
            <a:off x="3157056" y="2165700"/>
            <a:ext cx="2756318" cy="960370"/>
          </a:xfrm>
          <a:prstGeom prst="trapezoid">
            <a:avLst>
              <a:gd name="adj" fmla="val 37559"/>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34286" tIns="34285" rIns="34286" bIns="34285" numCol="1" rtlCol="0" anchor="ctr" anchorCtr="0" compatLnSpc="1">
            <a:prstTxWarp prst="textNoShape">
              <a:avLst/>
            </a:prstTxWarp>
          </a:bodyPr>
          <a:lstStyle/>
          <a:p>
            <a:pPr defTabSz="685438" fontAlgn="base">
              <a:spcBef>
                <a:spcPct val="0"/>
              </a:spcBef>
              <a:spcAft>
                <a:spcPct val="0"/>
              </a:spcAft>
            </a:pPr>
            <a:r>
              <a:rPr lang="en-US" sz="2400" spc="-38" dirty="0">
                <a:ln>
                  <a:solidFill>
                    <a:schemeClr val="bg1">
                      <a:alpha val="0"/>
                    </a:schemeClr>
                  </a:solidFill>
                </a:ln>
                <a:solidFill>
                  <a:schemeClr val="bg1">
                    <a:alpha val="99000"/>
                  </a:schemeClr>
                </a:solidFill>
              </a:rPr>
              <a:t>LB/IP</a:t>
            </a:r>
          </a:p>
        </p:txBody>
      </p:sp>
      <p:grpSp>
        <p:nvGrpSpPr>
          <p:cNvPr id="64" name="Group 63"/>
          <p:cNvGrpSpPr/>
          <p:nvPr/>
        </p:nvGrpSpPr>
        <p:grpSpPr>
          <a:xfrm>
            <a:off x="6154799" y="1650212"/>
            <a:ext cx="1509153" cy="504894"/>
            <a:chOff x="8820127" y="4800893"/>
            <a:chExt cx="2011680" cy="914400"/>
          </a:xfrm>
        </p:grpSpPr>
        <p:sp>
          <p:nvSpPr>
            <p:cNvPr id="65" name="Rectangle 64"/>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66" name="Rectangle 65"/>
            <p:cNvSpPr/>
            <p:nvPr/>
          </p:nvSpPr>
          <p:spPr bwMode="auto">
            <a:xfrm>
              <a:off x="8957287" y="4939811"/>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VM1</a:t>
              </a:r>
            </a:p>
          </p:txBody>
        </p:sp>
      </p:grpSp>
      <p:grpSp>
        <p:nvGrpSpPr>
          <p:cNvPr id="72" name="Group 71"/>
          <p:cNvGrpSpPr/>
          <p:nvPr/>
        </p:nvGrpSpPr>
        <p:grpSpPr>
          <a:xfrm>
            <a:off x="5061734" y="1496332"/>
            <a:ext cx="959750" cy="571767"/>
            <a:chOff x="664614" y="2640917"/>
            <a:chExt cx="2072367" cy="1538524"/>
          </a:xfrm>
        </p:grpSpPr>
        <p:sp>
          <p:nvSpPr>
            <p:cNvPr id="74" name="Rectangle 73"/>
            <p:cNvSpPr/>
            <p:nvPr/>
          </p:nvSpPr>
          <p:spPr bwMode="auto">
            <a:xfrm>
              <a:off x="664614"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3389</a:t>
              </a:r>
            </a:p>
          </p:txBody>
        </p:sp>
        <p:sp>
          <p:nvSpPr>
            <p:cNvPr id="73" name="Right Arrow 72"/>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grpSp>
      <p:grpSp>
        <p:nvGrpSpPr>
          <p:cNvPr id="78" name="Group 77"/>
          <p:cNvGrpSpPr/>
          <p:nvPr/>
        </p:nvGrpSpPr>
        <p:grpSpPr>
          <a:xfrm>
            <a:off x="2928237" y="1519625"/>
            <a:ext cx="959750" cy="571767"/>
            <a:chOff x="731225" y="2640917"/>
            <a:chExt cx="2072367" cy="1538524"/>
          </a:xfrm>
        </p:grpSpPr>
        <p:sp>
          <p:nvSpPr>
            <p:cNvPr id="79" name="Right Arrow 78"/>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80" name="Rectangle 79"/>
            <p:cNvSpPr/>
            <p:nvPr/>
          </p:nvSpPr>
          <p:spPr bwMode="auto">
            <a:xfrm>
              <a:off x="731225"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5586</a:t>
              </a:r>
            </a:p>
          </p:txBody>
        </p:sp>
      </p:grpSp>
      <p:grpSp>
        <p:nvGrpSpPr>
          <p:cNvPr id="81" name="Group 80"/>
          <p:cNvGrpSpPr/>
          <p:nvPr/>
        </p:nvGrpSpPr>
        <p:grpSpPr>
          <a:xfrm>
            <a:off x="2928237" y="2944132"/>
            <a:ext cx="959750" cy="571767"/>
            <a:chOff x="664616" y="2640917"/>
            <a:chExt cx="2072367" cy="1538524"/>
          </a:xfrm>
        </p:grpSpPr>
        <p:sp>
          <p:nvSpPr>
            <p:cNvPr id="82" name="Right Arrow 81"/>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83" name="Rectangle 82"/>
            <p:cNvSpPr/>
            <p:nvPr/>
          </p:nvSpPr>
          <p:spPr bwMode="auto">
            <a:xfrm>
              <a:off x="664616"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5587</a:t>
              </a:r>
            </a:p>
          </p:txBody>
        </p:sp>
      </p:grpSp>
      <p:sp>
        <p:nvSpPr>
          <p:cNvPr id="10" name="TextBox 9"/>
          <p:cNvSpPr txBox="1"/>
          <p:nvPr/>
        </p:nvSpPr>
        <p:spPr>
          <a:xfrm>
            <a:off x="2740777" y="4195405"/>
            <a:ext cx="6030049"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chemeClr val="tx2">
                    <a:alpha val="99000"/>
                  </a:schemeClr>
                </a:solidFill>
              </a:rPr>
              <a:t>Single Public IP Per Cloud Service</a:t>
            </a:r>
          </a:p>
        </p:txBody>
      </p:sp>
      <p:sp>
        <p:nvSpPr>
          <p:cNvPr id="85" name="Rectangle 84"/>
          <p:cNvSpPr/>
          <p:nvPr/>
        </p:nvSpPr>
        <p:spPr bwMode="auto">
          <a:xfrm>
            <a:off x="5755803" y="869941"/>
            <a:ext cx="2326563" cy="3116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08" tIns="45706" rIns="45708" bIns="45706"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Cloud App / Hosted Service</a:t>
            </a:r>
          </a:p>
        </p:txBody>
      </p:sp>
      <p:sp>
        <p:nvSpPr>
          <p:cNvPr id="11" name="TextBox 10"/>
          <p:cNvSpPr txBox="1"/>
          <p:nvPr/>
        </p:nvSpPr>
        <p:spPr>
          <a:xfrm>
            <a:off x="381000" y="1280160"/>
            <a:ext cx="1974130" cy="1495794"/>
          </a:xfrm>
          <a:prstGeom prst="rect">
            <a:avLst/>
          </a:prstGeom>
          <a:noFill/>
        </p:spPr>
        <p:txBody>
          <a:bodyPr wrap="none" lIns="0" tIns="0" rIns="0" bIns="0" rtlCol="0">
            <a:spAutoFit/>
          </a:bodyPr>
          <a:lstStyle/>
          <a:p>
            <a:pPr>
              <a:lnSpc>
                <a:spcPct val="90000"/>
              </a:lnSpc>
              <a:spcBef>
                <a:spcPct val="20000"/>
              </a:spcBef>
              <a:buSzPct val="80000"/>
            </a:pPr>
            <a:r>
              <a:rPr lang="en-US" sz="2000" dirty="0">
                <a:solidFill>
                  <a:schemeClr val="accent2">
                    <a:alpha val="99000"/>
                  </a:schemeClr>
                </a:solidFill>
              </a:rPr>
              <a:t>Endpoint</a:t>
            </a:r>
          </a:p>
          <a:p>
            <a:pPr>
              <a:lnSpc>
                <a:spcPct val="90000"/>
              </a:lnSpc>
              <a:spcBef>
                <a:spcPct val="20000"/>
              </a:spcBef>
              <a:buSzPct val="80000"/>
            </a:pPr>
            <a:r>
              <a:rPr lang="en-US" dirty="0">
                <a:gradFill>
                  <a:gsLst>
                    <a:gs pos="0">
                      <a:srgbClr val="595959"/>
                    </a:gs>
                    <a:gs pos="86000">
                      <a:srgbClr val="595959"/>
                    </a:gs>
                  </a:gsLst>
                  <a:lin ang="5400000" scaled="0"/>
                </a:gradFill>
              </a:rPr>
              <a:t>Public Port</a:t>
            </a:r>
          </a:p>
          <a:p>
            <a:pPr>
              <a:lnSpc>
                <a:spcPct val="90000"/>
              </a:lnSpc>
              <a:spcBef>
                <a:spcPct val="20000"/>
              </a:spcBef>
              <a:buSzPct val="80000"/>
            </a:pPr>
            <a:r>
              <a:rPr lang="en-US" dirty="0">
                <a:gradFill>
                  <a:gsLst>
                    <a:gs pos="0">
                      <a:srgbClr val="595959"/>
                    </a:gs>
                    <a:gs pos="86000">
                      <a:srgbClr val="595959"/>
                    </a:gs>
                  </a:gsLst>
                  <a:lin ang="5400000" scaled="0"/>
                </a:gradFill>
              </a:rPr>
              <a:t>Local Port</a:t>
            </a:r>
          </a:p>
          <a:p>
            <a:pPr>
              <a:lnSpc>
                <a:spcPct val="90000"/>
              </a:lnSpc>
              <a:spcBef>
                <a:spcPct val="20000"/>
              </a:spcBef>
              <a:buSzPct val="80000"/>
            </a:pPr>
            <a:r>
              <a:rPr lang="en-US" dirty="0">
                <a:gradFill>
                  <a:gsLst>
                    <a:gs pos="0">
                      <a:srgbClr val="595959"/>
                    </a:gs>
                    <a:gs pos="86000">
                      <a:srgbClr val="595959"/>
                    </a:gs>
                  </a:gsLst>
                  <a:lin ang="5400000" scaled="0"/>
                </a:gradFill>
              </a:rPr>
              <a:t>Protocol (TCP/UDP)</a:t>
            </a:r>
          </a:p>
          <a:p>
            <a:pPr>
              <a:lnSpc>
                <a:spcPct val="90000"/>
              </a:lnSpc>
              <a:spcBef>
                <a:spcPct val="20000"/>
              </a:spcBef>
              <a:buSzPct val="80000"/>
            </a:pPr>
            <a:r>
              <a:rPr lang="en-US" dirty="0">
                <a:gradFill>
                  <a:gsLst>
                    <a:gs pos="0">
                      <a:srgbClr val="595959"/>
                    </a:gs>
                    <a:gs pos="86000">
                      <a:srgbClr val="595959"/>
                    </a:gs>
                  </a:gsLst>
                  <a:lin ang="5400000" scaled="0"/>
                </a:gradFill>
              </a:rPr>
              <a:t>Name</a:t>
            </a:r>
          </a:p>
        </p:txBody>
      </p:sp>
      <p:grpSp>
        <p:nvGrpSpPr>
          <p:cNvPr id="75" name="Group 74"/>
          <p:cNvGrpSpPr/>
          <p:nvPr/>
        </p:nvGrpSpPr>
        <p:grpSpPr>
          <a:xfrm>
            <a:off x="5072532" y="2991489"/>
            <a:ext cx="959750" cy="571767"/>
            <a:chOff x="664614" y="2640917"/>
            <a:chExt cx="2072367" cy="1538525"/>
          </a:xfrm>
        </p:grpSpPr>
        <p:sp>
          <p:nvSpPr>
            <p:cNvPr id="76" name="Right Arrow 75"/>
            <p:cNvSpPr/>
            <p:nvPr/>
          </p:nvSpPr>
          <p:spPr bwMode="auto">
            <a:xfrm>
              <a:off x="768453" y="3539362"/>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77" name="Rectangle 76"/>
            <p:cNvSpPr/>
            <p:nvPr/>
          </p:nvSpPr>
          <p:spPr bwMode="auto">
            <a:xfrm>
              <a:off x="664614"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3389</a:t>
              </a:r>
            </a:p>
          </p:txBody>
        </p:sp>
      </p:grpSp>
    </p:spTree>
    <p:extLst>
      <p:ext uri="{BB962C8B-B14F-4D97-AF65-F5344CB8AC3E}">
        <p14:creationId xmlns:p14="http://schemas.microsoft.com/office/powerpoint/2010/main" val="250486715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Balanced Sets</a:t>
            </a:r>
            <a:endParaRPr lang="en-US" dirty="0"/>
          </a:p>
        </p:txBody>
      </p:sp>
      <p:sp>
        <p:nvSpPr>
          <p:cNvPr id="32" name="Rectangle 31"/>
          <p:cNvSpPr/>
          <p:nvPr/>
        </p:nvSpPr>
        <p:spPr bwMode="auto">
          <a:xfrm>
            <a:off x="5351233" y="1158497"/>
            <a:ext cx="1920740" cy="3454443"/>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34286" tIns="34285" rIns="34286" bIns="34285" numCol="1" rtlCol="0" anchor="t" anchorCtr="0" compatLnSpc="1">
            <a:prstTxWarp prst="textNoShape">
              <a:avLst/>
            </a:prstTxWarp>
          </a:bodyPr>
          <a:lstStyle/>
          <a:p>
            <a:pPr algn="ctr" defTabSz="685495"/>
            <a:r>
              <a:rPr lang="en-US" sz="2100" spc="-38" dirty="0">
                <a:ln>
                  <a:solidFill>
                    <a:schemeClr val="bg1">
                      <a:alpha val="0"/>
                    </a:schemeClr>
                  </a:solidFill>
                </a:ln>
                <a:solidFill>
                  <a:srgbClr val="595959">
                    <a:alpha val="99000"/>
                  </a:srgbClr>
                </a:solidFill>
              </a:rPr>
              <a:t>Cloud App</a:t>
            </a:r>
          </a:p>
        </p:txBody>
      </p:sp>
      <p:grpSp>
        <p:nvGrpSpPr>
          <p:cNvPr id="33" name="Group 32"/>
          <p:cNvGrpSpPr/>
          <p:nvPr/>
        </p:nvGrpSpPr>
        <p:grpSpPr>
          <a:xfrm>
            <a:off x="5557027" y="1650826"/>
            <a:ext cx="1509153" cy="685800"/>
            <a:chOff x="8820127" y="2624961"/>
            <a:chExt cx="2011680" cy="914400"/>
          </a:xfrm>
        </p:grpSpPr>
        <p:sp>
          <p:nvSpPr>
            <p:cNvPr id="34" name="Rectangle 33"/>
            <p:cNvSpPr/>
            <p:nvPr/>
          </p:nvSpPr>
          <p:spPr bwMode="auto">
            <a:xfrm>
              <a:off x="8820127" y="2624961"/>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5" name="Rectangle 34"/>
            <p:cNvSpPr/>
            <p:nvPr/>
          </p:nvSpPr>
          <p:spPr bwMode="auto">
            <a:xfrm>
              <a:off x="8957287" y="2763879"/>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VM1</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LBHTTP</a:t>
              </a:r>
            </a:p>
          </p:txBody>
        </p:sp>
      </p:grpSp>
      <p:grpSp>
        <p:nvGrpSpPr>
          <p:cNvPr id="36" name="Group 35"/>
          <p:cNvGrpSpPr/>
          <p:nvPr/>
        </p:nvGrpSpPr>
        <p:grpSpPr>
          <a:xfrm>
            <a:off x="5557026" y="2662546"/>
            <a:ext cx="1509153" cy="685800"/>
            <a:chOff x="8820126" y="3915780"/>
            <a:chExt cx="2011680" cy="914400"/>
          </a:xfrm>
        </p:grpSpPr>
        <p:sp>
          <p:nvSpPr>
            <p:cNvPr id="37" name="Rectangle 36"/>
            <p:cNvSpPr/>
            <p:nvPr/>
          </p:nvSpPr>
          <p:spPr bwMode="auto">
            <a:xfrm>
              <a:off x="8820126" y="3915780"/>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8" name="Rectangle 37"/>
            <p:cNvSpPr/>
            <p:nvPr/>
          </p:nvSpPr>
          <p:spPr bwMode="auto">
            <a:xfrm>
              <a:off x="8957289" y="4097429"/>
              <a:ext cx="1737359"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VM2</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LBHTTP</a:t>
              </a:r>
            </a:p>
          </p:txBody>
        </p:sp>
      </p:grpSp>
      <p:grpSp>
        <p:nvGrpSpPr>
          <p:cNvPr id="39" name="Group 38"/>
          <p:cNvGrpSpPr/>
          <p:nvPr/>
        </p:nvGrpSpPr>
        <p:grpSpPr>
          <a:xfrm>
            <a:off x="5557027" y="3620907"/>
            <a:ext cx="1509153" cy="685800"/>
            <a:chOff x="8820127" y="4800893"/>
            <a:chExt cx="2011680" cy="914400"/>
          </a:xfrm>
        </p:grpSpPr>
        <p:sp>
          <p:nvSpPr>
            <p:cNvPr id="40" name="Rectangle 39"/>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41" name="Rectangle 40"/>
            <p:cNvSpPr/>
            <p:nvPr/>
          </p:nvSpPr>
          <p:spPr bwMode="auto">
            <a:xfrm>
              <a:off x="8957287" y="4960476"/>
              <a:ext cx="1737359"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VM3</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LBHTTP</a:t>
              </a:r>
            </a:p>
          </p:txBody>
        </p:sp>
      </p:grpSp>
      <p:sp>
        <p:nvSpPr>
          <p:cNvPr id="42" name="Trapezoid 41"/>
          <p:cNvSpPr/>
          <p:nvPr/>
        </p:nvSpPr>
        <p:spPr bwMode="auto">
          <a:xfrm rot="16200000">
            <a:off x="2963693" y="2557932"/>
            <a:ext cx="3581400" cy="655570"/>
          </a:xfrm>
          <a:prstGeom prst="trapezoid">
            <a:avLst>
              <a:gd name="adj" fmla="val 37559"/>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34286" tIns="34285" rIns="34286" bIns="34285" numCol="1" rtlCol="0" anchor="ctr" anchorCtr="0" compatLnSpc="1">
            <a:prstTxWarp prst="textNoShape">
              <a:avLst/>
            </a:prstTxWarp>
          </a:bodyPr>
          <a:lstStyle/>
          <a:p>
            <a:pPr defTabSz="685438" fontAlgn="base">
              <a:spcBef>
                <a:spcPct val="0"/>
              </a:spcBef>
              <a:spcAft>
                <a:spcPct val="0"/>
              </a:spcAft>
            </a:pPr>
            <a:r>
              <a:rPr lang="en-US" sz="2400" spc="-38" dirty="0">
                <a:ln>
                  <a:solidFill>
                    <a:schemeClr val="bg1">
                      <a:alpha val="0"/>
                    </a:schemeClr>
                  </a:solidFill>
                </a:ln>
                <a:solidFill>
                  <a:schemeClr val="bg1">
                    <a:alpha val="99000"/>
                  </a:schemeClr>
                </a:solidFill>
              </a:rPr>
              <a:t>LB</a:t>
            </a:r>
          </a:p>
        </p:txBody>
      </p:sp>
      <p:sp>
        <p:nvSpPr>
          <p:cNvPr id="30" name="TextBox 29"/>
          <p:cNvSpPr txBox="1"/>
          <p:nvPr/>
        </p:nvSpPr>
        <p:spPr>
          <a:xfrm>
            <a:off x="574731" y="1562344"/>
            <a:ext cx="2672163" cy="2409890"/>
          </a:xfrm>
          <a:prstGeom prst="rect">
            <a:avLst/>
          </a:prstGeom>
          <a:noFill/>
        </p:spPr>
        <p:txBody>
          <a:bodyPr wrap="square" lIns="0" tIns="0" rIns="0" bIns="0" rtlCol="0">
            <a:spAutoFit/>
          </a:bodyPr>
          <a:lstStyle/>
          <a:p>
            <a:pPr>
              <a:lnSpc>
                <a:spcPct val="90000"/>
              </a:lnSpc>
              <a:spcBef>
                <a:spcPct val="20000"/>
              </a:spcBef>
              <a:buSzPct val="80000"/>
            </a:pPr>
            <a:r>
              <a:rPr lang="en-US" sz="2000" dirty="0">
                <a:solidFill>
                  <a:schemeClr val="accent2">
                    <a:alpha val="99000"/>
                  </a:schemeClr>
                </a:solidFill>
              </a:rPr>
              <a:t>Endpoint Set</a:t>
            </a:r>
          </a:p>
          <a:p>
            <a:pPr>
              <a:lnSpc>
                <a:spcPct val="90000"/>
              </a:lnSpc>
              <a:spcBef>
                <a:spcPct val="20000"/>
              </a:spcBef>
              <a:buSzPct val="80000"/>
            </a:pPr>
            <a:r>
              <a:rPr lang="en-US" dirty="0">
                <a:gradFill>
                  <a:gsLst>
                    <a:gs pos="0">
                      <a:srgbClr val="595959"/>
                    </a:gs>
                    <a:gs pos="86000">
                      <a:srgbClr val="595959"/>
                    </a:gs>
                  </a:gsLst>
                  <a:lin ang="5400000" scaled="0"/>
                </a:gradFill>
              </a:rPr>
              <a:t>Public Port</a:t>
            </a:r>
          </a:p>
          <a:p>
            <a:pPr>
              <a:lnSpc>
                <a:spcPct val="90000"/>
              </a:lnSpc>
              <a:spcBef>
                <a:spcPct val="20000"/>
              </a:spcBef>
              <a:buSzPct val="80000"/>
            </a:pPr>
            <a:r>
              <a:rPr lang="en-US" dirty="0">
                <a:gradFill>
                  <a:gsLst>
                    <a:gs pos="0">
                      <a:srgbClr val="595959"/>
                    </a:gs>
                    <a:gs pos="86000">
                      <a:srgbClr val="595959"/>
                    </a:gs>
                  </a:gsLst>
                  <a:lin ang="5400000" scaled="0"/>
                </a:gradFill>
              </a:rPr>
              <a:t>Local Port</a:t>
            </a:r>
          </a:p>
          <a:p>
            <a:pPr>
              <a:lnSpc>
                <a:spcPct val="90000"/>
              </a:lnSpc>
              <a:spcBef>
                <a:spcPct val="20000"/>
              </a:spcBef>
              <a:buSzPct val="80000"/>
            </a:pPr>
            <a:r>
              <a:rPr lang="en-US" dirty="0">
                <a:gradFill>
                  <a:gsLst>
                    <a:gs pos="0">
                      <a:srgbClr val="595959"/>
                    </a:gs>
                    <a:gs pos="86000">
                      <a:srgbClr val="595959"/>
                    </a:gs>
                  </a:gsLst>
                  <a:lin ang="5400000" scaled="0"/>
                </a:gradFill>
              </a:rPr>
              <a:t>Protocol (TCP/UDP)</a:t>
            </a:r>
          </a:p>
          <a:p>
            <a:pPr>
              <a:lnSpc>
                <a:spcPct val="90000"/>
              </a:lnSpc>
              <a:spcBef>
                <a:spcPct val="20000"/>
              </a:spcBef>
              <a:buSzPct val="80000"/>
            </a:pPr>
            <a:r>
              <a:rPr lang="en-US" dirty="0" smtClean="0">
                <a:gradFill>
                  <a:gsLst>
                    <a:gs pos="0">
                      <a:srgbClr val="595959"/>
                    </a:gs>
                    <a:gs pos="86000">
                      <a:srgbClr val="595959"/>
                    </a:gs>
                  </a:gsLst>
                  <a:lin ang="5400000" scaled="0"/>
                </a:gradFill>
              </a:rPr>
              <a:t>Name</a:t>
            </a:r>
          </a:p>
          <a:p>
            <a:pPr>
              <a:lnSpc>
                <a:spcPct val="90000"/>
              </a:lnSpc>
              <a:spcBef>
                <a:spcPct val="20000"/>
              </a:spcBef>
              <a:buSzPct val="80000"/>
            </a:pPr>
            <a:endParaRPr lang="en-US" dirty="0" smtClean="0">
              <a:gradFill>
                <a:gsLst>
                  <a:gs pos="0">
                    <a:srgbClr val="292929">
                      <a:lumMod val="90000"/>
                      <a:lumOff val="10000"/>
                    </a:srgbClr>
                  </a:gs>
                  <a:gs pos="86000">
                    <a:srgbClr val="292929">
                      <a:lumMod val="90000"/>
                      <a:lumOff val="10000"/>
                    </a:srgbClr>
                  </a:gs>
                </a:gsLst>
                <a:lin ang="5400000" scaled="0"/>
              </a:gradFill>
            </a:endParaRPr>
          </a:p>
          <a:p>
            <a:pPr marL="342811" indent="-342811">
              <a:lnSpc>
                <a:spcPct val="90000"/>
              </a:lnSpc>
              <a:spcBef>
                <a:spcPct val="20000"/>
              </a:spcBef>
              <a:buSzPct val="80000"/>
              <a:buFont typeface="Arial" pitchFamily="34" charset="0"/>
              <a:buChar char="•"/>
            </a:pPr>
            <a:endParaRPr lang="en-US" dirty="0" smtClean="0">
              <a:gradFill>
                <a:gsLst>
                  <a:gs pos="0">
                    <a:srgbClr val="292929">
                      <a:lumMod val="90000"/>
                      <a:lumOff val="10000"/>
                    </a:srgbClr>
                  </a:gs>
                  <a:gs pos="86000">
                    <a:srgbClr val="292929">
                      <a:lumMod val="90000"/>
                      <a:lumOff val="10000"/>
                    </a:srgbClr>
                  </a:gs>
                </a:gsLst>
                <a:lin ang="5400000" scaled="0"/>
              </a:gradFill>
            </a:endParaRPr>
          </a:p>
          <a:p>
            <a:pPr marL="342811" indent="-342811">
              <a:lnSpc>
                <a:spcPct val="90000"/>
              </a:lnSpc>
              <a:spcBef>
                <a:spcPct val="20000"/>
              </a:spcBef>
              <a:buSzPct val="80000"/>
              <a:buFont typeface="Arial" pitchFamily="34" charset="0"/>
              <a:buChar char="•"/>
            </a:pPr>
            <a:endParaRPr lang="en-US" dirty="0">
              <a:gradFill>
                <a:gsLst>
                  <a:gs pos="0">
                    <a:srgbClr val="292929">
                      <a:lumMod val="90000"/>
                      <a:lumOff val="10000"/>
                    </a:srgbClr>
                  </a:gs>
                  <a:gs pos="86000">
                    <a:srgbClr val="292929">
                      <a:lumMod val="90000"/>
                      <a:lumOff val="10000"/>
                    </a:srgbClr>
                  </a:gs>
                </a:gsLst>
                <a:lin ang="5400000" scaled="0"/>
              </a:gradFill>
            </a:endParaRPr>
          </a:p>
        </p:txBody>
      </p:sp>
      <p:grpSp>
        <p:nvGrpSpPr>
          <p:cNvPr id="58" name="Group 57"/>
          <p:cNvGrpSpPr/>
          <p:nvPr/>
        </p:nvGrpSpPr>
        <p:grpSpPr>
          <a:xfrm>
            <a:off x="3436013" y="2479346"/>
            <a:ext cx="889299" cy="559233"/>
            <a:chOff x="768452" y="2674644"/>
            <a:chExt cx="1920240" cy="1504797"/>
          </a:xfrm>
        </p:grpSpPr>
        <p:sp>
          <p:nvSpPr>
            <p:cNvPr id="59" name="Right Arrow 58"/>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60" name="Rectangle 59"/>
            <p:cNvSpPr/>
            <p:nvPr/>
          </p:nvSpPr>
          <p:spPr bwMode="auto">
            <a:xfrm>
              <a:off x="938896" y="2674644"/>
              <a:ext cx="1657005" cy="8281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80</a:t>
              </a:r>
            </a:p>
          </p:txBody>
        </p:sp>
      </p:grpSp>
      <p:sp>
        <p:nvSpPr>
          <p:cNvPr id="26" name="Right Arrow 25"/>
          <p:cNvSpPr/>
          <p:nvPr/>
        </p:nvSpPr>
        <p:spPr bwMode="auto">
          <a:xfrm rot="19275685">
            <a:off x="4969789" y="2363243"/>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8" name="Right Arrow 27"/>
          <p:cNvSpPr/>
          <p:nvPr/>
        </p:nvSpPr>
        <p:spPr bwMode="auto">
          <a:xfrm>
            <a:off x="4985811" y="2886516"/>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9" name="Right Arrow 28"/>
          <p:cNvSpPr/>
          <p:nvPr/>
        </p:nvSpPr>
        <p:spPr bwMode="auto">
          <a:xfrm rot="2518972">
            <a:off x="4977246" y="3413924"/>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Tree>
    <p:extLst>
      <p:ext uri="{BB962C8B-B14F-4D97-AF65-F5344CB8AC3E}">
        <p14:creationId xmlns:p14="http://schemas.microsoft.com/office/powerpoint/2010/main" val="28626526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6"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4858705"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1162683"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6"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20"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5"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20"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24" tIns="0" rIns="0" bIns="0" numCol="1" rtlCol="0" anchor="ctr" anchorCtr="1" compatLnSpc="1">
            <a:prstTxWarp prst="textNoShape">
              <a:avLst/>
            </a:prstTxWarp>
          </a:bodyPr>
          <a:lstStyle/>
          <a:p>
            <a:pPr algn="ctr" defTabSz="685777">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3" y="2170477"/>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20" tIns="45710" rIns="91420" bIns="45710"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4" y="2491890"/>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7" y="1639410"/>
            <a:ext cx="643313" cy="642978"/>
          </a:xfrm>
          <a:prstGeom prst="rect">
            <a:avLst/>
          </a:prstGeom>
          <a:noFill/>
        </p:spPr>
      </p:pic>
      <p:grpSp>
        <p:nvGrpSpPr>
          <p:cNvPr id="71" name="Group 70"/>
          <p:cNvGrpSpPr/>
          <p:nvPr/>
        </p:nvGrpSpPr>
        <p:grpSpPr>
          <a:xfrm>
            <a:off x="7404781" y="1719018"/>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4"/>
            <a:ext cx="1162683" cy="389187"/>
          </a:xfrm>
          <a:prstGeom prst="rect">
            <a:avLst/>
          </a:prstGeom>
          <a:no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4" y="1634155"/>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389436" y="171454"/>
            <a:ext cx="8363938" cy="1994393"/>
          </a:xfrm>
        </p:spPr>
        <p:txBody>
          <a:bodyPr/>
          <a:lstStyle/>
          <a:p>
            <a:r>
              <a:rPr lang="en-US" sz="3600" dirty="0"/>
              <a:t>A Continuous Offering </a:t>
            </a:r>
            <a:br>
              <a:rPr lang="en-US" sz="3600" dirty="0"/>
            </a:br>
            <a:r>
              <a:rPr lang="en-US" sz="3600" dirty="0"/>
              <a:t>		From Private to </a:t>
            </a:r>
            <a:br>
              <a:rPr lang="en-US" sz="3600" dirty="0"/>
            </a:br>
            <a:r>
              <a:rPr lang="en-US" sz="3600" dirty="0"/>
              <a:t>			Public Cloud</a:t>
            </a:r>
            <a:br>
              <a:rPr lang="en-US" sz="3600" dirty="0"/>
            </a:br>
            <a:endParaRPr lang="en-US" sz="3600" dirty="0"/>
          </a:p>
        </p:txBody>
      </p:sp>
    </p:spTree>
    <p:extLst>
      <p:ext uri="{BB962C8B-B14F-4D97-AF65-F5344CB8AC3E}">
        <p14:creationId xmlns:p14="http://schemas.microsoft.com/office/powerpoint/2010/main" val="253229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Balancer Custom Probes</a:t>
            </a:r>
            <a:endParaRPr lang="en-US" dirty="0"/>
          </a:p>
        </p:txBody>
      </p:sp>
      <p:sp>
        <p:nvSpPr>
          <p:cNvPr id="32" name="Rectangle 31"/>
          <p:cNvSpPr/>
          <p:nvPr/>
        </p:nvSpPr>
        <p:spPr bwMode="auto">
          <a:xfrm>
            <a:off x="5351233" y="1158497"/>
            <a:ext cx="1920740" cy="3454443"/>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34286" tIns="34285" rIns="34286" bIns="34285" numCol="1" rtlCol="0" anchor="t" anchorCtr="0" compatLnSpc="1">
            <a:prstTxWarp prst="textNoShape">
              <a:avLst/>
            </a:prstTxWarp>
          </a:bodyPr>
          <a:lstStyle/>
          <a:p>
            <a:pPr algn="ctr" defTabSz="685495"/>
            <a:r>
              <a:rPr lang="en-US" sz="2100" spc="-38" dirty="0">
                <a:ln>
                  <a:solidFill>
                    <a:schemeClr val="bg1">
                      <a:alpha val="0"/>
                    </a:schemeClr>
                  </a:solidFill>
                </a:ln>
                <a:solidFill>
                  <a:srgbClr val="595959">
                    <a:alpha val="99000"/>
                  </a:srgbClr>
                </a:solidFill>
              </a:rPr>
              <a:t>Cloud App</a:t>
            </a:r>
          </a:p>
        </p:txBody>
      </p:sp>
      <p:grpSp>
        <p:nvGrpSpPr>
          <p:cNvPr id="33" name="Group 32"/>
          <p:cNvGrpSpPr/>
          <p:nvPr/>
        </p:nvGrpSpPr>
        <p:grpSpPr>
          <a:xfrm>
            <a:off x="5557027" y="1650826"/>
            <a:ext cx="1509153" cy="685800"/>
            <a:chOff x="8820127" y="2624961"/>
            <a:chExt cx="2011680" cy="914400"/>
          </a:xfrm>
        </p:grpSpPr>
        <p:sp>
          <p:nvSpPr>
            <p:cNvPr id="34" name="Rectangle 33"/>
            <p:cNvSpPr/>
            <p:nvPr/>
          </p:nvSpPr>
          <p:spPr bwMode="auto">
            <a:xfrm>
              <a:off x="8820127" y="2624961"/>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5" name="Rectangle 34"/>
            <p:cNvSpPr/>
            <p:nvPr/>
          </p:nvSpPr>
          <p:spPr bwMode="auto">
            <a:xfrm>
              <a:off x="8957287" y="2763879"/>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VM1</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/healthcheck.aspx</a:t>
              </a:r>
            </a:p>
          </p:txBody>
        </p:sp>
      </p:grpSp>
      <p:grpSp>
        <p:nvGrpSpPr>
          <p:cNvPr id="36" name="Group 35"/>
          <p:cNvGrpSpPr/>
          <p:nvPr/>
        </p:nvGrpSpPr>
        <p:grpSpPr>
          <a:xfrm>
            <a:off x="5557026" y="2662546"/>
            <a:ext cx="1509153" cy="685800"/>
            <a:chOff x="8820126" y="3915780"/>
            <a:chExt cx="2011680" cy="914400"/>
          </a:xfrm>
        </p:grpSpPr>
        <p:sp>
          <p:nvSpPr>
            <p:cNvPr id="37" name="Rectangle 36"/>
            <p:cNvSpPr/>
            <p:nvPr/>
          </p:nvSpPr>
          <p:spPr bwMode="auto">
            <a:xfrm>
              <a:off x="8820126" y="3915780"/>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8" name="Rectangle 37"/>
            <p:cNvSpPr/>
            <p:nvPr/>
          </p:nvSpPr>
          <p:spPr bwMode="auto">
            <a:xfrm>
              <a:off x="8974079" y="4076641"/>
              <a:ext cx="1737359"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VM2</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/healthcheck.aspx</a:t>
              </a:r>
              <a:endParaRPr lang="en-US" sz="2400" dirty="0">
                <a:ln>
                  <a:solidFill>
                    <a:schemeClr val="bg1">
                      <a:alpha val="0"/>
                    </a:schemeClr>
                  </a:solidFill>
                </a:ln>
                <a:solidFill>
                  <a:schemeClr val="bg1">
                    <a:alpha val="99000"/>
                  </a:schemeClr>
                </a:solidFill>
              </a:endParaRPr>
            </a:p>
          </p:txBody>
        </p:sp>
      </p:grpSp>
      <p:grpSp>
        <p:nvGrpSpPr>
          <p:cNvPr id="39" name="Group 38"/>
          <p:cNvGrpSpPr/>
          <p:nvPr/>
        </p:nvGrpSpPr>
        <p:grpSpPr>
          <a:xfrm>
            <a:off x="5557027" y="3620907"/>
            <a:ext cx="1509153" cy="685800"/>
            <a:chOff x="8820127" y="4800893"/>
            <a:chExt cx="2011680" cy="914400"/>
          </a:xfrm>
        </p:grpSpPr>
        <p:sp>
          <p:nvSpPr>
            <p:cNvPr id="40" name="Rectangle 39"/>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41" name="Rectangle 40"/>
            <p:cNvSpPr/>
            <p:nvPr/>
          </p:nvSpPr>
          <p:spPr bwMode="auto">
            <a:xfrm>
              <a:off x="8957287" y="4939811"/>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VM3</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/healthcheck.aspx</a:t>
              </a:r>
            </a:p>
          </p:txBody>
        </p:sp>
      </p:grpSp>
      <p:sp>
        <p:nvSpPr>
          <p:cNvPr id="42" name="Trapezoid 41"/>
          <p:cNvSpPr/>
          <p:nvPr/>
        </p:nvSpPr>
        <p:spPr bwMode="auto">
          <a:xfrm rot="16200000">
            <a:off x="2963693" y="2557932"/>
            <a:ext cx="3581400" cy="655570"/>
          </a:xfrm>
          <a:prstGeom prst="trapezoid">
            <a:avLst>
              <a:gd name="adj" fmla="val 37559"/>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34286" tIns="34285" rIns="34286" bIns="34285" numCol="1" rtlCol="0" anchor="ctr" anchorCtr="0" compatLnSpc="1">
            <a:prstTxWarp prst="textNoShape">
              <a:avLst/>
            </a:prstTxWarp>
          </a:bodyPr>
          <a:lstStyle/>
          <a:p>
            <a:pPr defTabSz="685438" fontAlgn="base">
              <a:spcBef>
                <a:spcPct val="0"/>
              </a:spcBef>
              <a:spcAft>
                <a:spcPct val="0"/>
              </a:spcAft>
            </a:pPr>
            <a:r>
              <a:rPr lang="en-US" sz="2400" spc="-38" dirty="0">
                <a:ln>
                  <a:solidFill>
                    <a:schemeClr val="bg1">
                      <a:alpha val="0"/>
                    </a:schemeClr>
                  </a:solidFill>
                </a:ln>
                <a:solidFill>
                  <a:schemeClr val="bg1">
                    <a:alpha val="99000"/>
                  </a:schemeClr>
                </a:solidFill>
              </a:rPr>
              <a:t>LB</a:t>
            </a:r>
          </a:p>
        </p:txBody>
      </p:sp>
      <p:sp>
        <p:nvSpPr>
          <p:cNvPr id="30" name="TextBox 29"/>
          <p:cNvSpPr txBox="1"/>
          <p:nvPr/>
        </p:nvSpPr>
        <p:spPr>
          <a:xfrm>
            <a:off x="528240" y="908869"/>
            <a:ext cx="2722540" cy="3600986"/>
          </a:xfrm>
          <a:prstGeom prst="rect">
            <a:avLst/>
          </a:prstGeom>
          <a:noFill/>
        </p:spPr>
        <p:txBody>
          <a:bodyPr wrap="none" lIns="0" tIns="0" rIns="0" bIns="0" rtlCol="0">
            <a:spAutoFit/>
          </a:bodyPr>
          <a:lstStyle/>
          <a:p>
            <a:pPr marL="342811" indent="-342811">
              <a:lnSpc>
                <a:spcPct val="90000"/>
              </a:lnSpc>
              <a:spcBef>
                <a:spcPct val="20000"/>
              </a:spcBef>
              <a:buSzPct val="80000"/>
              <a:buFont typeface="Arial" pitchFamily="34" charset="0"/>
              <a:buChar char="•"/>
            </a:pPr>
            <a:endParaRPr lang="en-US"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dirty="0" smtClean="0">
                <a:solidFill>
                  <a:schemeClr val="accent2">
                    <a:alpha val="99000"/>
                  </a:schemeClr>
                </a:solidFill>
              </a:rPr>
              <a:t>Load Balancer Probe</a:t>
            </a:r>
          </a:p>
          <a:p>
            <a:pPr>
              <a:lnSpc>
                <a:spcPct val="90000"/>
              </a:lnSpc>
              <a:spcBef>
                <a:spcPct val="20000"/>
              </a:spcBef>
              <a:buSzPct val="80000"/>
            </a:pPr>
            <a:r>
              <a:rPr lang="en-US" dirty="0">
                <a:gradFill>
                  <a:gsLst>
                    <a:gs pos="0">
                      <a:srgbClr val="595959"/>
                    </a:gs>
                    <a:gs pos="86000">
                      <a:srgbClr val="595959"/>
                    </a:gs>
                  </a:gsLst>
                  <a:lin ang="5400000" scaled="0"/>
                </a:gradFill>
              </a:rPr>
              <a:t>Set Name</a:t>
            </a:r>
          </a:p>
          <a:p>
            <a:pPr>
              <a:lnSpc>
                <a:spcPct val="90000"/>
              </a:lnSpc>
              <a:spcBef>
                <a:spcPct val="20000"/>
              </a:spcBef>
              <a:buSzPct val="80000"/>
            </a:pPr>
            <a:r>
              <a:rPr lang="en-US" dirty="0" smtClean="0">
                <a:gradFill>
                  <a:gsLst>
                    <a:gs pos="0">
                      <a:srgbClr val="595959"/>
                    </a:gs>
                    <a:gs pos="86000">
                      <a:srgbClr val="595959"/>
                    </a:gs>
                  </a:gsLst>
                  <a:lin ang="5400000" scaled="0"/>
                </a:gradFill>
              </a:rPr>
              <a:t>Probe Protocol (HTTP/TCP</a:t>
            </a:r>
            <a:r>
              <a:rPr lang="en-US" dirty="0">
                <a:gradFill>
                  <a:gsLst>
                    <a:gs pos="0">
                      <a:srgbClr val="595959"/>
                    </a:gs>
                    <a:gs pos="86000">
                      <a:srgbClr val="595959"/>
                    </a:gs>
                  </a:gsLst>
                  <a:lin ang="5400000" scaled="0"/>
                </a:gradFill>
              </a:rPr>
              <a:t>)</a:t>
            </a:r>
          </a:p>
          <a:p>
            <a:pPr>
              <a:lnSpc>
                <a:spcPct val="90000"/>
              </a:lnSpc>
              <a:spcBef>
                <a:spcPct val="20000"/>
              </a:spcBef>
              <a:buSzPct val="80000"/>
            </a:pPr>
            <a:r>
              <a:rPr lang="en-US" dirty="0">
                <a:gradFill>
                  <a:gsLst>
                    <a:gs pos="0">
                      <a:srgbClr val="595959"/>
                    </a:gs>
                    <a:gs pos="86000">
                      <a:srgbClr val="595959"/>
                    </a:gs>
                  </a:gsLst>
                  <a:lin ang="5400000" scaled="0"/>
                </a:gradFill>
              </a:rPr>
              <a:t>Probe Port</a:t>
            </a:r>
          </a:p>
          <a:p>
            <a:pPr>
              <a:lnSpc>
                <a:spcPct val="90000"/>
              </a:lnSpc>
              <a:spcBef>
                <a:spcPct val="20000"/>
              </a:spcBef>
              <a:buSzPct val="80000"/>
            </a:pPr>
            <a:r>
              <a:rPr lang="en-US" dirty="0">
                <a:gradFill>
                  <a:gsLst>
                    <a:gs pos="0">
                      <a:srgbClr val="595959"/>
                    </a:gs>
                    <a:gs pos="86000">
                      <a:srgbClr val="595959"/>
                    </a:gs>
                  </a:gsLst>
                  <a:lin ang="5400000" scaled="0"/>
                </a:gradFill>
              </a:rPr>
              <a:t>Probe </a:t>
            </a:r>
            <a:r>
              <a:rPr lang="en-US" dirty="0" smtClean="0">
                <a:gradFill>
                  <a:gsLst>
                    <a:gs pos="0">
                      <a:srgbClr val="595959"/>
                    </a:gs>
                    <a:gs pos="86000">
                      <a:srgbClr val="595959"/>
                    </a:gs>
                  </a:gsLst>
                  <a:lin ang="5400000" scaled="0"/>
                </a:gradFill>
              </a:rPr>
              <a:t>Path</a:t>
            </a:r>
          </a:p>
          <a:p>
            <a:pPr>
              <a:lnSpc>
                <a:spcPct val="90000"/>
              </a:lnSpc>
              <a:spcBef>
                <a:spcPct val="20000"/>
              </a:spcBef>
              <a:buSzPct val="80000"/>
            </a:pPr>
            <a:r>
              <a:rPr lang="en-US" dirty="0" smtClean="0">
                <a:gradFill>
                  <a:gsLst>
                    <a:gs pos="0">
                      <a:srgbClr val="595959"/>
                    </a:gs>
                    <a:gs pos="86000">
                      <a:srgbClr val="595959"/>
                    </a:gs>
                  </a:gsLst>
                  <a:lin ang="5400000" scaled="0"/>
                </a:gradFill>
              </a:rPr>
              <a:t>(/healthcheck.aspx)</a:t>
            </a:r>
          </a:p>
          <a:p>
            <a:pPr>
              <a:lnSpc>
                <a:spcPct val="90000"/>
              </a:lnSpc>
              <a:spcBef>
                <a:spcPct val="20000"/>
              </a:spcBef>
              <a:buSzPct val="80000"/>
            </a:pPr>
            <a:endParaRPr lang="en-US" dirty="0">
              <a:gradFill>
                <a:gsLst>
                  <a:gs pos="0">
                    <a:srgbClr val="595959"/>
                  </a:gs>
                  <a:gs pos="86000">
                    <a:srgbClr val="595959"/>
                  </a:gs>
                </a:gsLst>
                <a:lin ang="5400000" scaled="0"/>
              </a:gradFill>
            </a:endParaRPr>
          </a:p>
          <a:p>
            <a:pPr>
              <a:lnSpc>
                <a:spcPct val="90000"/>
              </a:lnSpc>
              <a:spcBef>
                <a:spcPct val="20000"/>
              </a:spcBef>
              <a:buSzPct val="80000"/>
            </a:pPr>
            <a:r>
              <a:rPr lang="en-US" dirty="0" smtClean="0">
                <a:solidFill>
                  <a:schemeClr val="accent2"/>
                </a:solidFill>
              </a:rPr>
              <a:t>Looks for HTTP 200</a:t>
            </a:r>
          </a:p>
          <a:p>
            <a:pPr>
              <a:lnSpc>
                <a:spcPct val="90000"/>
              </a:lnSpc>
              <a:spcBef>
                <a:spcPct val="20000"/>
              </a:spcBef>
              <a:buSzPct val="80000"/>
            </a:pPr>
            <a:r>
              <a:rPr lang="en-US" dirty="0" smtClean="0">
                <a:solidFill>
                  <a:schemeClr val="accent2"/>
                </a:solidFill>
              </a:rPr>
              <a:t>(Omit Probe Path for TCP)</a:t>
            </a:r>
            <a:endParaRPr lang="en-US" dirty="0">
              <a:solidFill>
                <a:schemeClr val="accent2"/>
              </a:solidFill>
            </a:endParaRPr>
          </a:p>
          <a:p>
            <a:pPr marL="342811" indent="-342811">
              <a:lnSpc>
                <a:spcPct val="90000"/>
              </a:lnSpc>
              <a:spcBef>
                <a:spcPct val="20000"/>
              </a:spcBef>
              <a:buSzPct val="80000"/>
              <a:buFont typeface="Arial" pitchFamily="34" charset="0"/>
              <a:buChar char="•"/>
            </a:pPr>
            <a:endParaRPr lang="en-US" dirty="0" smtClean="0">
              <a:gradFill>
                <a:gsLst>
                  <a:gs pos="0">
                    <a:srgbClr val="292929">
                      <a:lumMod val="90000"/>
                      <a:lumOff val="10000"/>
                    </a:srgbClr>
                  </a:gs>
                  <a:gs pos="86000">
                    <a:srgbClr val="292929">
                      <a:lumMod val="90000"/>
                      <a:lumOff val="10000"/>
                    </a:srgbClr>
                  </a:gs>
                </a:gsLst>
                <a:lin ang="5400000" scaled="0"/>
              </a:gradFill>
            </a:endParaRPr>
          </a:p>
          <a:p>
            <a:pPr marL="342811" indent="-342811">
              <a:lnSpc>
                <a:spcPct val="90000"/>
              </a:lnSpc>
              <a:spcBef>
                <a:spcPct val="20000"/>
              </a:spcBef>
              <a:buSzPct val="80000"/>
              <a:buFont typeface="Arial" pitchFamily="34" charset="0"/>
              <a:buChar char="•"/>
            </a:pPr>
            <a:endParaRPr lang="en-US" dirty="0">
              <a:gradFill>
                <a:gsLst>
                  <a:gs pos="0">
                    <a:srgbClr val="292929">
                      <a:lumMod val="90000"/>
                      <a:lumOff val="10000"/>
                    </a:srgbClr>
                  </a:gs>
                  <a:gs pos="86000">
                    <a:srgbClr val="292929">
                      <a:lumMod val="90000"/>
                      <a:lumOff val="10000"/>
                    </a:srgbClr>
                  </a:gs>
                </a:gsLst>
                <a:lin ang="5400000" scaled="0"/>
              </a:gradFill>
            </a:endParaRPr>
          </a:p>
        </p:txBody>
      </p:sp>
      <p:grpSp>
        <p:nvGrpSpPr>
          <p:cNvPr id="58" name="Group 57"/>
          <p:cNvGrpSpPr/>
          <p:nvPr/>
        </p:nvGrpSpPr>
        <p:grpSpPr>
          <a:xfrm>
            <a:off x="3436013" y="2479346"/>
            <a:ext cx="889299" cy="559233"/>
            <a:chOff x="768452" y="2674644"/>
            <a:chExt cx="1920240" cy="1504797"/>
          </a:xfrm>
        </p:grpSpPr>
        <p:sp>
          <p:nvSpPr>
            <p:cNvPr id="59" name="Right Arrow 58"/>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60" name="Rectangle 59"/>
            <p:cNvSpPr/>
            <p:nvPr/>
          </p:nvSpPr>
          <p:spPr bwMode="auto">
            <a:xfrm>
              <a:off x="938896" y="2674644"/>
              <a:ext cx="1657005" cy="8281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80</a:t>
              </a:r>
            </a:p>
          </p:txBody>
        </p:sp>
      </p:grpSp>
      <p:sp>
        <p:nvSpPr>
          <p:cNvPr id="26" name="Right Arrow 25"/>
          <p:cNvSpPr/>
          <p:nvPr/>
        </p:nvSpPr>
        <p:spPr bwMode="auto">
          <a:xfrm rot="19275685">
            <a:off x="4969789" y="2363243"/>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8" name="Right Arrow 27"/>
          <p:cNvSpPr/>
          <p:nvPr/>
        </p:nvSpPr>
        <p:spPr bwMode="auto">
          <a:xfrm>
            <a:off x="4985811" y="2886516"/>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9" name="Right Arrow 28"/>
          <p:cNvSpPr/>
          <p:nvPr/>
        </p:nvSpPr>
        <p:spPr bwMode="auto">
          <a:xfrm rot="2518972">
            <a:off x="4977246" y="3413924"/>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Tree>
    <p:extLst>
      <p:ext uri="{BB962C8B-B14F-4D97-AF65-F5344CB8AC3E}">
        <p14:creationId xmlns:p14="http://schemas.microsoft.com/office/powerpoint/2010/main" val="94178826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5400" dirty="0"/>
              <a:t>Virtual Machine Availability</a:t>
            </a:r>
          </a:p>
        </p:txBody>
      </p:sp>
    </p:spTree>
    <p:extLst>
      <p:ext uri="{BB962C8B-B14F-4D97-AF65-F5344CB8AC3E}">
        <p14:creationId xmlns:p14="http://schemas.microsoft.com/office/powerpoint/2010/main" val="38530121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Level Agreements	</a:t>
            </a:r>
            <a:endParaRPr lang="en-US" dirty="0"/>
          </a:p>
        </p:txBody>
      </p:sp>
      <p:sp>
        <p:nvSpPr>
          <p:cNvPr id="3" name="Content Placeholder 2"/>
          <p:cNvSpPr>
            <a:spLocks noGrp="1"/>
          </p:cNvSpPr>
          <p:nvPr>
            <p:ph type="body" sz="quarter" idx="10"/>
          </p:nvPr>
        </p:nvSpPr>
        <p:spPr>
          <a:xfrm>
            <a:off x="389436" y="960727"/>
            <a:ext cx="8363938" cy="3808735"/>
          </a:xfrm>
        </p:spPr>
        <p:txBody>
          <a:bodyPr/>
          <a:lstStyle/>
          <a:p>
            <a:pPr>
              <a:lnSpc>
                <a:spcPct val="100000"/>
              </a:lnSpc>
              <a:spcBef>
                <a:spcPts val="900"/>
              </a:spcBef>
              <a:spcAft>
                <a:spcPts val="0"/>
              </a:spcAft>
            </a:pPr>
            <a:r>
              <a:rPr lang="en-US" dirty="0" smtClean="0">
                <a:solidFill>
                  <a:schemeClr val="accent2">
                    <a:alpha val="99000"/>
                  </a:schemeClr>
                </a:solidFill>
              </a:rPr>
              <a:t>99.95% </a:t>
            </a:r>
            <a:r>
              <a:rPr lang="en-US" dirty="0">
                <a:solidFill>
                  <a:schemeClr val="accent2">
                    <a:alpha val="99000"/>
                  </a:schemeClr>
                </a:solidFill>
              </a:rPr>
              <a:t>for </a:t>
            </a:r>
            <a:r>
              <a:rPr lang="en-US" dirty="0" smtClean="0">
                <a:solidFill>
                  <a:schemeClr val="accent2">
                    <a:alpha val="99000"/>
                  </a:schemeClr>
                </a:solidFill>
              </a:rPr>
              <a:t>multiple </a:t>
            </a:r>
            <a:r>
              <a:rPr lang="en-US" dirty="0">
                <a:solidFill>
                  <a:schemeClr val="accent2">
                    <a:alpha val="99000"/>
                  </a:schemeClr>
                </a:solidFill>
              </a:rPr>
              <a:t>role instances</a:t>
            </a:r>
          </a:p>
          <a:p>
            <a:pPr lvl="1">
              <a:lnSpc>
                <a:spcPct val="100000"/>
              </a:lnSpc>
            </a:pPr>
            <a:r>
              <a:rPr lang="en-US" dirty="0" smtClean="0"/>
              <a:t>4.38 hours </a:t>
            </a:r>
            <a:r>
              <a:rPr lang="en-US" dirty="0"/>
              <a:t>of downtime per year</a:t>
            </a:r>
          </a:p>
          <a:p>
            <a:pPr>
              <a:lnSpc>
                <a:spcPct val="100000"/>
              </a:lnSpc>
              <a:spcBef>
                <a:spcPts val="900"/>
              </a:spcBef>
              <a:spcAft>
                <a:spcPts val="0"/>
              </a:spcAft>
            </a:pPr>
            <a:r>
              <a:rPr lang="en-US" dirty="0" smtClean="0">
                <a:solidFill>
                  <a:schemeClr val="accent2">
                    <a:alpha val="99000"/>
                  </a:schemeClr>
                </a:solidFill>
              </a:rPr>
              <a:t>99.9% </a:t>
            </a:r>
            <a:r>
              <a:rPr lang="en-US" dirty="0">
                <a:solidFill>
                  <a:schemeClr val="accent2">
                    <a:alpha val="99000"/>
                  </a:schemeClr>
                </a:solidFill>
              </a:rPr>
              <a:t>for single </a:t>
            </a:r>
            <a:r>
              <a:rPr lang="en-US" dirty="0" smtClean="0">
                <a:solidFill>
                  <a:schemeClr val="accent2">
                    <a:alpha val="99000"/>
                  </a:schemeClr>
                </a:solidFill>
              </a:rPr>
              <a:t>role instances</a:t>
            </a:r>
            <a:endParaRPr lang="en-US" dirty="0">
              <a:solidFill>
                <a:schemeClr val="accent2">
                  <a:alpha val="99000"/>
                </a:schemeClr>
              </a:solidFill>
            </a:endParaRPr>
          </a:p>
          <a:p>
            <a:pPr lvl="1">
              <a:lnSpc>
                <a:spcPct val="100000"/>
              </a:lnSpc>
            </a:pPr>
            <a:r>
              <a:rPr lang="en-US" dirty="0"/>
              <a:t>8.75 </a:t>
            </a:r>
            <a:r>
              <a:rPr lang="en-US" dirty="0" smtClean="0"/>
              <a:t>hours </a:t>
            </a:r>
            <a:r>
              <a:rPr lang="en-US" dirty="0"/>
              <a:t>of downtime per </a:t>
            </a:r>
            <a:r>
              <a:rPr lang="en-US" dirty="0" smtClean="0"/>
              <a:t>year</a:t>
            </a:r>
            <a:endParaRPr lang="en-US" dirty="0"/>
          </a:p>
          <a:p>
            <a:pPr>
              <a:lnSpc>
                <a:spcPct val="100000"/>
              </a:lnSpc>
              <a:spcBef>
                <a:spcPts val="900"/>
              </a:spcBef>
              <a:spcAft>
                <a:spcPts val="0"/>
              </a:spcAft>
            </a:pPr>
            <a:r>
              <a:rPr lang="en-US" dirty="0" smtClean="0">
                <a:solidFill>
                  <a:schemeClr val="accent2">
                    <a:alpha val="99000"/>
                  </a:schemeClr>
                </a:solidFill>
              </a:rPr>
              <a:t>What’s included</a:t>
            </a:r>
            <a:endParaRPr lang="en-US" dirty="0">
              <a:solidFill>
                <a:schemeClr val="accent2">
                  <a:alpha val="99000"/>
                </a:schemeClr>
              </a:solidFill>
            </a:endParaRPr>
          </a:p>
          <a:p>
            <a:pPr lvl="1">
              <a:lnSpc>
                <a:spcPct val="100000"/>
              </a:lnSpc>
            </a:pPr>
            <a:r>
              <a:rPr lang="en-US" dirty="0"/>
              <a:t>Compute Hardware failure (disk, </a:t>
            </a:r>
            <a:r>
              <a:rPr lang="en-US" dirty="0" err="1"/>
              <a:t>cpu</a:t>
            </a:r>
            <a:r>
              <a:rPr lang="en-US" dirty="0"/>
              <a:t>, memory)</a:t>
            </a:r>
          </a:p>
          <a:p>
            <a:pPr lvl="1">
              <a:lnSpc>
                <a:spcPct val="100000"/>
              </a:lnSpc>
            </a:pPr>
            <a:r>
              <a:rPr lang="en-US" dirty="0"/>
              <a:t>Datacenter failures - Network failure, power failure</a:t>
            </a:r>
          </a:p>
          <a:p>
            <a:pPr lvl="1">
              <a:lnSpc>
                <a:spcPct val="100000"/>
              </a:lnSpc>
            </a:pPr>
            <a:r>
              <a:rPr lang="en-US" dirty="0"/>
              <a:t>Hardware </a:t>
            </a:r>
            <a:r>
              <a:rPr lang="en-US" dirty="0" smtClean="0"/>
              <a:t>upgrades, Software </a:t>
            </a:r>
            <a:r>
              <a:rPr lang="en-US" dirty="0"/>
              <a:t>maintenance – Host OS </a:t>
            </a:r>
            <a:r>
              <a:rPr lang="en-US" dirty="0" smtClean="0"/>
              <a:t>Updates</a:t>
            </a:r>
          </a:p>
          <a:p>
            <a:pPr lvl="1">
              <a:lnSpc>
                <a:spcPct val="100000"/>
              </a:lnSpc>
            </a:pPr>
            <a:r>
              <a:rPr lang="en-US" dirty="0" smtClean="0"/>
              <a:t>Planned downtime – 6 day notice, 6 hour window, 25 minute downtime</a:t>
            </a:r>
            <a:endParaRPr lang="en-US" dirty="0"/>
          </a:p>
          <a:p>
            <a:pPr>
              <a:lnSpc>
                <a:spcPct val="100000"/>
              </a:lnSpc>
              <a:spcBef>
                <a:spcPts val="900"/>
              </a:spcBef>
              <a:spcAft>
                <a:spcPts val="0"/>
              </a:spcAft>
            </a:pPr>
            <a:r>
              <a:rPr lang="en-US" dirty="0">
                <a:solidFill>
                  <a:schemeClr val="accent2">
                    <a:alpha val="99000"/>
                  </a:schemeClr>
                </a:solidFill>
              </a:rPr>
              <a:t>What is not included</a:t>
            </a:r>
          </a:p>
          <a:p>
            <a:pPr lvl="1">
              <a:lnSpc>
                <a:spcPct val="100000"/>
              </a:lnSpc>
            </a:pPr>
            <a:r>
              <a:rPr lang="en-US" dirty="0"/>
              <a:t>VM Container </a:t>
            </a:r>
            <a:r>
              <a:rPr lang="en-US" dirty="0" smtClean="0"/>
              <a:t>crashes, Guest </a:t>
            </a:r>
            <a:r>
              <a:rPr lang="en-US" dirty="0"/>
              <a:t>OS Updates</a:t>
            </a:r>
          </a:p>
        </p:txBody>
      </p:sp>
      <p:grpSp>
        <p:nvGrpSpPr>
          <p:cNvPr id="4" name="Group 3"/>
          <p:cNvGrpSpPr/>
          <p:nvPr/>
        </p:nvGrpSpPr>
        <p:grpSpPr bwMode="black">
          <a:xfrm>
            <a:off x="6425459" y="1724525"/>
            <a:ext cx="2132942" cy="2195277"/>
            <a:chOff x="3422650" y="3467100"/>
            <a:chExt cx="533400" cy="549275"/>
          </a:xfrm>
          <a:solidFill>
            <a:srgbClr val="FFFFFF"/>
          </a:solidFill>
        </p:grpSpPr>
        <p:sp>
          <p:nvSpPr>
            <p:cNvPr id="5" name="Freeform 82"/>
            <p:cNvSpPr>
              <a:spLocks noEditPoints="1"/>
            </p:cNvSpPr>
            <p:nvPr/>
          </p:nvSpPr>
          <p:spPr bwMode="black">
            <a:xfrm>
              <a:off x="3422650" y="3467100"/>
              <a:ext cx="533400" cy="533400"/>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sz="1200"/>
            </a:p>
          </p:txBody>
        </p:sp>
        <p:sp>
          <p:nvSpPr>
            <p:cNvPr id="6" name="Freeform 86"/>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803157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Fault and Update Domains</a:t>
            </a:r>
            <a:endParaRPr lang="en-NZ" dirty="0"/>
          </a:p>
        </p:txBody>
      </p:sp>
      <p:sp>
        <p:nvSpPr>
          <p:cNvPr id="3" name="Text Placeholder 2"/>
          <p:cNvSpPr>
            <a:spLocks noGrp="1"/>
          </p:cNvSpPr>
          <p:nvPr>
            <p:ph type="body" sz="quarter" idx="10"/>
          </p:nvPr>
        </p:nvSpPr>
        <p:spPr>
          <a:xfrm>
            <a:off x="389436" y="1085852"/>
            <a:ext cx="5376860" cy="3503523"/>
          </a:xfrm>
        </p:spPr>
        <p:txBody>
          <a:bodyPr/>
          <a:lstStyle/>
          <a:p>
            <a:r>
              <a:rPr lang="en-NZ" sz="2700" dirty="0">
                <a:solidFill>
                  <a:schemeClr val="accent2">
                    <a:alpha val="99000"/>
                  </a:schemeClr>
                </a:solidFill>
              </a:rPr>
              <a:t>Fault Domains</a:t>
            </a:r>
          </a:p>
          <a:p>
            <a:pPr lvl="1"/>
            <a:r>
              <a:rPr lang="en-NZ" dirty="0" smtClean="0"/>
              <a:t>Represent groups of  resources anticipated to fail together</a:t>
            </a:r>
          </a:p>
          <a:p>
            <a:pPr lvl="1"/>
            <a:r>
              <a:rPr lang="en-NZ" sz="1200" dirty="0"/>
              <a:t>i.e. Same rack, same server</a:t>
            </a:r>
          </a:p>
          <a:p>
            <a:pPr lvl="1"/>
            <a:r>
              <a:rPr lang="en-NZ" dirty="0" smtClean="0"/>
              <a:t>Fabric spreads instances across fault at least 2 fault domains</a:t>
            </a:r>
          </a:p>
          <a:p>
            <a:pPr lvl="1"/>
            <a:endParaRPr lang="en-NZ" dirty="0" smtClean="0"/>
          </a:p>
          <a:p>
            <a:r>
              <a:rPr lang="en-NZ" sz="2700" dirty="0">
                <a:solidFill>
                  <a:schemeClr val="accent2">
                    <a:alpha val="99000"/>
                  </a:schemeClr>
                </a:solidFill>
              </a:rPr>
              <a:t>Update Domains</a:t>
            </a:r>
          </a:p>
          <a:p>
            <a:pPr lvl="1"/>
            <a:r>
              <a:rPr lang="en-NZ" dirty="0" smtClean="0"/>
              <a:t>Represents groups of resources that will be updated together</a:t>
            </a:r>
          </a:p>
          <a:p>
            <a:pPr lvl="1"/>
            <a:r>
              <a:rPr lang="en-NZ" dirty="0" smtClean="0"/>
              <a:t>Host OS updates </a:t>
            </a:r>
            <a:r>
              <a:rPr lang="en-NZ" dirty="0" err="1" smtClean="0"/>
              <a:t>honor</a:t>
            </a:r>
            <a:r>
              <a:rPr lang="en-NZ" dirty="0" smtClean="0"/>
              <a:t> service update domains</a:t>
            </a:r>
          </a:p>
          <a:p>
            <a:pPr lvl="1"/>
            <a:r>
              <a:rPr lang="en-NZ" dirty="0" smtClean="0"/>
              <a:t>Specified in service definition</a:t>
            </a:r>
          </a:p>
          <a:p>
            <a:pPr lvl="1"/>
            <a:r>
              <a:rPr lang="en-NZ" dirty="0" smtClean="0"/>
              <a:t>Default of 5 (up to 20)</a:t>
            </a:r>
          </a:p>
          <a:p>
            <a:pPr lvl="1"/>
            <a:endParaRPr lang="en-NZ" dirty="0" smtClean="0"/>
          </a:p>
          <a:p>
            <a:r>
              <a:rPr lang="en-NZ" sz="2700" dirty="0">
                <a:solidFill>
                  <a:schemeClr val="accent2">
                    <a:alpha val="99000"/>
                  </a:schemeClr>
                </a:solidFill>
              </a:rPr>
              <a:t>Fabric spreads role instances across Update Domains and Fault Domains</a:t>
            </a:r>
          </a:p>
        </p:txBody>
      </p:sp>
      <p:sp>
        <p:nvSpPr>
          <p:cNvPr id="7" name="Freeform 11"/>
          <p:cNvSpPr>
            <a:spLocks noEditPoints="1"/>
          </p:cNvSpPr>
          <p:nvPr/>
        </p:nvSpPr>
        <p:spPr bwMode="black">
          <a:xfrm>
            <a:off x="6355625" y="2098433"/>
            <a:ext cx="1737353" cy="1736448"/>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accent2"/>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14610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custDataLst>
              <p:tags r:id="rId1"/>
            </p:custDataLst>
          </p:nvPr>
        </p:nvSpPr>
        <p:spPr bwMode="auto">
          <a:xfrm>
            <a:off x="5428710" y="1083443"/>
            <a:ext cx="1998800" cy="3617145"/>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2"/>
            </p:custDataLst>
          </p:nvPr>
        </p:nvSpPr>
        <p:spPr bwMode="auto">
          <a:xfrm>
            <a:off x="5547771" y="1438380"/>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0" tIns="34289" rIns="68550" bIns="34276" numCol="1" spcCol="0" rtlCol="0" anchor="t" anchorCtr="0" compatLnSpc="1">
            <a:prstTxWarp prst="textNoShape">
              <a:avLst/>
            </a:prstTxWarp>
          </a:bodyPr>
          <a:lstStyle/>
          <a:p>
            <a:pPr algn="ctr" defTabSz="685318"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31" name="Title 30"/>
          <p:cNvSpPr>
            <a:spLocks noGrp="1"/>
          </p:cNvSpPr>
          <p:nvPr>
            <p:ph type="title"/>
          </p:nvPr>
        </p:nvSpPr>
        <p:spPr/>
        <p:txBody>
          <a:bodyPr/>
          <a:lstStyle/>
          <a:p>
            <a:r>
              <a:rPr lang="en-NZ" dirty="0" smtClean="0"/>
              <a:t>Fault and Update Domains</a:t>
            </a:r>
            <a:endParaRPr lang="en-NZ" dirty="0"/>
          </a:p>
        </p:txBody>
      </p:sp>
      <p:sp>
        <p:nvSpPr>
          <p:cNvPr id="3" name="Rectangle 2"/>
          <p:cNvSpPr/>
          <p:nvPr>
            <p:custDataLst>
              <p:tags r:id="rId3"/>
            </p:custDataLst>
          </p:nvPr>
        </p:nvSpPr>
        <p:spPr bwMode="auto">
          <a:xfrm>
            <a:off x="1688492" y="1083443"/>
            <a:ext cx="1998800" cy="3617145"/>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4"/>
            </p:custDataLst>
          </p:nvPr>
        </p:nvSpPr>
        <p:spPr bwMode="auto">
          <a:xfrm>
            <a:off x="1807553" y="1438380"/>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0" tIns="34289" rIns="68550" bIns="34276" numCol="1" spcCol="0" rtlCol="0" anchor="t" anchorCtr="0" compatLnSpc="1">
            <a:prstTxWarp prst="textNoShape">
              <a:avLst/>
            </a:prstTxWarp>
          </a:bodyPr>
          <a:lstStyle/>
          <a:p>
            <a:pPr algn="ctr" defTabSz="685318"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5" name="Rectangle 4"/>
          <p:cNvSpPr/>
          <p:nvPr>
            <p:custDataLst>
              <p:tags r:id="rId5"/>
            </p:custDataLst>
          </p:nvPr>
        </p:nvSpPr>
        <p:spPr bwMode="auto">
          <a:xfrm>
            <a:off x="1933316" y="1799416"/>
            <a:ext cx="5249369" cy="12355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dirty="0">
                <a:ln>
                  <a:solidFill>
                    <a:schemeClr val="bg1">
                      <a:alpha val="0"/>
                    </a:schemeClr>
                  </a:solidFill>
                </a:ln>
                <a:solidFill>
                  <a:schemeClr val="bg1"/>
                </a:solidFill>
              </a:rPr>
              <a:t>Web Role</a:t>
            </a:r>
          </a:p>
        </p:txBody>
      </p:sp>
      <p:sp>
        <p:nvSpPr>
          <p:cNvPr id="6" name="Rectangle 5"/>
          <p:cNvSpPr/>
          <p:nvPr>
            <p:custDataLst>
              <p:tags r:id="rId6"/>
            </p:custDataLst>
          </p:nvPr>
        </p:nvSpPr>
        <p:spPr bwMode="auto">
          <a:xfrm>
            <a:off x="2139109" y="2137542"/>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7" name="Rectangle 6"/>
          <p:cNvSpPr/>
          <p:nvPr>
            <p:custDataLst>
              <p:tags r:id="rId7"/>
            </p:custDataLst>
          </p:nvPr>
        </p:nvSpPr>
        <p:spPr bwMode="auto">
          <a:xfrm>
            <a:off x="2139109" y="2605299"/>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8" name="Rectangle 7"/>
          <p:cNvSpPr/>
          <p:nvPr>
            <p:custDataLst>
              <p:tags r:id="rId8"/>
            </p:custDataLst>
          </p:nvPr>
        </p:nvSpPr>
        <p:spPr bwMode="auto">
          <a:xfrm>
            <a:off x="1943365" y="3192159"/>
            <a:ext cx="5249369" cy="1235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dirty="0" smtClean="0">
                <a:ln>
                  <a:solidFill>
                    <a:schemeClr val="bg1">
                      <a:alpha val="0"/>
                    </a:schemeClr>
                  </a:solidFill>
                </a:ln>
                <a:solidFill>
                  <a:schemeClr val="bg1"/>
                </a:solidFill>
              </a:rPr>
              <a:t>Worker </a:t>
            </a:r>
            <a:r>
              <a:rPr lang="en-US" dirty="0">
                <a:ln>
                  <a:solidFill>
                    <a:schemeClr val="bg1">
                      <a:alpha val="0"/>
                    </a:schemeClr>
                  </a:solidFill>
                </a:ln>
                <a:solidFill>
                  <a:schemeClr val="bg1"/>
                </a:solidFill>
              </a:rPr>
              <a:t>Role</a:t>
            </a:r>
          </a:p>
        </p:txBody>
      </p:sp>
      <p:sp>
        <p:nvSpPr>
          <p:cNvPr id="9" name="Rectangle 8"/>
          <p:cNvSpPr/>
          <p:nvPr>
            <p:custDataLst>
              <p:tags r:id="rId9"/>
            </p:custDataLst>
          </p:nvPr>
        </p:nvSpPr>
        <p:spPr bwMode="auto">
          <a:xfrm>
            <a:off x="2139109" y="3530285"/>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0" name="Rectangle 9"/>
          <p:cNvSpPr/>
          <p:nvPr>
            <p:custDataLst>
              <p:tags r:id="rId10"/>
            </p:custDataLst>
          </p:nvPr>
        </p:nvSpPr>
        <p:spPr bwMode="auto">
          <a:xfrm>
            <a:off x="2139109" y="3998043"/>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4" name="Rectangle 13"/>
          <p:cNvSpPr/>
          <p:nvPr>
            <p:custDataLst>
              <p:tags r:id="rId11"/>
            </p:custDataLst>
          </p:nvPr>
        </p:nvSpPr>
        <p:spPr bwMode="auto">
          <a:xfrm>
            <a:off x="5879326" y="2129507"/>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5" name="Rectangle 14"/>
          <p:cNvSpPr/>
          <p:nvPr>
            <p:custDataLst>
              <p:tags r:id="rId12"/>
            </p:custDataLst>
          </p:nvPr>
        </p:nvSpPr>
        <p:spPr bwMode="auto">
          <a:xfrm>
            <a:off x="5879326" y="2605299"/>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7" name="Rectangle 16"/>
          <p:cNvSpPr/>
          <p:nvPr>
            <p:custDataLst>
              <p:tags r:id="rId13"/>
            </p:custDataLst>
          </p:nvPr>
        </p:nvSpPr>
        <p:spPr bwMode="auto">
          <a:xfrm>
            <a:off x="5879326" y="3530285"/>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8" name="Rectangle 17"/>
          <p:cNvSpPr/>
          <p:nvPr>
            <p:custDataLst>
              <p:tags r:id="rId14"/>
            </p:custDataLst>
          </p:nvPr>
        </p:nvSpPr>
        <p:spPr bwMode="auto">
          <a:xfrm>
            <a:off x="5879326" y="3998043"/>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9" name="Rectangle 18"/>
          <p:cNvSpPr/>
          <p:nvPr>
            <p:custDataLst>
              <p:tags r:id="rId15"/>
            </p:custDataLst>
          </p:nvPr>
        </p:nvSpPr>
        <p:spPr bwMode="auto">
          <a:xfrm>
            <a:off x="1749698" y="2102225"/>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#1</a:t>
            </a:r>
          </a:p>
        </p:txBody>
      </p:sp>
      <p:sp>
        <p:nvSpPr>
          <p:cNvPr id="20" name="Rectangle 19"/>
          <p:cNvSpPr/>
          <p:nvPr>
            <p:custDataLst>
              <p:tags r:id="rId16"/>
            </p:custDataLst>
          </p:nvPr>
        </p:nvSpPr>
        <p:spPr bwMode="auto">
          <a:xfrm>
            <a:off x="1749698" y="2569982"/>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#2</a:t>
            </a:r>
          </a:p>
        </p:txBody>
      </p:sp>
      <p:sp>
        <p:nvSpPr>
          <p:cNvPr id="21" name="Rectangle 20"/>
          <p:cNvSpPr/>
          <p:nvPr>
            <p:custDataLst>
              <p:tags r:id="rId17"/>
            </p:custDataLst>
          </p:nvPr>
        </p:nvSpPr>
        <p:spPr bwMode="auto">
          <a:xfrm>
            <a:off x="1749698" y="3494969"/>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#1</a:t>
            </a:r>
          </a:p>
        </p:txBody>
      </p:sp>
      <p:sp>
        <p:nvSpPr>
          <p:cNvPr id="22" name="Rectangle 21"/>
          <p:cNvSpPr/>
          <p:nvPr>
            <p:custDataLst>
              <p:tags r:id="rId18"/>
            </p:custDataLst>
          </p:nvPr>
        </p:nvSpPr>
        <p:spPr bwMode="auto">
          <a:xfrm>
            <a:off x="1749698" y="3962726"/>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#2</a:t>
            </a:r>
          </a:p>
        </p:txBody>
      </p:sp>
    </p:spTree>
    <p:extLst>
      <p:ext uri="{BB962C8B-B14F-4D97-AF65-F5344CB8AC3E}">
        <p14:creationId xmlns:p14="http://schemas.microsoft.com/office/powerpoint/2010/main" val="210711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3" grpId="0" animBg="1"/>
      <p:bldP spid="4" grpId="0" animBg="1"/>
      <p:bldP spid="19" grpId="0" animBg="1"/>
      <p:bldP spid="20" grpId="0" animBg="1"/>
      <p:bldP spid="21" grpId="0" animBg="1"/>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a:xfrm>
            <a:off x="389436" y="171455"/>
            <a:ext cx="8363938" cy="844847"/>
          </a:xfrm>
        </p:spPr>
        <p:txBody>
          <a:bodyPr/>
          <a:lstStyle/>
          <a:p>
            <a:r>
              <a:rPr lang="en-NZ" dirty="0" smtClean="0"/>
              <a:t>Virtual Machine Availability Sets</a:t>
            </a:r>
            <a:br>
              <a:rPr lang="en-NZ" dirty="0" smtClean="0"/>
            </a:br>
            <a:r>
              <a:rPr lang="en-US" sz="2000" dirty="0">
                <a:solidFill>
                  <a:schemeClr val="accent4">
                    <a:lumMod val="75000"/>
                    <a:alpha val="99000"/>
                  </a:schemeClr>
                </a:solidFill>
              </a:rPr>
              <a:t>Update Domains are honored by host OS updates</a:t>
            </a:r>
            <a:endParaRPr lang="en-NZ" dirty="0">
              <a:solidFill>
                <a:schemeClr val="accent2"/>
              </a:solidFill>
            </a:endParaRPr>
          </a:p>
        </p:txBody>
      </p:sp>
      <p:sp>
        <p:nvSpPr>
          <p:cNvPr id="3" name="Rectangle 2"/>
          <p:cNvSpPr/>
          <p:nvPr>
            <p:custDataLst>
              <p:tags r:id="rId1"/>
            </p:custDataLst>
          </p:nvPr>
        </p:nvSpPr>
        <p:spPr bwMode="auto">
          <a:xfrm>
            <a:off x="1688492" y="1179695"/>
            <a:ext cx="1998800" cy="3546309"/>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2"/>
            </p:custDataLst>
          </p:nvPr>
        </p:nvSpPr>
        <p:spPr bwMode="auto">
          <a:xfrm>
            <a:off x="1807553" y="1534629"/>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86" rIns="68544" bIns="34273" numCol="1" spcCol="0" rtlCol="0" anchor="t" anchorCtr="0" compatLnSpc="1">
            <a:prstTxWarp prst="textNoShape">
              <a:avLst/>
            </a:prstTxWarp>
          </a:bodyPr>
          <a:lstStyle/>
          <a:p>
            <a:pPr algn="ctr" defTabSz="685261"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11" name="Rectangle 10"/>
          <p:cNvSpPr/>
          <p:nvPr>
            <p:custDataLst>
              <p:tags r:id="rId3"/>
            </p:custDataLst>
          </p:nvPr>
        </p:nvSpPr>
        <p:spPr bwMode="auto">
          <a:xfrm>
            <a:off x="5428710" y="1179695"/>
            <a:ext cx="1998800" cy="3546309"/>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4"/>
            </p:custDataLst>
          </p:nvPr>
        </p:nvSpPr>
        <p:spPr bwMode="auto">
          <a:xfrm>
            <a:off x="5547771" y="1534629"/>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86" rIns="68544" bIns="34273" numCol="1" spcCol="0" rtlCol="0" anchor="t" anchorCtr="0" compatLnSpc="1">
            <a:prstTxWarp prst="textNoShape">
              <a:avLst/>
            </a:prstTxWarp>
          </a:bodyPr>
          <a:lstStyle/>
          <a:p>
            <a:pPr algn="ctr" defTabSz="685261"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19" name="Rectangle 18"/>
          <p:cNvSpPr/>
          <p:nvPr>
            <p:custDataLst>
              <p:tags r:id="rId5"/>
            </p:custDataLst>
          </p:nvPr>
        </p:nvSpPr>
        <p:spPr bwMode="auto">
          <a:xfrm>
            <a:off x="1749698" y="1895668"/>
            <a:ext cx="5628072" cy="1199636"/>
          </a:xfrm>
          <a:prstGeom prst="rect">
            <a:avLst/>
          </a:prstGeom>
          <a:solidFill>
            <a:schemeClr val="accent2">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ln>
                  <a:solidFill>
                    <a:schemeClr val="bg1">
                      <a:alpha val="0"/>
                    </a:schemeClr>
                  </a:solidFill>
                </a:ln>
                <a:solidFill>
                  <a:srgbClr val="595959"/>
                </a:solidFill>
              </a:rPr>
              <a:t>Availability Set</a:t>
            </a:r>
          </a:p>
        </p:txBody>
      </p:sp>
      <p:sp>
        <p:nvSpPr>
          <p:cNvPr id="21" name="Rectangle 20"/>
          <p:cNvSpPr/>
          <p:nvPr>
            <p:custDataLst>
              <p:tags r:id="rId6"/>
            </p:custDataLst>
          </p:nvPr>
        </p:nvSpPr>
        <p:spPr bwMode="auto">
          <a:xfrm>
            <a:off x="1749698" y="3288409"/>
            <a:ext cx="5628072" cy="1235534"/>
          </a:xfrm>
          <a:prstGeom prst="rect">
            <a:avLst/>
          </a:prstGeom>
          <a:solidFill>
            <a:schemeClr val="accent4">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ln>
                  <a:solidFill>
                    <a:schemeClr val="bg1">
                      <a:alpha val="0"/>
                    </a:schemeClr>
                  </a:solidFill>
                </a:ln>
                <a:solidFill>
                  <a:srgbClr val="595959"/>
                </a:solidFill>
              </a:rPr>
              <a:t>Availability Set</a:t>
            </a:r>
          </a:p>
        </p:txBody>
      </p:sp>
      <p:sp>
        <p:nvSpPr>
          <p:cNvPr id="5" name="Rectangle 4"/>
          <p:cNvSpPr/>
          <p:nvPr>
            <p:custDataLst>
              <p:tags r:id="rId7"/>
            </p:custDataLst>
          </p:nvPr>
        </p:nvSpPr>
        <p:spPr bwMode="auto">
          <a:xfrm>
            <a:off x="1933316" y="1895665"/>
            <a:ext cx="1509153" cy="12355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8" name="Rectangle 7"/>
          <p:cNvSpPr/>
          <p:nvPr>
            <p:custDataLst>
              <p:tags r:id="rId8"/>
            </p:custDataLst>
          </p:nvPr>
        </p:nvSpPr>
        <p:spPr bwMode="auto">
          <a:xfrm>
            <a:off x="1933316" y="3288409"/>
            <a:ext cx="1509153" cy="1235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13" name="Rectangle 12"/>
          <p:cNvSpPr/>
          <p:nvPr>
            <p:custDataLst>
              <p:tags r:id="rId9"/>
            </p:custDataLst>
          </p:nvPr>
        </p:nvSpPr>
        <p:spPr bwMode="auto">
          <a:xfrm>
            <a:off x="5673532" y="1895665"/>
            <a:ext cx="1509153" cy="12355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16" name="Rectangle 15"/>
          <p:cNvSpPr/>
          <p:nvPr>
            <p:custDataLst>
              <p:tags r:id="rId10"/>
            </p:custDataLst>
          </p:nvPr>
        </p:nvSpPr>
        <p:spPr bwMode="auto">
          <a:xfrm>
            <a:off x="5673532" y="3288409"/>
            <a:ext cx="1509153" cy="1235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6" name="Rectangle 5"/>
          <p:cNvSpPr/>
          <p:nvPr>
            <p:custDataLst>
              <p:tags r:id="rId11"/>
            </p:custDataLst>
          </p:nvPr>
        </p:nvSpPr>
        <p:spPr bwMode="auto">
          <a:xfrm>
            <a:off x="2139109" y="2233794"/>
            <a:ext cx="1097566" cy="75447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IIS1</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9" name="Rectangle 8"/>
          <p:cNvSpPr/>
          <p:nvPr>
            <p:custDataLst>
              <p:tags r:id="rId12"/>
            </p:custDataLst>
          </p:nvPr>
        </p:nvSpPr>
        <p:spPr bwMode="auto">
          <a:xfrm>
            <a:off x="2139109" y="3626537"/>
            <a:ext cx="1097566" cy="7940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SQL1</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14" name="Rectangle 13"/>
          <p:cNvSpPr/>
          <p:nvPr>
            <p:custDataLst>
              <p:tags r:id="rId13"/>
            </p:custDataLst>
          </p:nvPr>
        </p:nvSpPr>
        <p:spPr bwMode="auto">
          <a:xfrm>
            <a:off x="5879326" y="2225755"/>
            <a:ext cx="1097566" cy="7625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IIS2</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17" name="Rectangle 16"/>
          <p:cNvSpPr/>
          <p:nvPr>
            <p:custDataLst>
              <p:tags r:id="rId14"/>
            </p:custDataLst>
          </p:nvPr>
        </p:nvSpPr>
        <p:spPr bwMode="auto">
          <a:xfrm>
            <a:off x="5879326" y="3626537"/>
            <a:ext cx="1097566" cy="7940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SQL2</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20" name="Rectangle 19"/>
          <p:cNvSpPr/>
          <p:nvPr/>
        </p:nvSpPr>
        <p:spPr>
          <a:xfrm>
            <a:off x="6091655" y="2627555"/>
            <a:ext cx="695773" cy="311607"/>
          </a:xfrm>
          <a:prstGeom prst="rect">
            <a:avLst/>
          </a:prstGeom>
        </p:spPr>
        <p:txBody>
          <a:bodyPr wrap="none" lIns="91424" tIns="45712" rIns="91424" bIns="45712">
            <a:spAutoFit/>
          </a:bodyPr>
          <a:lstStyle/>
          <a:p>
            <a:pPr algn="ctr" defTabSz="685552" fontAlgn="base">
              <a:spcBef>
                <a:spcPct val="0"/>
              </a:spcBef>
              <a:spcAft>
                <a:spcPct val="0"/>
              </a:spcAft>
            </a:pPr>
            <a:r>
              <a:rPr lang="en-US" sz="1400" dirty="0">
                <a:ln>
                  <a:solidFill>
                    <a:schemeClr val="bg1">
                      <a:alpha val="0"/>
                    </a:schemeClr>
                  </a:solidFill>
                </a:ln>
                <a:solidFill>
                  <a:srgbClr val="595959"/>
                </a:solidFill>
              </a:rPr>
              <a:t>UD #2</a:t>
            </a:r>
          </a:p>
        </p:txBody>
      </p:sp>
      <p:sp>
        <p:nvSpPr>
          <p:cNvPr id="22" name="Rectangle 21"/>
          <p:cNvSpPr/>
          <p:nvPr/>
        </p:nvSpPr>
        <p:spPr>
          <a:xfrm>
            <a:off x="6080220" y="4072571"/>
            <a:ext cx="695773" cy="311607"/>
          </a:xfrm>
          <a:prstGeom prst="rect">
            <a:avLst/>
          </a:prstGeom>
        </p:spPr>
        <p:txBody>
          <a:bodyPr wrap="none" lIns="91424" tIns="45712" rIns="91424" bIns="45712">
            <a:spAutoFit/>
          </a:bodyPr>
          <a:lstStyle/>
          <a:p>
            <a:pPr algn="ctr" defTabSz="685552" fontAlgn="base">
              <a:spcBef>
                <a:spcPct val="0"/>
              </a:spcBef>
              <a:spcAft>
                <a:spcPct val="0"/>
              </a:spcAft>
            </a:pPr>
            <a:r>
              <a:rPr lang="en-US" sz="1400" dirty="0">
                <a:ln>
                  <a:solidFill>
                    <a:schemeClr val="bg1">
                      <a:alpha val="0"/>
                    </a:schemeClr>
                  </a:solidFill>
                </a:ln>
                <a:solidFill>
                  <a:srgbClr val="595959"/>
                </a:solidFill>
              </a:rPr>
              <a:t>UD #2</a:t>
            </a:r>
          </a:p>
        </p:txBody>
      </p:sp>
      <p:sp>
        <p:nvSpPr>
          <p:cNvPr id="2" name="TextBox 1"/>
          <p:cNvSpPr txBox="1"/>
          <p:nvPr/>
        </p:nvSpPr>
        <p:spPr>
          <a:xfrm>
            <a:off x="2400958" y="2735032"/>
            <a:ext cx="511091" cy="197362"/>
          </a:xfrm>
          <a:prstGeom prst="rect">
            <a:avLst/>
          </a:prstGeom>
          <a:noFill/>
        </p:spPr>
        <p:txBody>
          <a:bodyPr wrap="none" lIns="0" tIns="0" rIns="0" bIns="0" rtlCol="0">
            <a:spAutoFit/>
          </a:bodyPr>
          <a:lstStyle/>
          <a:p>
            <a:pPr>
              <a:lnSpc>
                <a:spcPct val="90000"/>
              </a:lnSpc>
              <a:spcBef>
                <a:spcPct val="20000"/>
              </a:spcBef>
              <a:buSzPct val="80000"/>
            </a:pPr>
            <a:r>
              <a:rPr lang="en-US" sz="1400" dirty="0">
                <a:ln>
                  <a:solidFill>
                    <a:schemeClr val="bg1">
                      <a:alpha val="0"/>
                    </a:schemeClr>
                  </a:solidFill>
                </a:ln>
                <a:solidFill>
                  <a:srgbClr val="595959"/>
                </a:solidFill>
              </a:rPr>
              <a:t>UD #1</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
        <p:nvSpPr>
          <p:cNvPr id="18" name="Rectangle 17"/>
          <p:cNvSpPr/>
          <p:nvPr/>
        </p:nvSpPr>
        <p:spPr>
          <a:xfrm>
            <a:off x="2351437" y="4056896"/>
            <a:ext cx="695773" cy="311607"/>
          </a:xfrm>
          <a:prstGeom prst="rect">
            <a:avLst/>
          </a:prstGeom>
        </p:spPr>
        <p:txBody>
          <a:bodyPr wrap="none" lIns="91424" tIns="45712" rIns="91424" bIns="45712">
            <a:spAutoFit/>
          </a:bodyPr>
          <a:lstStyle/>
          <a:p>
            <a:pPr algn="ctr" defTabSz="685552" fontAlgn="base">
              <a:spcBef>
                <a:spcPct val="0"/>
              </a:spcBef>
              <a:spcAft>
                <a:spcPct val="0"/>
              </a:spcAft>
            </a:pPr>
            <a:r>
              <a:rPr lang="en-US" sz="1400" dirty="0">
                <a:ln>
                  <a:solidFill>
                    <a:schemeClr val="bg1">
                      <a:alpha val="0"/>
                    </a:schemeClr>
                  </a:solidFill>
                </a:ln>
                <a:solidFill>
                  <a:srgbClr val="595959"/>
                </a:solidFill>
              </a:rPr>
              <a:t>UD #1</a:t>
            </a:r>
          </a:p>
        </p:txBody>
      </p:sp>
    </p:spTree>
    <p:extLst>
      <p:ext uri="{BB962C8B-B14F-4D97-AF65-F5344CB8AC3E}">
        <p14:creationId xmlns:p14="http://schemas.microsoft.com/office/powerpoint/2010/main" val="6237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P spid="19" grpId="0" animBg="1"/>
      <p:bldP spid="21" grpId="0" animBg="1"/>
      <p:bldP spid="20" grpId="0"/>
      <p:bldP spid="22" grpId="0"/>
      <p:bldP spid="2"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custDataLst>
              <p:tags r:id="rId2"/>
            </p:custDataLst>
          </p:nvPr>
        </p:nvSpPr>
        <p:spPr bwMode="auto">
          <a:xfrm>
            <a:off x="3620999" y="1674810"/>
            <a:ext cx="3902203" cy="22907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4" name="Rectangle 33"/>
          <p:cNvSpPr/>
          <p:nvPr>
            <p:custDataLst>
              <p:tags r:id="rId3"/>
            </p:custDataLst>
          </p:nvPr>
        </p:nvSpPr>
        <p:spPr bwMode="auto">
          <a:xfrm>
            <a:off x="1485810" y="1674810"/>
            <a:ext cx="1954324" cy="22907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7" name="Rectangle 26"/>
          <p:cNvSpPr/>
          <p:nvPr/>
        </p:nvSpPr>
        <p:spPr bwMode="auto">
          <a:xfrm>
            <a:off x="1703724" y="2258016"/>
            <a:ext cx="1518503" cy="14042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8" tIns="45695" rIns="91388" bIns="91424" numCol="1" spcCol="0" rtlCol="0" anchor="b" anchorCtr="0" compatLnSpc="1">
            <a:prstTxWarp prst="textNoShape">
              <a:avLst/>
            </a:prstTxWarp>
          </a:bodyPr>
          <a:lstStyle/>
          <a:p>
            <a:pPr algn="ctr" defTabSz="685261" fontAlgn="base">
              <a:spcBef>
                <a:spcPct val="0"/>
              </a:spcBef>
              <a:spcAft>
                <a:spcPct val="0"/>
              </a:spcAft>
            </a:pPr>
            <a:r>
              <a:rPr lang="en-US" sz="1500" dirty="0">
                <a:ln>
                  <a:solidFill>
                    <a:srgbClr val="FFFFFF">
                      <a:alpha val="0"/>
                    </a:srgbClr>
                  </a:solidFill>
                </a:ln>
                <a:solidFill>
                  <a:srgbClr val="595959"/>
                </a:solidFill>
              </a:rPr>
              <a:t>Virtual Machine</a:t>
            </a:r>
          </a:p>
        </p:txBody>
      </p:sp>
      <p:sp>
        <p:nvSpPr>
          <p:cNvPr id="19" name="Rectangle 18"/>
          <p:cNvSpPr/>
          <p:nvPr/>
        </p:nvSpPr>
        <p:spPr bwMode="auto">
          <a:xfrm>
            <a:off x="3859459" y="2258016"/>
            <a:ext cx="1518503" cy="14042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8" tIns="45695" rIns="91388" bIns="91424" numCol="1" spcCol="0" rtlCol="0" anchor="b" anchorCtr="0" compatLnSpc="1">
            <a:prstTxWarp prst="textNoShape">
              <a:avLst/>
            </a:prstTxWarp>
          </a:bodyPr>
          <a:lstStyle/>
          <a:p>
            <a:pPr algn="ctr" defTabSz="685261" fontAlgn="base">
              <a:spcBef>
                <a:spcPct val="0"/>
              </a:spcBef>
              <a:spcAft>
                <a:spcPct val="0"/>
              </a:spcAft>
            </a:pPr>
            <a:r>
              <a:rPr lang="en-US" sz="1500" dirty="0">
                <a:ln>
                  <a:solidFill>
                    <a:srgbClr val="FFFFFF">
                      <a:alpha val="0"/>
                    </a:srgbClr>
                  </a:solidFill>
                </a:ln>
                <a:solidFill>
                  <a:srgbClr val="595959"/>
                </a:solidFill>
              </a:rPr>
              <a:t>Virtual Machine</a:t>
            </a:r>
          </a:p>
        </p:txBody>
      </p:sp>
      <p:sp>
        <p:nvSpPr>
          <p:cNvPr id="31" name="Rectangle 30"/>
          <p:cNvSpPr/>
          <p:nvPr/>
        </p:nvSpPr>
        <p:spPr bwMode="auto">
          <a:xfrm>
            <a:off x="5548647" y="2258016"/>
            <a:ext cx="1615828" cy="14042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8" tIns="45695" rIns="91388" bIns="91424" numCol="1" spcCol="0" rtlCol="0" anchor="b" anchorCtr="0" compatLnSpc="1">
            <a:prstTxWarp prst="textNoShape">
              <a:avLst/>
            </a:prstTxWarp>
          </a:bodyPr>
          <a:lstStyle/>
          <a:p>
            <a:pPr algn="ctr" defTabSz="685261" fontAlgn="base">
              <a:spcBef>
                <a:spcPct val="0"/>
              </a:spcBef>
              <a:spcAft>
                <a:spcPct val="0"/>
              </a:spcAft>
            </a:pPr>
            <a:r>
              <a:rPr lang="en-US" sz="1500" dirty="0">
                <a:ln>
                  <a:solidFill>
                    <a:srgbClr val="FFFFFF">
                      <a:alpha val="0"/>
                    </a:srgbClr>
                  </a:solidFill>
                </a:ln>
                <a:solidFill>
                  <a:srgbClr val="595959"/>
                </a:solidFill>
              </a:rPr>
              <a:t>Virtual Machine</a:t>
            </a:r>
          </a:p>
        </p:txBody>
      </p:sp>
      <p:grpSp>
        <p:nvGrpSpPr>
          <p:cNvPr id="3" name="Group 2"/>
          <p:cNvGrpSpPr/>
          <p:nvPr/>
        </p:nvGrpSpPr>
        <p:grpSpPr>
          <a:xfrm>
            <a:off x="1818905" y="2403588"/>
            <a:ext cx="1288134" cy="833158"/>
            <a:chOff x="9266874" y="5989713"/>
            <a:chExt cx="1717064" cy="1110877"/>
          </a:xfrm>
        </p:grpSpPr>
        <p:sp>
          <p:nvSpPr>
            <p:cNvPr id="22" name="Freeform 6"/>
            <p:cNvSpPr>
              <a:spLocks noEditPoints="1"/>
            </p:cNvSpPr>
            <p:nvPr/>
          </p:nvSpPr>
          <p:spPr bwMode="auto">
            <a:xfrm rot="10800000">
              <a:off x="9344211" y="6011482"/>
              <a:ext cx="1563520" cy="95537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ctr" anchorCtr="0" compatLnSpc="1">
              <a:prstTxWarp prst="textNoShape">
                <a:avLst/>
              </a:prstTxWarp>
            </a:bodyPr>
            <a:lstStyle/>
            <a:p>
              <a:endParaRPr lang="en-US" sz="1700" dirty="0"/>
            </a:p>
          </p:txBody>
        </p:sp>
        <p:sp>
          <p:nvSpPr>
            <p:cNvPr id="21" name="Freeform 6"/>
            <p:cNvSpPr>
              <a:spLocks noEditPoints="1"/>
            </p:cNvSpPr>
            <p:nvPr/>
          </p:nvSpPr>
          <p:spPr bwMode="auto">
            <a:xfrm>
              <a:off x="9266874" y="5989713"/>
              <a:ext cx="1717064" cy="1110877"/>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lnSpc>
                  <a:spcPct val="90000"/>
                </a:lnSpc>
              </a:pPr>
              <a:r>
                <a:rPr lang="en-US" sz="1700" dirty="0">
                  <a:solidFill>
                    <a:schemeClr val="bg1">
                      <a:alpha val="99000"/>
                    </a:schemeClr>
                  </a:solidFill>
                </a:rPr>
                <a:t>SQL Server </a:t>
              </a:r>
            </a:p>
          </p:txBody>
        </p:sp>
      </p:grpSp>
      <p:grpSp>
        <p:nvGrpSpPr>
          <p:cNvPr id="24" name="Group 23"/>
          <p:cNvGrpSpPr/>
          <p:nvPr/>
        </p:nvGrpSpPr>
        <p:grpSpPr>
          <a:xfrm>
            <a:off x="3974639" y="2403588"/>
            <a:ext cx="1288134" cy="833158"/>
            <a:chOff x="9577821" y="5989713"/>
            <a:chExt cx="1717064" cy="1110877"/>
          </a:xfrm>
        </p:grpSpPr>
        <p:sp>
          <p:nvSpPr>
            <p:cNvPr id="25" name="Freeform 6"/>
            <p:cNvSpPr>
              <a:spLocks noEditPoints="1"/>
            </p:cNvSpPr>
            <p:nvPr/>
          </p:nvSpPr>
          <p:spPr bwMode="auto">
            <a:xfrm rot="10800000">
              <a:off x="9679060" y="6011482"/>
              <a:ext cx="1563519" cy="9553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ctr" anchorCtr="0" compatLnSpc="1">
              <a:prstTxWarp prst="textNoShape">
                <a:avLst/>
              </a:prstTxWarp>
            </a:bodyPr>
            <a:lstStyle/>
            <a:p>
              <a:endParaRPr lang="en-US" sz="1700" dirty="0"/>
            </a:p>
          </p:txBody>
        </p:sp>
        <p:sp>
          <p:nvSpPr>
            <p:cNvPr id="26" name="Freeform 6"/>
            <p:cNvSpPr>
              <a:spLocks noEditPoints="1"/>
            </p:cNvSpPr>
            <p:nvPr/>
          </p:nvSpPr>
          <p:spPr bwMode="auto">
            <a:xfrm>
              <a:off x="9577821" y="5989713"/>
              <a:ext cx="1717064" cy="1110877"/>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lnSpc>
                  <a:spcPct val="90000"/>
                </a:lnSpc>
              </a:pPr>
              <a:r>
                <a:rPr lang="en-US" sz="1700" dirty="0">
                  <a:solidFill>
                    <a:schemeClr val="bg1">
                      <a:alpha val="99000"/>
                    </a:schemeClr>
                  </a:solidFill>
                </a:rPr>
                <a:t>SQL Server Primary</a:t>
              </a:r>
            </a:p>
          </p:txBody>
        </p:sp>
      </p:grpSp>
      <p:grpSp>
        <p:nvGrpSpPr>
          <p:cNvPr id="28" name="Group 27"/>
          <p:cNvGrpSpPr/>
          <p:nvPr/>
        </p:nvGrpSpPr>
        <p:grpSpPr>
          <a:xfrm>
            <a:off x="5663833" y="2403588"/>
            <a:ext cx="1403318" cy="833158"/>
            <a:chOff x="9266874" y="5989713"/>
            <a:chExt cx="1870603" cy="1110877"/>
          </a:xfrm>
        </p:grpSpPr>
        <p:sp>
          <p:nvSpPr>
            <p:cNvPr id="29" name="Freeform 6"/>
            <p:cNvSpPr>
              <a:spLocks noEditPoints="1"/>
            </p:cNvSpPr>
            <p:nvPr/>
          </p:nvSpPr>
          <p:spPr bwMode="auto">
            <a:xfrm rot="10800000">
              <a:off x="9344211" y="6011482"/>
              <a:ext cx="1563520" cy="95537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ctr" anchorCtr="0" compatLnSpc="1">
              <a:prstTxWarp prst="textNoShape">
                <a:avLst/>
              </a:prstTxWarp>
            </a:bodyPr>
            <a:lstStyle/>
            <a:p>
              <a:endParaRPr lang="en-US" sz="1700" dirty="0"/>
            </a:p>
          </p:txBody>
        </p:sp>
        <p:sp>
          <p:nvSpPr>
            <p:cNvPr id="30" name="Freeform 6"/>
            <p:cNvSpPr>
              <a:spLocks noEditPoints="1"/>
            </p:cNvSpPr>
            <p:nvPr/>
          </p:nvSpPr>
          <p:spPr bwMode="auto">
            <a:xfrm>
              <a:off x="9266874" y="5989713"/>
              <a:ext cx="1870603" cy="1110877"/>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lnSpc>
                  <a:spcPct val="90000"/>
                </a:lnSpc>
              </a:pPr>
              <a:r>
                <a:rPr lang="en-US" sz="1700" dirty="0">
                  <a:solidFill>
                    <a:schemeClr val="bg1">
                      <a:alpha val="99000"/>
                    </a:schemeClr>
                  </a:solidFill>
                </a:rPr>
                <a:t>SQL Server Secondary</a:t>
              </a:r>
            </a:p>
          </p:txBody>
        </p:sp>
      </p:grpSp>
      <p:graphicFrame>
        <p:nvGraphicFramePr>
          <p:cNvPr id="10" name="Object 9" hidden="1"/>
          <p:cNvGraphicFramePr>
            <a:graphicFrameLocks noChangeAspect="1"/>
          </p:cNvGraphicFramePr>
          <p:nvPr>
            <p:custDataLst>
              <p:tags r:id="rId4"/>
            </p:custDataLst>
            <p:extLst>
              <p:ext uri="{D42A27DB-BD31-4B8C-83A1-F6EECF244321}">
                <p14:modId xmlns:p14="http://schemas.microsoft.com/office/powerpoint/2010/main" val="1905846817"/>
              </p:ext>
            </p:extLst>
          </p:nvPr>
        </p:nvGraphicFramePr>
        <p:xfrm>
          <a:off x="1" y="6"/>
          <a:ext cx="119094" cy="119063"/>
        </p:xfrm>
        <a:graphic>
          <a:graphicData uri="http://schemas.openxmlformats.org/presentationml/2006/ole">
            <mc:AlternateContent xmlns:mc="http://schemas.openxmlformats.org/markup-compatibility/2006">
              <mc:Choice xmlns:v="urn:schemas-microsoft-com:vml" Requires="v">
                <p:oleObj spid="_x0000_s5249"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 y="6"/>
                        <a:ext cx="119094" cy="119063"/>
                      </a:xfrm>
                      <a:prstGeom prst="rect">
                        <a:avLst/>
                      </a:prstGeom>
                    </p:spPr>
                  </p:pic>
                </p:oleObj>
              </mc:Fallback>
            </mc:AlternateContent>
          </a:graphicData>
        </a:graphic>
      </p:graphicFrame>
      <p:sp>
        <p:nvSpPr>
          <p:cNvPr id="4" name="Title 3"/>
          <p:cNvSpPr>
            <a:spLocks noGrp="1"/>
          </p:cNvSpPr>
          <p:nvPr>
            <p:ph type="title"/>
            <p:custDataLst>
              <p:tags r:id="rId5"/>
            </p:custDataLst>
          </p:nvPr>
        </p:nvSpPr>
        <p:spPr/>
        <p:txBody>
          <a:bodyPr/>
          <a:lstStyle/>
          <a:p>
            <a:r>
              <a:rPr lang="en-US" dirty="0" smtClean="0"/>
              <a:t>How Does this Relate to SLA?</a:t>
            </a:r>
            <a:endParaRPr lang="en-US" dirty="0"/>
          </a:p>
        </p:txBody>
      </p:sp>
      <p:sp>
        <p:nvSpPr>
          <p:cNvPr id="36" name="TextBox 35"/>
          <p:cNvSpPr txBox="1"/>
          <p:nvPr>
            <p:custDataLst>
              <p:tags r:id="rId6"/>
            </p:custDataLst>
          </p:nvPr>
        </p:nvSpPr>
        <p:spPr>
          <a:xfrm>
            <a:off x="2099859" y="3987030"/>
            <a:ext cx="727071" cy="230833"/>
          </a:xfrm>
          <a:prstGeom prst="rect">
            <a:avLst/>
          </a:prstGeom>
          <a:noFill/>
        </p:spPr>
        <p:txBody>
          <a:bodyPr wrap="none" lIns="0" tIns="0" rIns="0" bIns="0" rtlCol="0">
            <a:spAutoFit/>
          </a:bodyPr>
          <a:lstStyle/>
          <a:p>
            <a:pPr algn="ctr" defTabSz="685261" fontAlgn="base">
              <a:spcBef>
                <a:spcPct val="0"/>
              </a:spcBef>
              <a:spcAft>
                <a:spcPct val="0"/>
              </a:spcAft>
            </a:pPr>
            <a:r>
              <a:rPr lang="en-US" sz="1500" dirty="0">
                <a:ln>
                  <a:solidFill>
                    <a:schemeClr val="bg1">
                      <a:alpha val="0"/>
                    </a:schemeClr>
                  </a:solidFill>
                </a:ln>
                <a:solidFill>
                  <a:srgbClr val="595959"/>
                </a:solidFill>
              </a:rPr>
              <a:t>SLA 99.9</a:t>
            </a:r>
          </a:p>
        </p:txBody>
      </p:sp>
      <p:sp>
        <p:nvSpPr>
          <p:cNvPr id="37" name="TextBox 36"/>
          <p:cNvSpPr txBox="1"/>
          <p:nvPr>
            <p:custDataLst>
              <p:tags r:id="rId7"/>
            </p:custDataLst>
          </p:nvPr>
        </p:nvSpPr>
        <p:spPr>
          <a:xfrm>
            <a:off x="4999319" y="3995290"/>
            <a:ext cx="1145563" cy="230833"/>
          </a:xfrm>
          <a:prstGeom prst="rect">
            <a:avLst/>
          </a:prstGeom>
          <a:noFill/>
        </p:spPr>
        <p:txBody>
          <a:bodyPr wrap="none" lIns="0" tIns="0" rIns="0" bIns="0" rtlCol="0">
            <a:spAutoFit/>
          </a:bodyPr>
          <a:lstStyle/>
          <a:p>
            <a:pPr algn="ctr" defTabSz="685261" fontAlgn="base">
              <a:spcBef>
                <a:spcPct val="0"/>
              </a:spcBef>
              <a:spcAft>
                <a:spcPct val="0"/>
              </a:spcAft>
            </a:pPr>
            <a:r>
              <a:rPr lang="en-US" sz="1500" dirty="0">
                <a:ln>
                  <a:solidFill>
                    <a:schemeClr val="bg1">
                      <a:alpha val="0"/>
                    </a:schemeClr>
                  </a:solidFill>
                </a:ln>
                <a:solidFill>
                  <a:srgbClr val="595959"/>
                </a:solidFill>
              </a:rPr>
              <a:t>SLA &gt;= 99.95</a:t>
            </a:r>
          </a:p>
        </p:txBody>
      </p:sp>
      <p:cxnSp>
        <p:nvCxnSpPr>
          <p:cNvPr id="5" name="Straight Connector 4"/>
          <p:cNvCxnSpPr/>
          <p:nvPr/>
        </p:nvCxnSpPr>
        <p:spPr>
          <a:xfrm>
            <a:off x="3620997" y="1674953"/>
            <a:ext cx="0" cy="22905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custDataLst>
              <p:tags r:id="rId8"/>
            </p:custDataLst>
          </p:nvPr>
        </p:nvSpPr>
        <p:spPr>
          <a:xfrm>
            <a:off x="3807047" y="1794218"/>
            <a:ext cx="1623319" cy="276999"/>
          </a:xfrm>
          <a:prstGeom prst="rect">
            <a:avLst/>
          </a:prstGeom>
          <a:noFill/>
        </p:spPr>
        <p:txBody>
          <a:bodyPr wrap="none" lIns="0" tIns="0" rIns="0" bIns="0" rtlCol="0">
            <a:spAutoFit/>
          </a:bodyPr>
          <a:lstStyle/>
          <a:p>
            <a:pPr algn="ctr" defTabSz="914096" fontAlgn="base">
              <a:spcBef>
                <a:spcPct val="0"/>
              </a:spcBef>
              <a:spcAft>
                <a:spcPct val="0"/>
              </a:spcAft>
            </a:pPr>
            <a:r>
              <a:rPr lang="en-US" b="1" dirty="0">
                <a:solidFill>
                  <a:schemeClr val="bg1">
                    <a:alpha val="99000"/>
                  </a:schemeClr>
                </a:solidFill>
                <a:ea typeface="Segoe UI" pitchFamily="34" charset="0"/>
                <a:cs typeface="Segoe UI" pitchFamily="34" charset="0"/>
              </a:rPr>
              <a:t>Availability Set</a:t>
            </a:r>
          </a:p>
        </p:txBody>
      </p:sp>
    </p:spTree>
    <p:extLst>
      <p:ext uri="{BB962C8B-B14F-4D97-AF65-F5344CB8AC3E}">
        <p14:creationId xmlns:p14="http://schemas.microsoft.com/office/powerpoint/2010/main" val="4183782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animBg="1"/>
      <p:bldP spid="27" grpId="0" animBg="1"/>
      <p:bldP spid="19" grpId="0" animBg="1"/>
      <p:bldP spid="31" grpId="0" animBg="1"/>
      <p:bldP spid="36" grpId="0"/>
      <p:bldP spid="37" grpId="0"/>
      <p:bldP spid="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5601840" y="3664337"/>
            <a:ext cx="1760730"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b"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Persistent VM Role</a:t>
            </a:r>
          </a:p>
        </p:txBody>
      </p:sp>
      <p:sp>
        <p:nvSpPr>
          <p:cNvPr id="55" name="Rectangle 54"/>
          <p:cNvSpPr/>
          <p:nvPr/>
        </p:nvSpPr>
        <p:spPr bwMode="auto">
          <a:xfrm>
            <a:off x="5601840" y="1377137"/>
            <a:ext cx="1760730"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b"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Persistent VM Role</a:t>
            </a:r>
          </a:p>
        </p:txBody>
      </p:sp>
      <p:grpSp>
        <p:nvGrpSpPr>
          <p:cNvPr id="72" name="Group 71"/>
          <p:cNvGrpSpPr/>
          <p:nvPr/>
        </p:nvGrpSpPr>
        <p:grpSpPr>
          <a:xfrm>
            <a:off x="6022190" y="1575280"/>
            <a:ext cx="857950" cy="748974"/>
            <a:chOff x="5548009" y="5967195"/>
            <a:chExt cx="820134" cy="716148"/>
          </a:xfrm>
        </p:grpSpPr>
        <p:sp>
          <p:nvSpPr>
            <p:cNvPr id="73" name="Freeform 6"/>
            <p:cNvSpPr>
              <a:spLocks noEditPoints="1"/>
            </p:cNvSpPr>
            <p:nvPr/>
          </p:nvSpPr>
          <p:spPr bwMode="auto">
            <a:xfrm rot="10800000">
              <a:off x="5548009"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pPr defTabSz="914400"/>
              <a:endParaRPr lang="en-US" sz="1700" dirty="0">
                <a:solidFill>
                  <a:srgbClr val="292929"/>
                </a:solidFill>
              </a:endParaRPr>
            </a:p>
          </p:txBody>
        </p:sp>
        <p:sp>
          <p:nvSpPr>
            <p:cNvPr id="74" name="Freeform 6"/>
            <p:cNvSpPr>
              <a:spLocks noEditPoints="1"/>
            </p:cNvSpPr>
            <p:nvPr/>
          </p:nvSpPr>
          <p:spPr bwMode="auto">
            <a:xfrm>
              <a:off x="5548011"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defTabSz="914400">
                <a:lnSpc>
                  <a:spcPct val="90000"/>
                </a:lnSpc>
              </a:pPr>
              <a:r>
                <a:rPr lang="en-US" sz="1700" dirty="0">
                  <a:solidFill>
                    <a:srgbClr val="FFFFFF">
                      <a:alpha val="99000"/>
                    </a:srgbClr>
                  </a:solidFill>
                </a:rPr>
                <a:t>SQL Server</a:t>
              </a:r>
            </a:p>
          </p:txBody>
        </p:sp>
      </p:grpSp>
      <p:grpSp>
        <p:nvGrpSpPr>
          <p:cNvPr id="75" name="Group 74"/>
          <p:cNvGrpSpPr/>
          <p:nvPr/>
        </p:nvGrpSpPr>
        <p:grpSpPr>
          <a:xfrm>
            <a:off x="6013263" y="3888076"/>
            <a:ext cx="857950" cy="748974"/>
            <a:chOff x="5548009" y="5967195"/>
            <a:chExt cx="820134" cy="716148"/>
          </a:xfrm>
        </p:grpSpPr>
        <p:sp>
          <p:nvSpPr>
            <p:cNvPr id="76" name="Freeform 6"/>
            <p:cNvSpPr>
              <a:spLocks noEditPoints="1"/>
            </p:cNvSpPr>
            <p:nvPr/>
          </p:nvSpPr>
          <p:spPr bwMode="auto">
            <a:xfrm rot="10800000">
              <a:off x="5548009"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pPr defTabSz="914400"/>
              <a:endParaRPr lang="en-US" sz="1700" dirty="0">
                <a:solidFill>
                  <a:srgbClr val="292929"/>
                </a:solidFill>
              </a:endParaRPr>
            </a:p>
          </p:txBody>
        </p:sp>
        <p:sp>
          <p:nvSpPr>
            <p:cNvPr id="77" name="Freeform 6"/>
            <p:cNvSpPr>
              <a:spLocks noEditPoints="1"/>
            </p:cNvSpPr>
            <p:nvPr/>
          </p:nvSpPr>
          <p:spPr bwMode="auto">
            <a:xfrm>
              <a:off x="5548011"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defTabSz="914400">
                <a:lnSpc>
                  <a:spcPct val="90000"/>
                </a:lnSpc>
              </a:pPr>
              <a:r>
                <a:rPr lang="en-US" sz="1700" dirty="0">
                  <a:solidFill>
                    <a:srgbClr val="FFFFFF">
                      <a:alpha val="99000"/>
                    </a:srgbClr>
                  </a:solidFill>
                </a:rPr>
                <a:t>SQL Server</a:t>
              </a:r>
            </a:p>
          </p:txBody>
        </p:sp>
      </p:grpSp>
      <p:sp>
        <p:nvSpPr>
          <p:cNvPr id="2" name="Title 1"/>
          <p:cNvSpPr>
            <a:spLocks noGrp="1"/>
          </p:cNvSpPr>
          <p:nvPr>
            <p:ph type="title"/>
          </p:nvPr>
        </p:nvSpPr>
        <p:spPr/>
        <p:txBody>
          <a:bodyPr/>
          <a:lstStyle/>
          <a:p>
            <a:r>
              <a:rPr lang="en-US" dirty="0" smtClean="0"/>
              <a:t>End to End Highly Available Solution</a:t>
            </a:r>
            <a:endParaRPr lang="en-US" dirty="0"/>
          </a:p>
        </p:txBody>
      </p:sp>
      <p:sp>
        <p:nvSpPr>
          <p:cNvPr id="3" name="TextBox 2"/>
          <p:cNvSpPr txBox="1"/>
          <p:nvPr/>
        </p:nvSpPr>
        <p:spPr>
          <a:xfrm>
            <a:off x="377608" y="1020352"/>
            <a:ext cx="4225238" cy="415499"/>
          </a:xfrm>
          <a:prstGeom prst="rect">
            <a:avLst/>
          </a:prstGeom>
          <a:noFill/>
        </p:spPr>
        <p:txBody>
          <a:bodyPr wrap="none" lIns="0" tIns="0" rIns="0" bIns="0" rtlCol="0">
            <a:spAutoFit/>
          </a:bodyPr>
          <a:lstStyle/>
          <a:p>
            <a:pPr defTabSz="914400">
              <a:lnSpc>
                <a:spcPct val="90000"/>
              </a:lnSpc>
              <a:spcBef>
                <a:spcPct val="0"/>
              </a:spcBef>
            </a:pPr>
            <a:r>
              <a:rPr lang="en-US" sz="3000" dirty="0">
                <a:ln>
                  <a:solidFill>
                    <a:srgbClr val="FFFFFF">
                      <a:alpha val="0"/>
                    </a:srgbClr>
                  </a:solidFill>
                </a:ln>
                <a:solidFill>
                  <a:srgbClr val="00AEEF"/>
                </a:solidFill>
                <a:latin typeface="Segoe UI Light" pitchFamily="34" charset="0"/>
              </a:rPr>
              <a:t>Redundancy at every level</a:t>
            </a:r>
          </a:p>
        </p:txBody>
      </p:sp>
      <p:sp>
        <p:nvSpPr>
          <p:cNvPr id="27" name="Down Arrow 26"/>
          <p:cNvSpPr/>
          <p:nvPr/>
        </p:nvSpPr>
        <p:spPr bwMode="auto">
          <a:xfrm rot="18387314">
            <a:off x="1983238" y="2577058"/>
            <a:ext cx="250326" cy="673318"/>
          </a:xfrm>
          <a:prstGeom prst="downArrow">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900" dirty="0">
              <a:ln>
                <a:solidFill>
                  <a:srgbClr val="FFFFFF">
                    <a:alpha val="0"/>
                  </a:srgbClr>
                </a:solidFill>
              </a:ln>
              <a:solidFill>
                <a:srgbClr val="FFFFFF"/>
              </a:solidFill>
            </a:endParaRPr>
          </a:p>
        </p:txBody>
      </p:sp>
      <p:sp>
        <p:nvSpPr>
          <p:cNvPr id="44" name="Rectangle 43"/>
          <p:cNvSpPr/>
          <p:nvPr/>
        </p:nvSpPr>
        <p:spPr bwMode="auto">
          <a:xfrm>
            <a:off x="2800902" y="3262270"/>
            <a:ext cx="1626144"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68589" rIns="68562" bIns="34282" numCol="1" spcCol="0" rtlCol="0" anchor="t"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IIS Web Application</a:t>
            </a:r>
          </a:p>
        </p:txBody>
      </p:sp>
      <p:sp>
        <p:nvSpPr>
          <p:cNvPr id="45" name="Rectangle 44"/>
          <p:cNvSpPr/>
          <p:nvPr/>
        </p:nvSpPr>
        <p:spPr bwMode="auto">
          <a:xfrm>
            <a:off x="2849732" y="3925092"/>
            <a:ext cx="1470452" cy="511328"/>
          </a:xfrm>
          <a:prstGeom prst="rect">
            <a:avLst/>
          </a:prstGeom>
          <a:solidFill>
            <a:schemeClr val="accent2"/>
          </a:solidFill>
          <a:ln w="9525" cap="flat" cmpd="sng" algn="ctr">
            <a:noFill/>
            <a:prstDash val="solid"/>
          </a:ln>
          <a:effectLst/>
        </p:spPr>
        <p:txBody>
          <a:bodyPr lIns="68589" tIns="34295" rIns="68589" bIns="68589" rtlCol="0" anchor="ctr" anchorCtr="0"/>
          <a:lstStyle/>
          <a:p>
            <a:pPr marL="0" lvl="1" algn="ctr" defTabSz="685609" fontAlgn="base">
              <a:spcBef>
                <a:spcPct val="0"/>
              </a:spcBef>
              <a:spcAft>
                <a:spcPct val="0"/>
              </a:spcAft>
              <a:buClr>
                <a:srgbClr val="FFC000"/>
              </a:buClr>
              <a:defRPr/>
            </a:pPr>
            <a:r>
              <a:rPr lang="en-US" kern="0" spc="-38" dirty="0">
                <a:solidFill>
                  <a:srgbClr val="FFFFFF">
                    <a:alpha val="99000"/>
                  </a:srgbClr>
                </a:solidFill>
                <a:ea typeface="Segoe UI" pitchFamily="34" charset="0"/>
                <a:cs typeface="Segoe UI" pitchFamily="34" charset="0"/>
              </a:rPr>
              <a:t>Web Role</a:t>
            </a:r>
          </a:p>
        </p:txBody>
      </p:sp>
      <p:sp>
        <p:nvSpPr>
          <p:cNvPr id="47" name="Rectangle 46"/>
          <p:cNvSpPr/>
          <p:nvPr/>
        </p:nvSpPr>
        <p:spPr bwMode="auto">
          <a:xfrm>
            <a:off x="2800902" y="1795481"/>
            <a:ext cx="1626144"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68589" rIns="68562" bIns="34282" numCol="1" spcCol="0" rtlCol="0" anchor="t"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IIS Web Application</a:t>
            </a:r>
          </a:p>
        </p:txBody>
      </p:sp>
      <p:sp>
        <p:nvSpPr>
          <p:cNvPr id="48" name="Rectangle 47"/>
          <p:cNvSpPr/>
          <p:nvPr/>
        </p:nvSpPr>
        <p:spPr bwMode="auto">
          <a:xfrm>
            <a:off x="2849732" y="2458303"/>
            <a:ext cx="1470452" cy="511328"/>
          </a:xfrm>
          <a:prstGeom prst="rect">
            <a:avLst/>
          </a:prstGeom>
          <a:solidFill>
            <a:schemeClr val="accent2"/>
          </a:solidFill>
          <a:ln w="9525" cap="flat" cmpd="sng" algn="ctr">
            <a:noFill/>
            <a:prstDash val="solid"/>
          </a:ln>
          <a:effectLst/>
        </p:spPr>
        <p:txBody>
          <a:bodyPr lIns="68589" tIns="34295" rIns="68589" bIns="68589" rtlCol="0" anchor="ctr" anchorCtr="0"/>
          <a:lstStyle/>
          <a:p>
            <a:pPr marL="0" lvl="1" algn="ctr" defTabSz="685609" fontAlgn="base">
              <a:spcBef>
                <a:spcPct val="0"/>
              </a:spcBef>
              <a:spcAft>
                <a:spcPct val="0"/>
              </a:spcAft>
              <a:buClr>
                <a:srgbClr val="FFC000"/>
              </a:buClr>
              <a:defRPr/>
            </a:pPr>
            <a:r>
              <a:rPr lang="en-US" kern="0" spc="-38" dirty="0">
                <a:solidFill>
                  <a:srgbClr val="FFFFFF">
                    <a:alpha val="99000"/>
                  </a:srgbClr>
                </a:solidFill>
                <a:ea typeface="Segoe UI" pitchFamily="34" charset="0"/>
                <a:cs typeface="Segoe UI" pitchFamily="34" charset="0"/>
              </a:rPr>
              <a:t>Web Role</a:t>
            </a:r>
          </a:p>
        </p:txBody>
      </p:sp>
      <p:sp>
        <p:nvSpPr>
          <p:cNvPr id="51" name="TextBox 50"/>
          <p:cNvSpPr txBox="1"/>
          <p:nvPr/>
        </p:nvSpPr>
        <p:spPr>
          <a:xfrm>
            <a:off x="2314490" y="3141220"/>
            <a:ext cx="278167" cy="249299"/>
          </a:xfrm>
          <a:prstGeom prst="rect">
            <a:avLst/>
          </a:prstGeom>
          <a:noFill/>
        </p:spPr>
        <p:txBody>
          <a:bodyPr wrap="square" lIns="0" tIns="0" rIns="0" bIns="0" rtlCol="0">
            <a:spAutoFit/>
          </a:bodyPr>
          <a:lstStyle/>
          <a:p>
            <a:pPr defTabSz="914400">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LB</a:t>
            </a:r>
          </a:p>
        </p:txBody>
      </p:sp>
      <p:cxnSp>
        <p:nvCxnSpPr>
          <p:cNvPr id="53" name="Elbow Connector 15"/>
          <p:cNvCxnSpPr>
            <a:stCxn id="51" idx="3"/>
          </p:cNvCxnSpPr>
          <p:nvPr/>
        </p:nvCxnSpPr>
        <p:spPr>
          <a:xfrm flipV="1">
            <a:off x="2592657" y="2732275"/>
            <a:ext cx="257075" cy="533595"/>
          </a:xfrm>
          <a:prstGeom prst="straightConnector1">
            <a:avLst/>
          </a:prstGeom>
          <a:ln w="19050">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4" name="Elbow Connector 15"/>
          <p:cNvCxnSpPr>
            <a:stCxn id="51" idx="3"/>
            <a:endCxn id="45" idx="1"/>
          </p:cNvCxnSpPr>
          <p:nvPr/>
        </p:nvCxnSpPr>
        <p:spPr>
          <a:xfrm>
            <a:off x="2592657" y="3265870"/>
            <a:ext cx="257075" cy="914886"/>
          </a:xfrm>
          <a:prstGeom prst="straightConnector1">
            <a:avLst/>
          </a:prstGeom>
          <a:ln w="19050">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0" name="Up-Down Arrow 59"/>
          <p:cNvSpPr/>
          <p:nvPr/>
        </p:nvSpPr>
        <p:spPr bwMode="auto">
          <a:xfrm>
            <a:off x="6326177" y="2690942"/>
            <a:ext cx="262214" cy="1086572"/>
          </a:xfrm>
          <a:prstGeom prst="upDownArrow">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900" dirty="0">
              <a:ln>
                <a:solidFill>
                  <a:srgbClr val="FFFFFF">
                    <a:alpha val="0"/>
                  </a:srgbClr>
                </a:solidFill>
              </a:ln>
              <a:solidFill>
                <a:srgbClr val="FFFFFF"/>
              </a:solidFill>
            </a:endParaRPr>
          </a:p>
        </p:txBody>
      </p:sp>
      <p:sp>
        <p:nvSpPr>
          <p:cNvPr id="61" name="Rectangle 60"/>
          <p:cNvSpPr/>
          <p:nvPr/>
        </p:nvSpPr>
        <p:spPr bwMode="auto">
          <a:xfrm>
            <a:off x="6920679" y="2702780"/>
            <a:ext cx="255731" cy="1086572"/>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none" lIns="68586" tIns="34293" rIns="68586" bIns="34293" numCol="1" rtlCol="0" anchor="ctr" anchorCtr="0" compatLnSpc="1">
            <a:prstTxWarp prst="textNoShape">
              <a:avLst/>
            </a:prstTxWarp>
          </a:bodyPr>
          <a:lstStyle/>
          <a:p>
            <a:pPr marL="0" lvl="1" algn="ctr" defTabSz="685609" fontAlgn="base">
              <a:spcBef>
                <a:spcPct val="0"/>
              </a:spcBef>
              <a:spcAft>
                <a:spcPct val="0"/>
              </a:spcAft>
              <a:buClr>
                <a:srgbClr val="FFC000"/>
              </a:buClr>
              <a:defRPr/>
            </a:pPr>
            <a:r>
              <a:rPr lang="en-US" sz="1400" kern="0" spc="-38" dirty="0">
                <a:solidFill>
                  <a:srgbClr val="FFFFFF">
                    <a:alpha val="99000"/>
                  </a:srgbClr>
                </a:solidFill>
                <a:ea typeface="Segoe UI" pitchFamily="34" charset="0"/>
                <a:cs typeface="Segoe UI" pitchFamily="34" charset="0"/>
              </a:rPr>
              <a:t>SQL Mirroring</a:t>
            </a:r>
          </a:p>
        </p:txBody>
      </p:sp>
      <p:sp>
        <p:nvSpPr>
          <p:cNvPr id="65" name="Rectangle 64"/>
          <p:cNvSpPr/>
          <p:nvPr/>
        </p:nvSpPr>
        <p:spPr bwMode="auto">
          <a:xfrm>
            <a:off x="5585700" y="1377007"/>
            <a:ext cx="1776869" cy="3612973"/>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66" name="Rectangle 65"/>
          <p:cNvSpPr/>
          <p:nvPr/>
        </p:nvSpPr>
        <p:spPr bwMode="auto">
          <a:xfrm>
            <a:off x="2800902" y="1795482"/>
            <a:ext cx="1626144" cy="2792431"/>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64" name="Group 63"/>
          <p:cNvGrpSpPr/>
          <p:nvPr/>
        </p:nvGrpSpPr>
        <p:grpSpPr>
          <a:xfrm>
            <a:off x="572021" y="1952730"/>
            <a:ext cx="1158220" cy="933170"/>
            <a:chOff x="762495" y="2603640"/>
            <a:chExt cx="1543891" cy="1244226"/>
          </a:xfrm>
        </p:grpSpPr>
        <p:grpSp>
          <p:nvGrpSpPr>
            <p:cNvPr id="68" name="Group 67"/>
            <p:cNvGrpSpPr/>
            <p:nvPr/>
          </p:nvGrpSpPr>
          <p:grpSpPr>
            <a:xfrm>
              <a:off x="762495" y="2603640"/>
              <a:ext cx="1543891" cy="871196"/>
              <a:chOff x="7683468" y="2188241"/>
              <a:chExt cx="1543891" cy="871196"/>
            </a:xfrm>
          </p:grpSpPr>
          <p:pic>
            <p:nvPicPr>
              <p:cNvPr id="7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7994"/>
              <a:stretch/>
            </p:blipFill>
            <p:spPr bwMode="auto">
              <a:xfrm>
                <a:off x="7683468" y="2188241"/>
                <a:ext cx="1543891" cy="871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Freeform 6"/>
              <p:cNvSpPr>
                <a:spLocks noChangeAspect="1" noEditPoints="1"/>
              </p:cNvSpPr>
              <p:nvPr/>
            </p:nvSpPr>
            <p:spPr bwMode="black">
              <a:xfrm>
                <a:off x="8553388" y="2268211"/>
                <a:ext cx="481758" cy="487799"/>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defTabSz="914400"/>
                <a:endParaRPr lang="en-US">
                  <a:solidFill>
                    <a:srgbClr val="292929"/>
                  </a:solidFill>
                </a:endParaRPr>
              </a:p>
            </p:txBody>
          </p:sp>
        </p:grpSp>
        <p:sp>
          <p:nvSpPr>
            <p:cNvPr id="69" name="TextBox 68"/>
            <p:cNvSpPr txBox="1"/>
            <p:nvPr/>
          </p:nvSpPr>
          <p:spPr>
            <a:xfrm>
              <a:off x="914814" y="3515467"/>
              <a:ext cx="1239253" cy="332399"/>
            </a:xfrm>
            <a:prstGeom prst="rect">
              <a:avLst/>
            </a:prstGeom>
            <a:noFill/>
          </p:spPr>
          <p:txBody>
            <a:bodyPr wrap="square" lIns="0" tIns="0" rIns="0" bIns="0" rtlCol="0">
              <a:spAutoFit/>
            </a:bodyPr>
            <a:lstStyle/>
            <a:p>
              <a:pPr algn="ctr" defTabSz="914400">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Internet</a:t>
              </a:r>
            </a:p>
          </p:txBody>
        </p:sp>
      </p:grpSp>
      <p:cxnSp>
        <p:nvCxnSpPr>
          <p:cNvPr id="5" name="Straight Arrow Connector 4"/>
          <p:cNvCxnSpPr>
            <a:stCxn id="66" idx="3"/>
            <a:endCxn id="65" idx="1"/>
          </p:cNvCxnSpPr>
          <p:nvPr/>
        </p:nvCxnSpPr>
        <p:spPr>
          <a:xfrm flipV="1">
            <a:off x="4427046" y="3183494"/>
            <a:ext cx="1158654" cy="820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431396" y="1383934"/>
            <a:ext cx="755720" cy="166199"/>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rgbClr val="FF0000"/>
                </a:solidFill>
              </a:rPr>
              <a:t>SQL-AVSET</a:t>
            </a:r>
            <a:endParaRPr lang="en-US" sz="1200" dirty="0">
              <a:solidFill>
                <a:srgbClr val="FF0000"/>
              </a:solidFill>
            </a:endParaRPr>
          </a:p>
        </p:txBody>
      </p:sp>
      <p:sp>
        <p:nvSpPr>
          <p:cNvPr id="62" name="TextBox 61"/>
          <p:cNvSpPr txBox="1"/>
          <p:nvPr/>
        </p:nvSpPr>
        <p:spPr>
          <a:xfrm>
            <a:off x="4539161" y="1791109"/>
            <a:ext cx="651525" cy="166199"/>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rgbClr val="FF0000"/>
                </a:solidFill>
              </a:rPr>
              <a:t>IIS-AVSET</a:t>
            </a:r>
            <a:endParaRPr lang="en-US" sz="1200" dirty="0">
              <a:solidFill>
                <a:srgbClr val="FF0000"/>
              </a:solidFill>
            </a:endParaRPr>
          </a:p>
        </p:txBody>
      </p:sp>
    </p:spTree>
    <p:extLst>
      <p:ext uri="{BB962C8B-B14F-4D97-AF65-F5344CB8AC3E}">
        <p14:creationId xmlns:p14="http://schemas.microsoft.com/office/powerpoint/2010/main" val="585348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6"/>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par>
                                <p:cTn id="25" presetID="10"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par>
                                <p:cTn id="28" presetID="10" presetClass="entr" presetSubtype="0" fill="hold"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par>
                                <p:cTn id="31" presetID="10"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1" grpId="0"/>
      <p:bldP spid="65" grpId="0" animBg="1"/>
      <p:bldP spid="66" grpId="0" animBg="1"/>
      <p:bldP spid="6" grpId="0"/>
      <p:bldP spid="6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Configuring Load Balancing and Availability Sets</a:t>
            </a:r>
            <a:endParaRPr lang="en-US" dirty="0"/>
          </a:p>
        </p:txBody>
      </p:sp>
    </p:spTree>
    <p:extLst>
      <p:ext uri="{BB962C8B-B14F-4D97-AF65-F5344CB8AC3E}">
        <p14:creationId xmlns:p14="http://schemas.microsoft.com/office/powerpoint/2010/main" val="268837722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4800" dirty="0"/>
              <a:t>Windows Azure Virtual Networks</a:t>
            </a:r>
          </a:p>
        </p:txBody>
      </p:sp>
    </p:spTree>
    <p:extLst>
      <p:ext uri="{BB962C8B-B14F-4D97-AF65-F5344CB8AC3E}">
        <p14:creationId xmlns:p14="http://schemas.microsoft.com/office/powerpoint/2010/main" val="27563489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Virtual Machines</a:t>
            </a:r>
            <a:endParaRPr lang="en-US" dirty="0"/>
          </a:p>
        </p:txBody>
      </p:sp>
      <p:sp>
        <p:nvSpPr>
          <p:cNvPr id="3" name="Text Placeholder 2"/>
          <p:cNvSpPr>
            <a:spLocks noGrp="1"/>
          </p:cNvSpPr>
          <p:nvPr>
            <p:ph type="body" sz="quarter" idx="10"/>
          </p:nvPr>
        </p:nvSpPr>
        <p:spPr>
          <a:xfrm>
            <a:off x="389436" y="1085851"/>
            <a:ext cx="8363938" cy="2742289"/>
          </a:xfrm>
        </p:spPr>
        <p:txBody>
          <a:bodyPr/>
          <a:lstStyle/>
          <a:p>
            <a:pPr lvl="1"/>
            <a:r>
              <a:rPr lang="en-US" sz="2800" dirty="0" smtClean="0">
                <a:solidFill>
                  <a:schemeClr val="accent2"/>
                </a:solidFill>
              </a:rPr>
              <a:t>Support </a:t>
            </a:r>
            <a:r>
              <a:rPr lang="en-US" sz="2800" dirty="0">
                <a:solidFill>
                  <a:schemeClr val="accent2"/>
                </a:solidFill>
              </a:rPr>
              <a:t>for key server </a:t>
            </a:r>
            <a:r>
              <a:rPr lang="en-US" sz="2800" dirty="0" smtClean="0">
                <a:solidFill>
                  <a:schemeClr val="accent2"/>
                </a:solidFill>
              </a:rPr>
              <a:t>applications and workloads</a:t>
            </a:r>
            <a:endParaRPr lang="en-US" sz="2800" dirty="0">
              <a:solidFill>
                <a:schemeClr val="accent2"/>
              </a:solidFill>
            </a:endParaRPr>
          </a:p>
          <a:p>
            <a:pPr lvl="1"/>
            <a:r>
              <a:rPr lang="en-US" sz="2800" dirty="0">
                <a:solidFill>
                  <a:schemeClr val="accent2"/>
                </a:solidFill>
              </a:rPr>
              <a:t>Easy storage manageability</a:t>
            </a:r>
          </a:p>
          <a:p>
            <a:pPr lvl="1"/>
            <a:r>
              <a:rPr lang="en-US" sz="2800" dirty="0">
                <a:solidFill>
                  <a:schemeClr val="accent2"/>
                </a:solidFill>
              </a:rPr>
              <a:t>High availability features</a:t>
            </a:r>
          </a:p>
          <a:p>
            <a:pPr lvl="1"/>
            <a:r>
              <a:rPr lang="en-US" sz="2800" dirty="0">
                <a:solidFill>
                  <a:schemeClr val="accent2"/>
                </a:solidFill>
              </a:rPr>
              <a:t>Advanced networking</a:t>
            </a:r>
          </a:p>
          <a:p>
            <a:pPr lvl="1"/>
            <a:r>
              <a:rPr lang="en-US" sz="2800" dirty="0">
                <a:solidFill>
                  <a:schemeClr val="accent2"/>
                </a:solidFill>
              </a:rPr>
              <a:t>Integration with compute </a:t>
            </a:r>
            <a:r>
              <a:rPr lang="en-US" sz="2800" dirty="0" err="1">
                <a:solidFill>
                  <a:schemeClr val="accent2"/>
                </a:solidFill>
              </a:rPr>
              <a:t>PaaS</a:t>
            </a:r>
            <a:endParaRPr lang="en-US" sz="2800" dirty="0">
              <a:solidFill>
                <a:schemeClr val="accent2"/>
              </a:solidFill>
            </a:endParaRPr>
          </a:p>
          <a:p>
            <a:pPr lvl="1"/>
            <a:r>
              <a:rPr lang="en-US" sz="2800" dirty="0">
                <a:solidFill>
                  <a:schemeClr val="accent2"/>
                </a:solidFill>
              </a:rPr>
              <a:t>Easy Application Migration</a:t>
            </a:r>
          </a:p>
          <a:p>
            <a:endParaRPr lang="en-US" dirty="0"/>
          </a:p>
        </p:txBody>
      </p:sp>
      <p:sp>
        <p:nvSpPr>
          <p:cNvPr id="5" name="TextBox 4"/>
          <p:cNvSpPr txBox="1"/>
          <p:nvPr/>
        </p:nvSpPr>
        <p:spPr>
          <a:xfrm>
            <a:off x="972152" y="4062964"/>
            <a:ext cx="6729150" cy="443198"/>
          </a:xfrm>
          <a:prstGeom prst="rect">
            <a:avLst/>
          </a:prstGeom>
          <a:noFill/>
        </p:spPr>
        <p:txBody>
          <a:bodyPr wrap="none" lIns="0" tIns="0" rIns="0" bIns="0" rtlCol="0">
            <a:spAutoFit/>
          </a:bodyPr>
          <a:lstStyle/>
          <a:p>
            <a:pPr>
              <a:lnSpc>
                <a:spcPct val="90000"/>
              </a:lnSpc>
              <a:spcBef>
                <a:spcPct val="20000"/>
              </a:spcBef>
              <a:buSzPct val="80000"/>
            </a:pPr>
            <a:r>
              <a:rPr lang="en-US" sz="3200" i="1" dirty="0">
                <a:gradFill>
                  <a:gsLst>
                    <a:gs pos="0">
                      <a:srgbClr val="292929">
                        <a:lumMod val="90000"/>
                        <a:lumOff val="10000"/>
                      </a:srgbClr>
                    </a:gs>
                    <a:gs pos="86000">
                      <a:srgbClr val="292929">
                        <a:lumMod val="90000"/>
                        <a:lumOff val="10000"/>
                      </a:srgbClr>
                    </a:gs>
                  </a:gsLst>
                  <a:lin ang="5400000" scaled="0"/>
                </a:gradFill>
              </a:rPr>
              <a:t>If it requires development, it’s not </a:t>
            </a:r>
            <a:r>
              <a:rPr lang="en-US" sz="3200" i="1" dirty="0" err="1">
                <a:gradFill>
                  <a:gsLst>
                    <a:gs pos="0">
                      <a:srgbClr val="292929">
                        <a:lumMod val="90000"/>
                        <a:lumOff val="10000"/>
                      </a:srgbClr>
                    </a:gs>
                    <a:gs pos="86000">
                      <a:srgbClr val="292929">
                        <a:lumMod val="90000"/>
                        <a:lumOff val="10000"/>
                      </a:srgbClr>
                    </a:gs>
                  </a:gsLst>
                  <a:lin ang="5400000" scaled="0"/>
                </a:gradFill>
              </a:rPr>
              <a:t>IaaS</a:t>
            </a:r>
            <a:endParaRPr lang="en-US" sz="3200" i="1" dirty="0">
              <a:gradFill>
                <a:gsLst>
                  <a:gs pos="0">
                    <a:srgbClr val="292929">
                      <a:lumMod val="90000"/>
                      <a:lumOff val="10000"/>
                    </a:srgbClr>
                  </a:gs>
                  <a:gs pos="86000">
                    <a:srgbClr val="292929">
                      <a:lumMod val="90000"/>
                      <a:lumOff val="10000"/>
                    </a:srgbClr>
                  </a:gs>
                </a:gsLst>
                <a:lin ang="5400000" scaled="0"/>
              </a:gradFill>
            </a:endParaRPr>
          </a:p>
        </p:txBody>
      </p:sp>
      <p:sp>
        <p:nvSpPr>
          <p:cNvPr id="6"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71172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467436"/>
          </a:xfrm>
        </p:spPr>
        <p:txBody>
          <a:bodyPr/>
          <a:lstStyle/>
          <a:p>
            <a:r>
              <a:rPr lang="en-US" sz="3400" dirty="0"/>
              <a:t>Cross-premise </a:t>
            </a:r>
            <a:r>
              <a:rPr lang="en-US" sz="3400" dirty="0">
                <a:solidFill>
                  <a:schemeClr val="accent2"/>
                </a:solidFill>
              </a:rPr>
              <a:t>Connectivity</a:t>
            </a:r>
          </a:p>
        </p:txBody>
      </p:sp>
      <p:sp>
        <p:nvSpPr>
          <p:cNvPr id="5" name="TextBox 4"/>
          <p:cNvSpPr txBox="1"/>
          <p:nvPr/>
        </p:nvSpPr>
        <p:spPr>
          <a:xfrm>
            <a:off x="6123193" y="4519139"/>
            <a:ext cx="2266006" cy="276999"/>
          </a:xfrm>
          <a:prstGeom prst="rect">
            <a:avLst/>
          </a:prstGeom>
          <a:noFill/>
        </p:spPr>
        <p:txBody>
          <a:bodyPr wrap="none" lIns="0" tIns="0" rIns="0" bIns="0" rtlCol="0">
            <a:spAutoFit/>
          </a:bodyPr>
          <a:lstStyle/>
          <a:p>
            <a:pPr algn="ctr"/>
            <a:r>
              <a:rPr lang="en-US" b="1" dirty="0" smtClean="0">
                <a:solidFill>
                  <a:srgbClr val="2D8FD1"/>
                </a:solidFill>
              </a:rPr>
              <a:t>IP-level connectivity </a:t>
            </a:r>
          </a:p>
        </p:txBody>
      </p:sp>
      <p:grpSp>
        <p:nvGrpSpPr>
          <p:cNvPr id="8" name="Group 7"/>
          <p:cNvGrpSpPr/>
          <p:nvPr/>
        </p:nvGrpSpPr>
        <p:grpSpPr>
          <a:xfrm>
            <a:off x="878635" y="888399"/>
            <a:ext cx="7618016" cy="3447155"/>
            <a:chOff x="1171208" y="1184524"/>
            <a:chExt cx="10154709" cy="4596206"/>
          </a:xfrm>
        </p:grpSpPr>
        <p:sp>
          <p:nvSpPr>
            <p:cNvPr id="63" name="Freeform 62"/>
            <p:cNvSpPr/>
            <p:nvPr/>
          </p:nvSpPr>
          <p:spPr>
            <a:xfrm rot="5400000">
              <a:off x="8500330" y="1685843"/>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F9933"/>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6" name="Freeform 55"/>
            <p:cNvSpPr/>
            <p:nvPr/>
          </p:nvSpPr>
          <p:spPr>
            <a:xfrm rot="5400000">
              <a:off x="2055100" y="1685843"/>
              <a:ext cx="193835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40000"/>
                <a:lumOff val="60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grpSp>
          <p:nvGrpSpPr>
            <p:cNvPr id="4" name="Group 3"/>
            <p:cNvGrpSpPr/>
            <p:nvPr/>
          </p:nvGrpSpPr>
          <p:grpSpPr>
            <a:xfrm>
              <a:off x="1171208" y="1184524"/>
              <a:ext cx="10154709" cy="4596206"/>
              <a:chOff x="1171208" y="1184524"/>
              <a:chExt cx="10154709" cy="4596206"/>
            </a:xfrm>
          </p:grpSpPr>
          <p:sp>
            <p:nvSpPr>
              <p:cNvPr id="43" name="Freeform 42"/>
              <p:cNvSpPr/>
              <p:nvPr/>
            </p:nvSpPr>
            <p:spPr>
              <a:xfrm rot="5400000">
                <a:off x="8500331" y="3578061"/>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18E3D"/>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5" name="Freeform 44"/>
              <p:cNvSpPr/>
              <p:nvPr/>
            </p:nvSpPr>
            <p:spPr>
              <a:xfrm rot="5400000">
                <a:off x="2081334" y="3571413"/>
                <a:ext cx="1881343"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0" name="Freeform 49"/>
              <p:cNvSpPr/>
              <p:nvPr/>
            </p:nvSpPr>
            <p:spPr>
              <a:xfrm>
                <a:off x="1171208" y="2012550"/>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pic>
            <p:nvPicPr>
              <p:cNvPr id="51"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7745"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40096"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4605155" y="2219455"/>
                <a:ext cx="3372363" cy="525240"/>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Data Synchronization</a:t>
                </a:r>
              </a:p>
              <a:p>
                <a:pPr algn="ctr" defTabSz="571249" fontAlgn="base">
                  <a:lnSpc>
                    <a:spcPct val="80000"/>
                  </a:lnSpc>
                </a:pPr>
                <a:r>
                  <a:rPr lang="en-US" sz="800" dirty="0">
                    <a:solidFill>
                      <a:srgbClr val="292929">
                        <a:lumMod val="50000"/>
                        <a:lumOff val="50000"/>
                      </a:srgbClr>
                    </a:solidFill>
                  </a:rPr>
                  <a:t>SQL Azure Data Sync</a:t>
                </a:r>
              </a:p>
            </p:txBody>
          </p:sp>
          <p:cxnSp>
            <p:nvCxnSpPr>
              <p:cNvPr id="54" name="Straight Connector 53"/>
              <p:cNvCxnSpPr/>
              <p:nvPr/>
            </p:nvCxnSpPr>
            <p:spPr>
              <a:xfrm>
                <a:off x="7084833" y="244300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008556" y="244300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57" name="Freeform 56"/>
              <p:cNvSpPr/>
              <p:nvPr/>
            </p:nvSpPr>
            <p:spPr>
              <a:xfrm>
                <a:off x="1171208" y="2953844"/>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pic>
            <p:nvPicPr>
              <p:cNvPr id="58"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2739078"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9151429"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4605155" y="3144336"/>
                <a:ext cx="3372363" cy="755047"/>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Application-layer </a:t>
                </a:r>
              </a:p>
              <a:p>
                <a:pPr algn="ctr" defTabSz="571249" fontAlgn="base">
                  <a:lnSpc>
                    <a:spcPct val="80000"/>
                  </a:lnSpc>
                </a:pPr>
                <a:r>
                  <a:rPr lang="en-US" sz="1400" dirty="0">
                    <a:solidFill>
                      <a:srgbClr val="292929">
                        <a:lumMod val="50000"/>
                        <a:lumOff val="50000"/>
                      </a:srgbClr>
                    </a:solidFill>
                  </a:rPr>
                  <a:t>Connectivity &amp; Messaging </a:t>
                </a:r>
              </a:p>
              <a:p>
                <a:pPr algn="ctr" defTabSz="571249" fontAlgn="base">
                  <a:lnSpc>
                    <a:spcPct val="80000"/>
                  </a:lnSpc>
                </a:pPr>
                <a:r>
                  <a:rPr lang="en-US" sz="800" dirty="0">
                    <a:solidFill>
                      <a:srgbClr val="292929">
                        <a:lumMod val="50000"/>
                        <a:lumOff val="50000"/>
                      </a:srgbClr>
                    </a:solidFill>
                  </a:rPr>
                  <a:t>Service Bus</a:t>
                </a:r>
              </a:p>
            </p:txBody>
          </p:sp>
          <p:cxnSp>
            <p:nvCxnSpPr>
              <p:cNvPr id="61" name="Straight Connector 60"/>
              <p:cNvCxnSpPr/>
              <p:nvPr/>
            </p:nvCxnSpPr>
            <p:spPr>
              <a:xfrm>
                <a:off x="7084833" y="3399236"/>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4008556" y="3399236"/>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69" name="Freeform 68"/>
              <p:cNvSpPr/>
              <p:nvPr/>
            </p:nvSpPr>
            <p:spPr>
              <a:xfrm>
                <a:off x="1171208" y="3903855"/>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sp>
            <p:nvSpPr>
              <p:cNvPr id="70" name="Rectangle 69"/>
              <p:cNvSpPr/>
              <p:nvPr/>
            </p:nvSpPr>
            <p:spPr>
              <a:xfrm>
                <a:off x="4605155" y="4089262"/>
                <a:ext cx="3372363" cy="755047"/>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Secure Machine-to-Machine Network Connectivity</a:t>
                </a:r>
                <a:r>
                  <a:rPr lang="en-US" sz="700" dirty="0">
                    <a:solidFill>
                      <a:srgbClr val="292929">
                        <a:lumMod val="50000"/>
                        <a:lumOff val="50000"/>
                      </a:srgbClr>
                    </a:solidFill>
                  </a:rPr>
                  <a:t/>
                </a:r>
                <a:br>
                  <a:rPr lang="en-US" sz="700" dirty="0">
                    <a:solidFill>
                      <a:srgbClr val="292929">
                        <a:lumMod val="50000"/>
                        <a:lumOff val="50000"/>
                      </a:srgbClr>
                    </a:solidFill>
                  </a:rPr>
                </a:br>
                <a:r>
                  <a:rPr lang="en-US" sz="800" dirty="0">
                    <a:solidFill>
                      <a:srgbClr val="292929">
                        <a:lumMod val="50000"/>
                        <a:lumOff val="50000"/>
                      </a:srgbClr>
                    </a:solidFill>
                  </a:rPr>
                  <a:t>Windows Azure Connect</a:t>
                </a:r>
                <a:endParaRPr lang="en-US" sz="1600" dirty="0">
                  <a:solidFill>
                    <a:srgbClr val="292929">
                      <a:lumMod val="50000"/>
                      <a:lumOff val="50000"/>
                    </a:srgbClr>
                  </a:solidFill>
                </a:endParaRPr>
              </a:p>
            </p:txBody>
          </p:sp>
          <p:cxnSp>
            <p:nvCxnSpPr>
              <p:cNvPr id="71" name="Straight Connector 70"/>
              <p:cNvCxnSpPr/>
              <p:nvPr/>
            </p:nvCxnSpPr>
            <p:spPr>
              <a:xfrm>
                <a:off x="7084833" y="436483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4008556" y="436483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pic>
            <p:nvPicPr>
              <p:cNvPr id="6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51429" y="4054007"/>
                <a:ext cx="624673" cy="566283"/>
              </a:xfrm>
              <a:prstGeom prst="rect">
                <a:avLst/>
              </a:prstGeom>
              <a:noFill/>
              <a:extLst>
                <a:ext uri="{909E8E84-426E-40DD-AFC4-6F175D3DCCD1}">
                  <a14:hiddenFill xmlns:a14="http://schemas.microsoft.com/office/drawing/2010/main">
                    <a:solidFill>
                      <a:srgbClr val="FFFFFF"/>
                    </a:solidFill>
                  </a14:hiddenFill>
                </a:ext>
              </a:extLst>
            </p:spPr>
          </p:pic>
          <p:sp>
            <p:nvSpPr>
              <p:cNvPr id="92" name="Freeform 91"/>
              <p:cNvSpPr/>
              <p:nvPr/>
            </p:nvSpPr>
            <p:spPr>
              <a:xfrm>
                <a:off x="1171208" y="4835189"/>
                <a:ext cx="10154709" cy="866590"/>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sp>
            <p:nvSpPr>
              <p:cNvPr id="93" name="Rectangle 92"/>
              <p:cNvSpPr/>
              <p:nvPr/>
            </p:nvSpPr>
            <p:spPr>
              <a:xfrm>
                <a:off x="4605155" y="5025683"/>
                <a:ext cx="3372363" cy="755047"/>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Secure Site-to-Site </a:t>
                </a:r>
              </a:p>
              <a:p>
                <a:pPr algn="ctr" defTabSz="571249" fontAlgn="base">
                  <a:lnSpc>
                    <a:spcPct val="80000"/>
                  </a:lnSpc>
                </a:pPr>
                <a:r>
                  <a:rPr lang="en-US" sz="1400" dirty="0">
                    <a:solidFill>
                      <a:srgbClr val="292929">
                        <a:lumMod val="50000"/>
                        <a:lumOff val="50000"/>
                      </a:srgbClr>
                    </a:solidFill>
                  </a:rPr>
                  <a:t>Network Connectivity</a:t>
                </a:r>
              </a:p>
              <a:p>
                <a:pPr algn="ctr" defTabSz="571249" fontAlgn="base">
                  <a:lnSpc>
                    <a:spcPct val="80000"/>
                  </a:lnSpc>
                </a:pPr>
                <a:r>
                  <a:rPr lang="en-US" sz="800" dirty="0">
                    <a:solidFill>
                      <a:srgbClr val="292929">
                        <a:lumMod val="50000"/>
                        <a:lumOff val="50000"/>
                      </a:srgbClr>
                    </a:solidFill>
                  </a:rPr>
                  <a:t>Windows Azure Virtual Network</a:t>
                </a:r>
              </a:p>
            </p:txBody>
          </p:sp>
          <p:cxnSp>
            <p:nvCxnSpPr>
              <p:cNvPr id="94" name="Straight Connector 93"/>
              <p:cNvCxnSpPr/>
              <p:nvPr/>
            </p:nvCxnSpPr>
            <p:spPr>
              <a:xfrm>
                <a:off x="7101596" y="5317334"/>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025319" y="5317334"/>
                <a:ext cx="1483384" cy="0"/>
              </a:xfrm>
              <a:prstGeom prst="line">
                <a:avLst/>
              </a:prstGeom>
              <a:ln w="38100">
                <a:gradFill>
                  <a:gsLst>
                    <a:gs pos="0">
                      <a:schemeClr val="accent6"/>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8906807" y="4968438"/>
                <a:ext cx="1055105" cy="600089"/>
                <a:chOff x="2601582" y="2848856"/>
                <a:chExt cx="1266456" cy="720107"/>
              </a:xfrm>
            </p:grpSpPr>
            <p:grpSp>
              <p:nvGrpSpPr>
                <p:cNvPr id="85" name="Group 84"/>
                <p:cNvGrpSpPr/>
                <p:nvPr/>
              </p:nvGrpSpPr>
              <p:grpSpPr>
                <a:xfrm>
                  <a:off x="2601582" y="2848856"/>
                  <a:ext cx="1266456" cy="720107"/>
                  <a:chOff x="2601582" y="2848856"/>
                  <a:chExt cx="1266456" cy="720107"/>
                </a:xfrm>
              </p:grpSpPr>
              <p:pic>
                <p:nvPicPr>
                  <p:cNvPr id="8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86" name="Picture 85"/>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87" name="Picture 86"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sp>
            <p:nvSpPr>
              <p:cNvPr id="7" name="Rectangle 6"/>
              <p:cNvSpPr/>
              <p:nvPr/>
            </p:nvSpPr>
            <p:spPr bwMode="auto">
              <a:xfrm>
                <a:off x="1949963" y="1186132"/>
                <a:ext cx="2194560" cy="61264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r>
                  <a:rPr lang="en-US" sz="1500" dirty="0">
                    <a:gradFill>
                      <a:gsLst>
                        <a:gs pos="0">
                          <a:srgbClr val="FFFFFF"/>
                        </a:gs>
                        <a:gs pos="100000">
                          <a:srgbClr val="FFFFFF"/>
                        </a:gs>
                      </a:gsLst>
                      <a:lin ang="5400000" scaled="0"/>
                    </a:gradFill>
                  </a:rPr>
                  <a:t>CLOUD</a:t>
                </a:r>
              </a:p>
            </p:txBody>
          </p:sp>
          <p:sp>
            <p:nvSpPr>
              <p:cNvPr id="96" name="Rectangle 95"/>
              <p:cNvSpPr/>
              <p:nvPr/>
            </p:nvSpPr>
            <p:spPr bwMode="auto">
              <a:xfrm>
                <a:off x="8337080" y="1184524"/>
                <a:ext cx="2194560" cy="61264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r>
                  <a:rPr lang="en-US" sz="1500" dirty="0">
                    <a:solidFill>
                      <a:srgbClr val="FFFFFF">
                        <a:alpha val="99000"/>
                      </a:srgbClr>
                    </a:solidFill>
                  </a:rPr>
                  <a:t>ENTERPRISE</a:t>
                </a:r>
                <a:endParaRPr lang="en-US" sz="1500" dirty="0">
                  <a:gradFill>
                    <a:gsLst>
                      <a:gs pos="0">
                        <a:srgbClr val="FFFFFF"/>
                      </a:gs>
                      <a:gs pos="100000">
                        <a:srgbClr val="FFFFFF"/>
                      </a:gs>
                    </a:gsLst>
                    <a:lin ang="5400000" scaled="0"/>
                  </a:gradFill>
                </a:endParaRPr>
              </a:p>
            </p:txBody>
          </p:sp>
          <p:pic>
            <p:nvPicPr>
              <p:cNvPr id="97"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91813" y="3891887"/>
                <a:ext cx="841094" cy="57979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34853" y="4133055"/>
                <a:ext cx="624673" cy="566283"/>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64517" y="4822760"/>
                <a:ext cx="841094" cy="579797"/>
              </a:xfrm>
              <a:prstGeom prst="rect">
                <a:avLst/>
              </a:prstGeom>
              <a:noFill/>
              <a:extLst>
                <a:ext uri="{909E8E84-426E-40DD-AFC4-6F175D3DCCD1}">
                  <a14:hiddenFill xmlns:a14="http://schemas.microsoft.com/office/drawing/2010/main">
                    <a:solidFill>
                      <a:srgbClr val="FFFFFF"/>
                    </a:solidFill>
                  </a14:hiddenFill>
                </a:ext>
              </a:extLst>
            </p:spPr>
          </p:pic>
          <p:grpSp>
            <p:nvGrpSpPr>
              <p:cNvPr id="100" name="Group 99"/>
              <p:cNvGrpSpPr/>
              <p:nvPr/>
            </p:nvGrpSpPr>
            <p:grpSpPr>
              <a:xfrm>
                <a:off x="2678058" y="4957169"/>
                <a:ext cx="1055105" cy="600089"/>
                <a:chOff x="2601582" y="2848856"/>
                <a:chExt cx="1266456" cy="720107"/>
              </a:xfrm>
            </p:grpSpPr>
            <p:grpSp>
              <p:nvGrpSpPr>
                <p:cNvPr id="101" name="Group 100"/>
                <p:cNvGrpSpPr/>
                <p:nvPr/>
              </p:nvGrpSpPr>
              <p:grpSpPr>
                <a:xfrm>
                  <a:off x="2601582" y="2848856"/>
                  <a:ext cx="1266456" cy="720107"/>
                  <a:chOff x="2601582" y="2848856"/>
                  <a:chExt cx="1266456" cy="720107"/>
                </a:xfrm>
              </p:grpSpPr>
              <p:pic>
                <p:nvPicPr>
                  <p:cNvPr id="104"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 name="Picture 101"/>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103" name="Picture 102"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grpSp>
      </p:grpSp>
      <p:sp>
        <p:nvSpPr>
          <p:cNvPr id="3" name="Rounded Rectangle 2"/>
          <p:cNvSpPr/>
          <p:nvPr/>
        </p:nvSpPr>
        <p:spPr bwMode="auto">
          <a:xfrm>
            <a:off x="818866" y="2865331"/>
            <a:ext cx="7429500" cy="1624127"/>
          </a:xfrm>
          <a:prstGeom prst="roundRect">
            <a:avLst/>
          </a:prstGeom>
          <a:noFill/>
          <a:ln>
            <a:solidFill>
              <a:srgbClr val="2D8FD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68" tIns="34285" rIns="68568" bIns="34285" numCol="1" rtlCol="0" anchor="ctr" anchorCtr="0" compatLnSpc="1">
            <a:prstTxWarp prst="textNoShape">
              <a:avLst/>
            </a:prstTxWarp>
          </a:bodyPr>
          <a:lstStyle/>
          <a:p>
            <a:pPr algn="ctr" defTabSz="571084"/>
            <a:endParaRPr lang="en-US" sz="11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7762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par>
                          <p:cTn id="12" fill="hold">
                            <p:stCondLst>
                              <p:cond delay="25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34286" rIns="68544" bIns="68571" numCol="1" spcCol="0" rtlCol="0" anchor="b" anchorCtr="0" compatLnSpc="1">
            <a:prstTxWarp prst="textNoShape">
              <a:avLst/>
            </a:prstTxWarp>
          </a:bodyPr>
          <a:lstStyle/>
          <a:p>
            <a:pPr algn="ctr" defTabSz="685261" fontAlgn="base">
              <a:spcBef>
                <a:spcPts val="900"/>
              </a:spcBef>
              <a:spcAft>
                <a:spcPct val="0"/>
              </a:spcAft>
            </a:pPr>
            <a:r>
              <a:rPr lang="en-US" sz="2400" dirty="0">
                <a:ln>
                  <a:solidFill>
                    <a:schemeClr val="bg1">
                      <a:alpha val="0"/>
                    </a:schemeClr>
                  </a:solidFill>
                </a:ln>
                <a:solidFill>
                  <a:srgbClr val="595959"/>
                </a:solidFill>
                <a:latin typeface="Segoe UI Light" pitchFamily="34" charset="0"/>
              </a:rPr>
              <a:t>Corpnet</a:t>
            </a:r>
          </a:p>
        </p:txBody>
      </p:sp>
      <p:sp>
        <p:nvSpPr>
          <p:cNvPr id="75" name="Oval 74"/>
          <p:cNvSpPr/>
          <p:nvPr>
            <p:custDataLst>
              <p:tags r:id="rId2"/>
            </p:custDataLst>
          </p:nvPr>
        </p:nvSpPr>
        <p:spPr bwMode="auto">
          <a:xfrm>
            <a:off x="5753359"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solidFill>
                <a:srgbClr val="595959"/>
              </a:solidFill>
            </a:endParaRPr>
          </a:p>
        </p:txBody>
      </p:sp>
      <p:grpSp>
        <p:nvGrpSpPr>
          <p:cNvPr id="5" name="Group 4"/>
          <p:cNvGrpSpPr/>
          <p:nvPr/>
        </p:nvGrpSpPr>
        <p:grpSpPr>
          <a:xfrm>
            <a:off x="5838172" y="1136704"/>
            <a:ext cx="2276815" cy="1525628"/>
            <a:chOff x="7479592" y="1494853"/>
            <a:chExt cx="3649895" cy="2446325"/>
          </a:xfrm>
          <a:solidFill>
            <a:schemeClr val="accent6">
              <a:lumMod val="20000"/>
              <a:lumOff val="80000"/>
            </a:schemeClr>
          </a:solidFill>
        </p:grpSpPr>
        <p:sp>
          <p:nvSpPr>
            <p:cNvPr id="77"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200" dirty="0"/>
            </a:p>
          </p:txBody>
        </p:sp>
        <p:sp>
          <p:nvSpPr>
            <p:cNvPr id="78" name="Rectangle 77"/>
            <p:cNvSpPr/>
            <p:nvPr/>
          </p:nvSpPr>
          <p:spPr>
            <a:xfrm>
              <a:off x="8165814" y="1990103"/>
              <a:ext cx="2411946" cy="518191"/>
            </a:xfrm>
            <a:prstGeom prst="rect">
              <a:avLst/>
            </a:prstGeom>
            <a:noFill/>
          </p:spPr>
          <p:txBody>
            <a:bodyPr wrap="none">
              <a:spAutoFit/>
            </a:bodyPr>
            <a:lstStyle/>
            <a:p>
              <a:pPr algn="ctr" defTabSz="685261" fontAlgn="base">
                <a:spcBef>
                  <a:spcPts val="900"/>
                </a:spcBef>
                <a:spcAft>
                  <a:spcPct val="0"/>
                </a:spcAft>
              </a:pPr>
              <a:r>
                <a:rPr lang="en-US" sz="1500" dirty="0">
                  <a:ln>
                    <a:solidFill>
                      <a:srgbClr val="FFFFFF">
                        <a:alpha val="0"/>
                      </a:srgbClr>
                    </a:solidFill>
                  </a:ln>
                  <a:solidFill>
                    <a:schemeClr val="bg1">
                      <a:alpha val="99000"/>
                    </a:schemeClr>
                  </a:solidFill>
                </a:rPr>
                <a:t>Windows Azure</a:t>
              </a:r>
            </a:p>
          </p:txBody>
        </p:sp>
      </p:grpSp>
      <p:sp>
        <p:nvSpPr>
          <p:cNvPr id="2" name="Title 1"/>
          <p:cNvSpPr>
            <a:spLocks noGrp="1"/>
          </p:cNvSpPr>
          <p:nvPr>
            <p:ph type="title"/>
          </p:nvPr>
        </p:nvSpPr>
        <p:spPr>
          <a:xfrm>
            <a:off x="389436" y="171450"/>
            <a:ext cx="8363938" cy="498598"/>
          </a:xfrm>
        </p:spPr>
        <p:txBody>
          <a:bodyPr/>
          <a:lstStyle/>
          <a:p>
            <a:r>
              <a:rPr lang="en-IN" sz="3600" dirty="0"/>
              <a:t>Windows Azure Virtual Network</a:t>
            </a:r>
            <a:endParaRPr lang="en-US" sz="3600" dirty="0"/>
          </a:p>
        </p:txBody>
      </p:sp>
      <p:sp>
        <p:nvSpPr>
          <p:cNvPr id="219" name="Content Placeholder 218"/>
          <p:cNvSpPr>
            <a:spLocks noGrp="1"/>
          </p:cNvSpPr>
          <p:nvPr>
            <p:ph type="body" sz="quarter" idx="10"/>
          </p:nvPr>
        </p:nvSpPr>
        <p:spPr>
          <a:xfrm>
            <a:off x="389436" y="1085850"/>
            <a:ext cx="4828292" cy="3579954"/>
          </a:xfrm>
        </p:spPr>
        <p:txBody>
          <a:bodyPr/>
          <a:lstStyle/>
          <a:p>
            <a:r>
              <a:rPr lang="en-US" sz="2800" dirty="0">
                <a:solidFill>
                  <a:schemeClr val="accent2">
                    <a:alpha val="99000"/>
                  </a:schemeClr>
                </a:solidFill>
                <a:latin typeface="+mn-lt"/>
              </a:rPr>
              <a:t>Your “virtual” branch office / datacenter in the cloud</a:t>
            </a:r>
          </a:p>
          <a:p>
            <a:pPr lvl="1"/>
            <a:r>
              <a:rPr lang="en-US" sz="1400" dirty="0"/>
              <a:t>Enables customers to extend their Enterprise Networks </a:t>
            </a:r>
            <a:br>
              <a:rPr lang="en-US" sz="1400" dirty="0"/>
            </a:br>
            <a:r>
              <a:rPr lang="en-US" sz="1400" dirty="0"/>
              <a:t>into Windows Azure</a:t>
            </a:r>
          </a:p>
          <a:p>
            <a:pPr lvl="1"/>
            <a:r>
              <a:rPr lang="en-US" sz="1400" dirty="0"/>
              <a:t>Networking on-ramp for migrating existing apps </a:t>
            </a:r>
            <a:br>
              <a:rPr lang="en-US" sz="1400" dirty="0"/>
            </a:br>
            <a:r>
              <a:rPr lang="en-US" sz="1400" dirty="0"/>
              <a:t>and services to Windows Azure</a:t>
            </a:r>
          </a:p>
          <a:p>
            <a:pPr lvl="1"/>
            <a:r>
              <a:rPr lang="en-US" sz="1400" dirty="0"/>
              <a:t>Enables “hybrid” apps that span cloud and their premises</a:t>
            </a:r>
          </a:p>
          <a:p>
            <a:pPr lvl="1"/>
            <a:endParaRPr lang="en-US" sz="1400" dirty="0">
              <a:solidFill>
                <a:schemeClr val="accent2">
                  <a:alpha val="99000"/>
                </a:schemeClr>
              </a:solidFill>
            </a:endParaRPr>
          </a:p>
          <a:p>
            <a:pPr lvl="1"/>
            <a:r>
              <a:rPr lang="en-US" sz="2800" dirty="0">
                <a:solidFill>
                  <a:schemeClr val="accent2">
                    <a:alpha val="99000"/>
                  </a:schemeClr>
                </a:solidFill>
              </a:rPr>
              <a:t>A protected private virtual network in the cloud</a:t>
            </a:r>
          </a:p>
          <a:p>
            <a:pPr lvl="1"/>
            <a:r>
              <a:rPr lang="en-US" sz="1400" dirty="0"/>
              <a:t>Enables customers to setup secure private IPv4 </a:t>
            </a:r>
            <a:br>
              <a:rPr lang="en-US" sz="1400" dirty="0"/>
            </a:br>
            <a:r>
              <a:rPr lang="en-US" sz="1400" dirty="0"/>
              <a:t>networks fully contained within Windows Azure</a:t>
            </a:r>
          </a:p>
          <a:p>
            <a:pPr lvl="1"/>
            <a:r>
              <a:rPr lang="en-US" sz="1400" dirty="0"/>
              <a:t>IP address persistence</a:t>
            </a:r>
          </a:p>
          <a:p>
            <a:pPr lvl="1"/>
            <a:r>
              <a:rPr lang="en-US" sz="1400" dirty="0"/>
              <a:t>Inter-service DIP-to-DIP communication</a:t>
            </a:r>
          </a:p>
        </p:txBody>
      </p:sp>
      <p:sp>
        <p:nvSpPr>
          <p:cNvPr id="88" name="Rectangle 87"/>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en-US" dirty="0">
              <a:ln>
                <a:solidFill>
                  <a:schemeClr val="bg1">
                    <a:alpha val="0"/>
                  </a:schemeClr>
                </a:solidFill>
              </a:ln>
            </a:endParaRPr>
          </a:p>
        </p:txBody>
      </p:sp>
      <p:sp>
        <p:nvSpPr>
          <p:cNvPr id="93" name="Rectangle 92"/>
          <p:cNvSpPr/>
          <p:nvPr/>
        </p:nvSpPr>
        <p:spPr>
          <a:xfrm>
            <a:off x="6132519"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r>
              <a:rPr lang="en-US" sz="900" dirty="0">
                <a:ln>
                  <a:solidFill>
                    <a:schemeClr val="bg1">
                      <a:alpha val="0"/>
                    </a:schemeClr>
                  </a:solidFill>
                </a:ln>
              </a:rPr>
              <a:t>VM 1</a:t>
            </a:r>
          </a:p>
        </p:txBody>
      </p:sp>
      <p:sp>
        <p:nvSpPr>
          <p:cNvPr id="94" name="Rectangle 93"/>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r>
              <a:rPr lang="en-US" sz="900" dirty="0">
                <a:ln>
                  <a:solidFill>
                    <a:schemeClr val="bg1">
                      <a:alpha val="0"/>
                    </a:schemeClr>
                  </a:solidFill>
                </a:ln>
              </a:rPr>
              <a:t>VM 2</a:t>
            </a:r>
          </a:p>
        </p:txBody>
      </p:sp>
      <p:sp>
        <p:nvSpPr>
          <p:cNvPr id="95" name="Rectangle 94"/>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86" tIns="34286" rIns="34286" bIns="34286" rtlCol="0" anchor="ctr"/>
          <a:lstStyle/>
          <a:p>
            <a:pPr algn="ctr"/>
            <a:r>
              <a:rPr lang="en-US" sz="900" dirty="0">
                <a:ln>
                  <a:solidFill>
                    <a:schemeClr val="bg1">
                      <a:alpha val="0"/>
                    </a:schemeClr>
                  </a:solidFill>
                </a:ln>
              </a:rPr>
              <a:t>ROLE 1</a:t>
            </a:r>
          </a:p>
        </p:txBody>
      </p:sp>
      <p:cxnSp>
        <p:nvCxnSpPr>
          <p:cNvPr id="109" name="Straight Connector 108"/>
          <p:cNvCxnSpPr>
            <a:stCxn id="93" idx="3"/>
            <a:endCxn id="94" idx="1"/>
          </p:cNvCxnSpPr>
          <p:nvPr>
            <p:custDataLst>
              <p:tags r:id="rId5"/>
            </p:custDataLst>
          </p:nvPr>
        </p:nvCxnSpPr>
        <p:spPr>
          <a:xfrm>
            <a:off x="6612709"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custDataLst>
              <p:tags r:id="rId6"/>
            </p:custDataLst>
          </p:nvPr>
        </p:nvSpPr>
        <p:spPr>
          <a:xfrm>
            <a:off x="6095354"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en-US" dirty="0">
              <a:ln>
                <a:solidFill>
                  <a:schemeClr val="bg1">
                    <a:alpha val="0"/>
                  </a:schemeClr>
                </a:solidFill>
              </a:ln>
            </a:endParaRPr>
          </a:p>
        </p:txBody>
      </p:sp>
      <p:sp>
        <p:nvSpPr>
          <p:cNvPr id="117" name="Rectangle 116"/>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en-US" dirty="0">
              <a:ln>
                <a:solidFill>
                  <a:schemeClr val="bg1">
                    <a:alpha val="0"/>
                  </a:schemeClr>
                </a:solidFill>
              </a:ln>
            </a:endParaRPr>
          </a:p>
        </p:txBody>
      </p:sp>
      <p:cxnSp>
        <p:nvCxnSpPr>
          <p:cNvPr id="118" name="Straight Connector 117"/>
          <p:cNvCxnSpPr>
            <a:stCxn id="93" idx="2"/>
            <a:endCxn id="95" idx="0"/>
          </p:cNvCxnSpPr>
          <p:nvPr>
            <p:custDataLst>
              <p:tags r:id="rId8"/>
            </p:custDataLst>
          </p:nvPr>
        </p:nvCxnSpPr>
        <p:spPr>
          <a:xfrm rot="16200000" flipH="1">
            <a:off x="6591168" y="1825526"/>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6081333" y="2231002"/>
            <a:ext cx="554623" cy="196208"/>
          </a:xfrm>
          <a:prstGeom prst="rect">
            <a:avLst/>
          </a:prstGeom>
        </p:spPr>
        <p:txBody>
          <a:bodyPr wrap="none" lIns="68571" tIns="34286" rIns="68571" bIns="34286">
            <a:spAutoFit/>
          </a:bodyPr>
          <a:lstStyle/>
          <a:p>
            <a:pPr algn="ctr" defTabSz="685261" fontAlgn="base">
              <a:spcBef>
                <a:spcPts val="900"/>
              </a:spcBef>
              <a:spcAft>
                <a:spcPct val="0"/>
              </a:spcAft>
            </a:pPr>
            <a:r>
              <a:rPr lang="en-US" sz="800" dirty="0">
                <a:ln>
                  <a:solidFill>
                    <a:srgbClr val="FFFFFF">
                      <a:alpha val="0"/>
                    </a:srgbClr>
                  </a:solidFill>
                </a:ln>
                <a:solidFill>
                  <a:srgbClr val="595959"/>
                </a:solidFill>
              </a:rPr>
              <a:t>Subnet 2</a:t>
            </a:r>
          </a:p>
        </p:txBody>
      </p:sp>
      <p:sp>
        <p:nvSpPr>
          <p:cNvPr id="120" name="Rectangle 119"/>
          <p:cNvSpPr/>
          <p:nvPr/>
        </p:nvSpPr>
        <p:spPr>
          <a:xfrm>
            <a:off x="7270946" y="2042896"/>
            <a:ext cx="554624" cy="196208"/>
          </a:xfrm>
          <a:prstGeom prst="rect">
            <a:avLst/>
          </a:prstGeom>
        </p:spPr>
        <p:txBody>
          <a:bodyPr wrap="none" lIns="68571" tIns="34286" rIns="68571" bIns="34286">
            <a:spAutoFit/>
          </a:bodyPr>
          <a:lstStyle/>
          <a:p>
            <a:pPr algn="ctr" defTabSz="685261" fontAlgn="base">
              <a:spcBef>
                <a:spcPts val="900"/>
              </a:spcBef>
              <a:spcAft>
                <a:spcPct val="0"/>
              </a:spcAft>
            </a:pPr>
            <a:r>
              <a:rPr lang="en-US" sz="800" dirty="0">
                <a:ln>
                  <a:solidFill>
                    <a:srgbClr val="FFFFFF">
                      <a:alpha val="0"/>
                    </a:srgbClr>
                  </a:solidFill>
                </a:ln>
                <a:solidFill>
                  <a:srgbClr val="595959"/>
                </a:solidFill>
              </a:rPr>
              <a:t>Subnet 1</a:t>
            </a:r>
          </a:p>
        </p:txBody>
      </p:sp>
      <p:cxnSp>
        <p:nvCxnSpPr>
          <p:cNvPr id="132" name="Straight Arrow Connector 131"/>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6386346" y="3086107"/>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H="1">
            <a:off x="6696458" y="3067056"/>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049152"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7241049" y="3421346"/>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7432311" y="3421345"/>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432306" y="3421341"/>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Freeform 6"/>
          <p:cNvSpPr>
            <a:spLocks noEditPoints="1"/>
          </p:cNvSpPr>
          <p:nvPr/>
        </p:nvSpPr>
        <p:spPr bwMode="auto">
          <a:xfrm>
            <a:off x="5855848" y="338565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3" name="Freeform 6"/>
          <p:cNvSpPr>
            <a:spLocks noEditPoints="1"/>
          </p:cNvSpPr>
          <p:nvPr/>
        </p:nvSpPr>
        <p:spPr bwMode="auto">
          <a:xfrm>
            <a:off x="6201219" y="3623776"/>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4" name="Freeform 6"/>
          <p:cNvSpPr>
            <a:spLocks noEditPoints="1"/>
          </p:cNvSpPr>
          <p:nvPr/>
        </p:nvSpPr>
        <p:spPr bwMode="auto">
          <a:xfrm>
            <a:off x="6577556" y="372855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6" name="Freeform 6"/>
          <p:cNvSpPr>
            <a:spLocks noEditPoints="1"/>
          </p:cNvSpPr>
          <p:nvPr/>
        </p:nvSpPr>
        <p:spPr bwMode="auto">
          <a:xfrm>
            <a:off x="7130149" y="372855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7" name="Freeform 6"/>
          <p:cNvSpPr>
            <a:spLocks noEditPoints="1"/>
          </p:cNvSpPr>
          <p:nvPr/>
        </p:nvSpPr>
        <p:spPr bwMode="auto">
          <a:xfrm>
            <a:off x="7525539" y="365949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9" name="Freeform 6"/>
          <p:cNvSpPr>
            <a:spLocks noEditPoints="1"/>
          </p:cNvSpPr>
          <p:nvPr/>
        </p:nvSpPr>
        <p:spPr bwMode="auto">
          <a:xfrm>
            <a:off x="7801836" y="3549958"/>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grpSp>
        <p:nvGrpSpPr>
          <p:cNvPr id="19" name="Group 18"/>
          <p:cNvGrpSpPr/>
          <p:nvPr/>
        </p:nvGrpSpPr>
        <p:grpSpPr>
          <a:xfrm>
            <a:off x="6694831" y="2958005"/>
            <a:ext cx="674676" cy="186906"/>
            <a:chOff x="8924116" y="3944007"/>
            <a:chExt cx="899334" cy="249208"/>
          </a:xfrm>
        </p:grpSpPr>
        <p:sp>
          <p:nvSpPr>
            <p:cNvPr id="18" name="Rectangle 1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7159702" y="3272212"/>
            <a:ext cx="559535" cy="155009"/>
            <a:chOff x="8924116" y="3944007"/>
            <a:chExt cx="899334" cy="249208"/>
          </a:xfrm>
        </p:grpSpPr>
        <p:sp>
          <p:nvSpPr>
            <p:cNvPr id="103" name="Rectangle 102"/>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4"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p:cNvGrpSpPr/>
          <p:nvPr/>
        </p:nvGrpSpPr>
        <p:grpSpPr>
          <a:xfrm>
            <a:off x="7314120" y="2390459"/>
            <a:ext cx="426962" cy="118281"/>
            <a:chOff x="8924116" y="3944007"/>
            <a:chExt cx="899334" cy="249208"/>
          </a:xfrm>
        </p:grpSpPr>
        <p:sp>
          <p:nvSpPr>
            <p:cNvPr id="107" name="Rectangle 106"/>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347851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Networks Scenarios</a:t>
            </a:r>
            <a:endParaRPr lang="en-US" dirty="0"/>
          </a:p>
        </p:txBody>
      </p:sp>
      <p:sp>
        <p:nvSpPr>
          <p:cNvPr id="3" name="Content Placeholder 2"/>
          <p:cNvSpPr>
            <a:spLocks noGrp="1"/>
          </p:cNvSpPr>
          <p:nvPr>
            <p:ph type="body" sz="quarter" idx="10"/>
          </p:nvPr>
        </p:nvSpPr>
        <p:spPr>
          <a:xfrm>
            <a:off x="389436" y="1085850"/>
            <a:ext cx="8363938" cy="3717171"/>
          </a:xfrm>
        </p:spPr>
        <p:txBody>
          <a:bodyPr/>
          <a:lstStyle/>
          <a:p>
            <a:r>
              <a:rPr lang="en-US" sz="1800" dirty="0" smtClean="0">
                <a:solidFill>
                  <a:schemeClr val="accent2"/>
                </a:solidFill>
                <a:latin typeface="+mn-lt"/>
              </a:rPr>
              <a:t>Hybrid Public/Private Cloud</a:t>
            </a:r>
          </a:p>
          <a:p>
            <a:r>
              <a:rPr lang="en-US" sz="1800" dirty="0" smtClean="0">
                <a:latin typeface="+mn-lt"/>
              </a:rPr>
              <a:t>Enterprise app in Windows Azure requiring connectivity to on-premise resources</a:t>
            </a:r>
          </a:p>
          <a:p>
            <a:pPr lvl="1"/>
            <a:endParaRPr lang="en-US" sz="1050" dirty="0" smtClean="0"/>
          </a:p>
          <a:p>
            <a:r>
              <a:rPr lang="en-US" sz="1800" dirty="0" smtClean="0">
                <a:solidFill>
                  <a:schemeClr val="accent2">
                    <a:alpha val="99000"/>
                  </a:schemeClr>
                </a:solidFill>
                <a:latin typeface="+mn-lt"/>
              </a:rPr>
              <a:t>Enterprise Identity and Access Control</a:t>
            </a:r>
          </a:p>
          <a:p>
            <a:pPr lvl="1"/>
            <a:r>
              <a:rPr lang="en-US" sz="1800" dirty="0" smtClean="0">
                <a:latin typeface="+mn-lt"/>
              </a:rPr>
              <a:t>Manage identity and access control with on-premise resources </a:t>
            </a:r>
            <a:br>
              <a:rPr lang="en-US" sz="1800" dirty="0" smtClean="0">
                <a:latin typeface="+mn-lt"/>
              </a:rPr>
            </a:br>
            <a:r>
              <a:rPr lang="en-US" sz="1800" dirty="0" smtClean="0">
                <a:latin typeface="+mn-lt"/>
              </a:rPr>
              <a:t>(on-premises Active Directory)</a:t>
            </a:r>
            <a:br>
              <a:rPr lang="en-US" sz="1800" dirty="0" smtClean="0">
                <a:latin typeface="+mn-lt"/>
              </a:rPr>
            </a:br>
            <a:endParaRPr lang="en-US" sz="1050" dirty="0"/>
          </a:p>
          <a:p>
            <a:r>
              <a:rPr lang="en-US" sz="1800" dirty="0" smtClean="0">
                <a:solidFill>
                  <a:schemeClr val="accent2">
                    <a:alpha val="99000"/>
                  </a:schemeClr>
                </a:solidFill>
                <a:latin typeface="+mn-lt"/>
              </a:rPr>
              <a:t>Monitoring and Management</a:t>
            </a:r>
          </a:p>
          <a:p>
            <a:r>
              <a:rPr lang="en-US" sz="1800" dirty="0" smtClean="0">
                <a:latin typeface="+mn-lt"/>
              </a:rPr>
              <a:t>Remote monitoring and trouble-shooting of  resources </a:t>
            </a:r>
            <a:br>
              <a:rPr lang="en-US" sz="1800" dirty="0" smtClean="0">
                <a:latin typeface="+mn-lt"/>
              </a:rPr>
            </a:br>
            <a:r>
              <a:rPr lang="en-US" sz="1800" dirty="0" smtClean="0">
                <a:latin typeface="+mn-lt"/>
              </a:rPr>
              <a:t>running in Windows Azure</a:t>
            </a:r>
          </a:p>
          <a:p>
            <a:pPr lvl="1"/>
            <a:endParaRPr lang="en-US" sz="1050" dirty="0"/>
          </a:p>
          <a:p>
            <a:r>
              <a:rPr lang="en-US" sz="1800" dirty="0" smtClean="0">
                <a:solidFill>
                  <a:schemeClr val="accent2">
                    <a:alpha val="99000"/>
                  </a:schemeClr>
                </a:solidFill>
                <a:latin typeface="+mn-lt"/>
              </a:rPr>
              <a:t>Advanced Connectivity Requirements</a:t>
            </a:r>
          </a:p>
          <a:p>
            <a:r>
              <a:rPr lang="en-US" sz="1800" dirty="0" smtClean="0">
                <a:latin typeface="+mn-lt"/>
              </a:rPr>
              <a:t>Cloud deployments requiring persistent IP addresses </a:t>
            </a:r>
            <a:br>
              <a:rPr lang="en-US" sz="1800" dirty="0" smtClean="0">
                <a:latin typeface="+mn-lt"/>
              </a:rPr>
            </a:br>
            <a:r>
              <a:rPr lang="en-US" sz="1800" dirty="0" smtClean="0">
                <a:latin typeface="+mn-lt"/>
              </a:rPr>
              <a:t>and direct connectivity across services</a:t>
            </a:r>
            <a:endParaRPr lang="en-US" sz="1800" dirty="0">
              <a:latin typeface="+mn-lt"/>
            </a:endParaRPr>
          </a:p>
        </p:txBody>
      </p:sp>
      <p:sp>
        <p:nvSpPr>
          <p:cNvPr id="4" name="Freeform 18"/>
          <p:cNvSpPr>
            <a:spLocks noEditPoints="1"/>
          </p:cNvSpPr>
          <p:nvPr/>
        </p:nvSpPr>
        <p:spPr bwMode="black">
          <a:xfrm>
            <a:off x="7033316" y="2614305"/>
            <a:ext cx="1604266" cy="196596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04933219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pPr lvl="1"/>
            <a:r>
              <a:rPr lang="en-US" sz="3600" dirty="0">
                <a:solidFill>
                  <a:schemeClr val="tx2"/>
                </a:solidFill>
                <a:latin typeface="Segoe UI Light" pitchFamily="34" charset="0"/>
                <a:cs typeface="Segoe UI Light" pitchFamily="34" charset="0"/>
              </a:rPr>
              <a:t>Does Your App Need a Virtual Network?</a:t>
            </a:r>
          </a:p>
        </p:txBody>
      </p:sp>
      <p:sp>
        <p:nvSpPr>
          <p:cNvPr id="3" name="Text Placeholder 2"/>
          <p:cNvSpPr>
            <a:spLocks noGrp="1"/>
          </p:cNvSpPr>
          <p:nvPr>
            <p:ph type="body" sz="quarter" idx="10"/>
          </p:nvPr>
        </p:nvSpPr>
        <p:spPr>
          <a:xfrm>
            <a:off x="397701" y="1052803"/>
            <a:ext cx="6015402" cy="4158446"/>
          </a:xfrm>
        </p:spPr>
        <p:txBody>
          <a:bodyPr/>
          <a:lstStyle/>
          <a:p>
            <a:pPr lvl="1"/>
            <a:r>
              <a:rPr lang="en-US" sz="3000" dirty="0">
                <a:solidFill>
                  <a:schemeClr val="accent2"/>
                </a:solidFill>
                <a:latin typeface="Segoe UI Light" pitchFamily="34" charset="0"/>
                <a:cs typeface="Segoe UI Light" pitchFamily="34" charset="0"/>
              </a:rPr>
              <a:t>Persistent IP Address Requirements</a:t>
            </a:r>
          </a:p>
          <a:p>
            <a:pPr lvl="1"/>
            <a:r>
              <a:rPr lang="en-US" sz="2100" dirty="0">
                <a:solidFill>
                  <a:schemeClr val="tx2"/>
                </a:solidFill>
              </a:rPr>
              <a:t>Virtual Machines deployed into a virtual network have an infinite DHCP lease.</a:t>
            </a:r>
          </a:p>
          <a:p>
            <a:pPr lvl="1"/>
            <a:endParaRPr lang="en-US" sz="600" dirty="0">
              <a:solidFill>
                <a:schemeClr val="accent2"/>
              </a:solidFill>
              <a:latin typeface="Segoe UI Light" pitchFamily="34" charset="0"/>
              <a:cs typeface="Segoe UI Light" pitchFamily="34" charset="0"/>
            </a:endParaRPr>
          </a:p>
          <a:p>
            <a:pPr lvl="1"/>
            <a:r>
              <a:rPr lang="en-US" sz="3000" dirty="0">
                <a:solidFill>
                  <a:schemeClr val="accent2"/>
                </a:solidFill>
                <a:latin typeface="Segoe UI Light" pitchFamily="34" charset="0"/>
                <a:cs typeface="Segoe UI Light" pitchFamily="34" charset="0"/>
              </a:rPr>
              <a:t>Hybrid On-Premises Cloud Apps</a:t>
            </a:r>
          </a:p>
          <a:p>
            <a:pPr lvl="1"/>
            <a:r>
              <a:rPr lang="en-US" sz="2100" dirty="0">
                <a:solidFill>
                  <a:schemeClr val="tx2"/>
                </a:solidFill>
              </a:rPr>
              <a:t>Requirement for connectivity between your data center and the public cloud.  </a:t>
            </a:r>
          </a:p>
          <a:p>
            <a:pPr lvl="1"/>
            <a:endParaRPr lang="en-US" sz="600" dirty="0">
              <a:solidFill>
                <a:schemeClr val="accent2"/>
              </a:solidFill>
              <a:latin typeface="Segoe UI Light" pitchFamily="34" charset="0"/>
              <a:cs typeface="Segoe UI Light" pitchFamily="34" charset="0"/>
            </a:endParaRPr>
          </a:p>
          <a:p>
            <a:pPr lvl="1"/>
            <a:r>
              <a:rPr lang="en-US" sz="3000" dirty="0">
                <a:solidFill>
                  <a:schemeClr val="accent2"/>
                </a:solidFill>
                <a:latin typeface="Segoe UI Light" pitchFamily="34" charset="0"/>
                <a:cs typeface="Segoe UI Light" pitchFamily="34" charset="0"/>
              </a:rPr>
              <a:t>Connectivity between cloud services. </a:t>
            </a:r>
          </a:p>
          <a:p>
            <a:pPr lvl="1"/>
            <a:r>
              <a:rPr lang="en-US" sz="2100" dirty="0">
                <a:solidFill>
                  <a:schemeClr val="tx2"/>
                </a:solidFill>
              </a:rPr>
              <a:t>Deploying Active Directory in the Cloud or connecting a </a:t>
            </a:r>
            <a:r>
              <a:rPr lang="en-US" sz="2100" dirty="0" err="1">
                <a:solidFill>
                  <a:schemeClr val="tx2"/>
                </a:solidFill>
              </a:rPr>
              <a:t>PaaS</a:t>
            </a:r>
            <a:r>
              <a:rPr lang="en-US" sz="2100" dirty="0">
                <a:solidFill>
                  <a:schemeClr val="tx2"/>
                </a:solidFill>
              </a:rPr>
              <a:t> to </a:t>
            </a:r>
            <a:r>
              <a:rPr lang="en-US" sz="2100" dirty="0" err="1">
                <a:solidFill>
                  <a:schemeClr val="tx2"/>
                </a:solidFill>
              </a:rPr>
              <a:t>IaaS</a:t>
            </a:r>
            <a:r>
              <a:rPr lang="en-US" sz="2100" dirty="0">
                <a:solidFill>
                  <a:schemeClr val="tx2"/>
                </a:solidFill>
              </a:rPr>
              <a:t> Service.</a:t>
            </a:r>
          </a:p>
          <a:p>
            <a:pPr lvl="1"/>
            <a:endParaRPr lang="en-US" sz="600" dirty="0">
              <a:solidFill>
                <a:schemeClr val="accent2"/>
              </a:solidFill>
            </a:endParaRPr>
          </a:p>
          <a:p>
            <a:endParaRPr lang="en-US" dirty="0" smtClean="0"/>
          </a:p>
          <a:p>
            <a:endParaRPr lang="en-US" dirty="0"/>
          </a:p>
        </p:txBody>
      </p:sp>
      <p:grpSp>
        <p:nvGrpSpPr>
          <p:cNvPr id="5" name="Group 4"/>
          <p:cNvGrpSpPr/>
          <p:nvPr/>
        </p:nvGrpSpPr>
        <p:grpSpPr>
          <a:xfrm>
            <a:off x="6345105" y="1210813"/>
            <a:ext cx="2652425" cy="2711946"/>
            <a:chOff x="5217728" y="1084660"/>
            <a:chExt cx="3535646" cy="3615928"/>
          </a:xfrm>
        </p:grpSpPr>
        <p:sp>
          <p:nvSpPr>
            <p:cNvPr id="6" name="Rectangle 5"/>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9" tIns="34295" rIns="68562" bIns="68589" numCol="1" spcCol="0" rtlCol="0" anchor="b" anchorCtr="0" compatLnSpc="1">
              <a:prstTxWarp prst="textNoShape">
                <a:avLst/>
              </a:prstTxWarp>
            </a:bodyPr>
            <a:lstStyle/>
            <a:p>
              <a:pPr algn="ctr" defTabSz="514122" fontAlgn="base">
                <a:spcBef>
                  <a:spcPts val="675"/>
                </a:spcBef>
                <a:spcAft>
                  <a:spcPct val="0"/>
                </a:spcAft>
              </a:pPr>
              <a:r>
                <a:rPr lang="en-US" dirty="0">
                  <a:ln>
                    <a:solidFill>
                      <a:srgbClr val="FFFFFF">
                        <a:alpha val="0"/>
                      </a:srgbClr>
                    </a:solidFill>
                  </a:ln>
                  <a:solidFill>
                    <a:srgbClr val="595959"/>
                  </a:solidFill>
                  <a:latin typeface="Segoe UI Light" pitchFamily="34" charset="0"/>
                </a:rPr>
                <a:t>Corpnet</a:t>
              </a:r>
            </a:p>
          </p:txBody>
        </p:sp>
        <p:sp>
          <p:nvSpPr>
            <p:cNvPr id="7" name="Oval 6"/>
            <p:cNvSpPr/>
            <p:nvPr>
              <p:custDataLst>
                <p:tags r:id="rId2"/>
              </p:custDataLst>
            </p:nvPr>
          </p:nvSpPr>
          <p:spPr bwMode="auto">
            <a:xfrm>
              <a:off x="5753358"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514296" fontAlgn="base">
                <a:spcBef>
                  <a:spcPct val="0"/>
                </a:spcBef>
                <a:spcAft>
                  <a:spcPct val="0"/>
                </a:spcAft>
              </a:pPr>
              <a:endParaRPr lang="en-US" sz="1300" dirty="0">
                <a:solidFill>
                  <a:srgbClr val="595959"/>
                </a:solidFill>
              </a:endParaRPr>
            </a:p>
          </p:txBody>
        </p:sp>
        <p:grpSp>
          <p:nvGrpSpPr>
            <p:cNvPr id="8" name="Group 7"/>
            <p:cNvGrpSpPr/>
            <p:nvPr/>
          </p:nvGrpSpPr>
          <p:grpSpPr>
            <a:xfrm>
              <a:off x="5838166" y="1136704"/>
              <a:ext cx="2276815" cy="1525628"/>
              <a:chOff x="7479592" y="1494853"/>
              <a:chExt cx="3649895" cy="2446325"/>
            </a:xfrm>
            <a:solidFill>
              <a:schemeClr val="accent6">
                <a:lumMod val="20000"/>
                <a:lumOff val="80000"/>
              </a:schemeClr>
            </a:solidFill>
          </p:grpSpPr>
          <p:sp>
            <p:nvSpPr>
              <p:cNvPr id="42"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pPr defTabSz="685294"/>
                <a:endParaRPr lang="en-US" sz="900" dirty="0">
                  <a:solidFill>
                    <a:srgbClr val="292929"/>
                  </a:solidFill>
                </a:endParaRPr>
              </a:p>
            </p:txBody>
          </p:sp>
          <p:sp>
            <p:nvSpPr>
              <p:cNvPr id="43" name="Rectangle 42"/>
              <p:cNvSpPr/>
              <p:nvPr/>
            </p:nvSpPr>
            <p:spPr>
              <a:xfrm>
                <a:off x="8136586" y="1990104"/>
                <a:ext cx="2470409" cy="559318"/>
              </a:xfrm>
              <a:prstGeom prst="rect">
                <a:avLst/>
              </a:prstGeom>
              <a:noFill/>
            </p:spPr>
            <p:txBody>
              <a:bodyPr wrap="none">
                <a:spAutoFit/>
              </a:bodyPr>
              <a:lstStyle/>
              <a:p>
                <a:pPr algn="ctr" defTabSz="514122" fontAlgn="base">
                  <a:spcBef>
                    <a:spcPts val="675"/>
                  </a:spcBef>
                  <a:spcAft>
                    <a:spcPct val="0"/>
                  </a:spcAft>
                </a:pPr>
                <a:r>
                  <a:rPr lang="en-US" sz="1100" dirty="0">
                    <a:ln>
                      <a:solidFill>
                        <a:srgbClr val="FFFFFF">
                          <a:alpha val="0"/>
                        </a:srgbClr>
                      </a:solidFill>
                    </a:ln>
                    <a:solidFill>
                      <a:srgbClr val="FFFFFF">
                        <a:alpha val="99000"/>
                      </a:srgbClr>
                    </a:solidFill>
                  </a:rPr>
                  <a:t>Windows Azure</a:t>
                </a:r>
              </a:p>
            </p:txBody>
          </p:sp>
        </p:grpSp>
        <p:sp>
          <p:nvSpPr>
            <p:cNvPr id="9" name="Rectangle 8"/>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endParaRPr lang="en-US" sz="1400" dirty="0">
                <a:ln>
                  <a:solidFill>
                    <a:srgbClr val="FFFFFF">
                      <a:alpha val="0"/>
                    </a:srgbClr>
                  </a:solidFill>
                </a:ln>
                <a:solidFill>
                  <a:srgbClr val="FFFFFF"/>
                </a:solidFill>
              </a:endParaRPr>
            </a:p>
          </p:txBody>
        </p:sp>
        <p:sp>
          <p:nvSpPr>
            <p:cNvPr id="10" name="Rectangle 9"/>
            <p:cNvSpPr/>
            <p:nvPr/>
          </p:nvSpPr>
          <p:spPr>
            <a:xfrm>
              <a:off x="61325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r>
                <a:rPr lang="en-US" sz="700" dirty="0">
                  <a:ln>
                    <a:solidFill>
                      <a:srgbClr val="FFFFFF">
                        <a:alpha val="0"/>
                      </a:srgbClr>
                    </a:solidFill>
                  </a:ln>
                  <a:solidFill>
                    <a:srgbClr val="FFFFFF"/>
                  </a:solidFill>
                </a:rPr>
                <a:t>VM 1</a:t>
              </a:r>
            </a:p>
          </p:txBody>
        </p:sp>
        <p:sp>
          <p:nvSpPr>
            <p:cNvPr id="11" name="Rectangle 10"/>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r>
                <a:rPr lang="en-US" sz="700" dirty="0">
                  <a:ln>
                    <a:solidFill>
                      <a:srgbClr val="FFFFFF">
                        <a:alpha val="0"/>
                      </a:srgbClr>
                    </a:solidFill>
                  </a:ln>
                  <a:solidFill>
                    <a:srgbClr val="FFFFFF"/>
                  </a:solidFill>
                </a:rPr>
                <a:t>VM 2</a:t>
              </a:r>
            </a:p>
          </p:txBody>
        </p:sp>
        <p:sp>
          <p:nvSpPr>
            <p:cNvPr id="12" name="Rectangle 11"/>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95" tIns="34295" rIns="34295" bIns="34295" rtlCol="0" anchor="ctr"/>
            <a:lstStyle/>
            <a:p>
              <a:pPr algn="ctr" defTabSz="685294"/>
              <a:r>
                <a:rPr lang="en-US" sz="700" dirty="0">
                  <a:ln>
                    <a:solidFill>
                      <a:srgbClr val="FFFFFF">
                        <a:alpha val="0"/>
                      </a:srgbClr>
                    </a:solidFill>
                  </a:ln>
                  <a:solidFill>
                    <a:srgbClr val="FFFFFF"/>
                  </a:solidFill>
                </a:rPr>
                <a:t>ROLE 1</a:t>
              </a:r>
            </a:p>
          </p:txBody>
        </p:sp>
        <p:cxnSp>
          <p:nvCxnSpPr>
            <p:cNvPr id="13" name="Straight Connector 12"/>
            <p:cNvCxnSpPr>
              <a:stCxn id="10" idx="3"/>
              <a:endCxn id="11" idx="1"/>
            </p:cNvCxnSpPr>
            <p:nvPr>
              <p:custDataLst>
                <p:tags r:id="rId5"/>
              </p:custDataLst>
            </p:nvPr>
          </p:nvCxnSpPr>
          <p:spPr>
            <a:xfrm>
              <a:off x="6612703"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custDataLst>
                <p:tags r:id="rId6"/>
              </p:custDataLst>
            </p:nvPr>
          </p:nvSpPr>
          <p:spPr>
            <a:xfrm>
              <a:off x="6095348"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endParaRPr lang="en-US" sz="1400" dirty="0">
                <a:ln>
                  <a:solidFill>
                    <a:srgbClr val="FFFFFF">
                      <a:alpha val="0"/>
                    </a:srgbClr>
                  </a:solidFill>
                </a:ln>
                <a:solidFill>
                  <a:srgbClr val="FFFFFF"/>
                </a:solidFill>
              </a:endParaRPr>
            </a:p>
          </p:txBody>
        </p:sp>
        <p:sp>
          <p:nvSpPr>
            <p:cNvPr id="15" name="Rectangle 14"/>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endParaRPr lang="en-US" sz="1400" dirty="0">
                <a:ln>
                  <a:solidFill>
                    <a:srgbClr val="FFFFFF">
                      <a:alpha val="0"/>
                    </a:srgbClr>
                  </a:solidFill>
                </a:ln>
                <a:solidFill>
                  <a:srgbClr val="FFFFFF"/>
                </a:solidFill>
              </a:endParaRPr>
            </a:p>
          </p:txBody>
        </p:sp>
        <p:cxnSp>
          <p:nvCxnSpPr>
            <p:cNvPr id="16" name="Straight Connector 117"/>
            <p:cNvCxnSpPr>
              <a:stCxn id="10" idx="2"/>
              <a:endCxn id="12" idx="0"/>
            </p:cNvCxnSpPr>
            <p:nvPr>
              <p:custDataLst>
                <p:tags r:id="rId8"/>
              </p:custDataLst>
            </p:nvPr>
          </p:nvCxnSpPr>
          <p:spPr>
            <a:xfrm rot="16200000" flipH="1">
              <a:off x="6591168" y="1825524"/>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065459" y="2231001"/>
              <a:ext cx="586358" cy="215457"/>
            </a:xfrm>
            <a:prstGeom prst="rect">
              <a:avLst/>
            </a:prstGeom>
          </p:spPr>
          <p:txBody>
            <a:bodyPr wrap="none" lIns="68589" tIns="34295" rIns="68589" bIns="34295">
              <a:spAutoFit/>
            </a:bodyPr>
            <a:lstStyle/>
            <a:p>
              <a:pPr algn="ctr" defTabSz="514122" fontAlgn="base">
                <a:spcBef>
                  <a:spcPts val="675"/>
                </a:spcBef>
                <a:spcAft>
                  <a:spcPct val="0"/>
                </a:spcAft>
              </a:pPr>
              <a:r>
                <a:rPr lang="en-US" sz="600" dirty="0">
                  <a:ln>
                    <a:solidFill>
                      <a:srgbClr val="FFFFFF">
                        <a:alpha val="0"/>
                      </a:srgbClr>
                    </a:solidFill>
                  </a:ln>
                  <a:solidFill>
                    <a:srgbClr val="595959"/>
                  </a:solidFill>
                </a:rPr>
                <a:t>Subnet 2</a:t>
              </a:r>
            </a:p>
          </p:txBody>
        </p:sp>
        <p:sp>
          <p:nvSpPr>
            <p:cNvPr id="18" name="Rectangle 17"/>
            <p:cNvSpPr/>
            <p:nvPr/>
          </p:nvSpPr>
          <p:spPr>
            <a:xfrm>
              <a:off x="7255077" y="2042896"/>
              <a:ext cx="586358" cy="215457"/>
            </a:xfrm>
            <a:prstGeom prst="rect">
              <a:avLst/>
            </a:prstGeom>
          </p:spPr>
          <p:txBody>
            <a:bodyPr wrap="none" lIns="68589" tIns="34295" rIns="68589" bIns="34295">
              <a:spAutoFit/>
            </a:bodyPr>
            <a:lstStyle/>
            <a:p>
              <a:pPr algn="ctr" defTabSz="514122" fontAlgn="base">
                <a:spcBef>
                  <a:spcPts val="675"/>
                </a:spcBef>
                <a:spcAft>
                  <a:spcPct val="0"/>
                </a:spcAft>
              </a:pPr>
              <a:r>
                <a:rPr lang="en-US" sz="600" dirty="0">
                  <a:ln>
                    <a:solidFill>
                      <a:srgbClr val="FFFFFF">
                        <a:alpha val="0"/>
                      </a:srgbClr>
                    </a:solidFill>
                  </a:ln>
                  <a:solidFill>
                    <a:srgbClr val="595959"/>
                  </a:solidFill>
                </a:rPr>
                <a:t>Subnet 1</a:t>
              </a:r>
            </a:p>
          </p:txBody>
        </p:sp>
        <p:cxnSp>
          <p:nvCxnSpPr>
            <p:cNvPr id="19" name="Straight Arrow Connector 18"/>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386346" y="3086101"/>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696458" y="3067050"/>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49146"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241049" y="3421340"/>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432305" y="3421339"/>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432305" y="3421340"/>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Freeform 6"/>
            <p:cNvSpPr>
              <a:spLocks noEditPoints="1"/>
            </p:cNvSpPr>
            <p:nvPr/>
          </p:nvSpPr>
          <p:spPr bwMode="auto">
            <a:xfrm>
              <a:off x="5855848" y="33856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28" name="Freeform 6"/>
            <p:cNvSpPr>
              <a:spLocks noEditPoints="1"/>
            </p:cNvSpPr>
            <p:nvPr/>
          </p:nvSpPr>
          <p:spPr bwMode="auto">
            <a:xfrm>
              <a:off x="6201219" y="3623770"/>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29" name="Freeform 6"/>
            <p:cNvSpPr>
              <a:spLocks noEditPoints="1"/>
            </p:cNvSpPr>
            <p:nvPr/>
          </p:nvSpPr>
          <p:spPr bwMode="auto">
            <a:xfrm>
              <a:off x="6577555"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30" name="Freeform 6"/>
            <p:cNvSpPr>
              <a:spLocks noEditPoints="1"/>
            </p:cNvSpPr>
            <p:nvPr/>
          </p:nvSpPr>
          <p:spPr bwMode="auto">
            <a:xfrm>
              <a:off x="7130149"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31" name="Freeform 6"/>
            <p:cNvSpPr>
              <a:spLocks noEditPoints="1"/>
            </p:cNvSpPr>
            <p:nvPr/>
          </p:nvSpPr>
          <p:spPr bwMode="auto">
            <a:xfrm>
              <a:off x="7525539" y="3659489"/>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32" name="Freeform 6"/>
            <p:cNvSpPr>
              <a:spLocks noEditPoints="1"/>
            </p:cNvSpPr>
            <p:nvPr/>
          </p:nvSpPr>
          <p:spPr bwMode="auto">
            <a:xfrm>
              <a:off x="7801836" y="3549952"/>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grpSp>
          <p:nvGrpSpPr>
            <p:cNvPr id="33" name="Group 32"/>
            <p:cNvGrpSpPr/>
            <p:nvPr/>
          </p:nvGrpSpPr>
          <p:grpSpPr>
            <a:xfrm>
              <a:off x="6694831" y="2958005"/>
              <a:ext cx="674676" cy="186906"/>
              <a:chOff x="8924116" y="3944007"/>
              <a:chExt cx="899334" cy="249208"/>
            </a:xfrm>
          </p:grpSpPr>
          <p:sp>
            <p:nvSpPr>
              <p:cNvPr id="40" name="Rectangle 39"/>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14296" fontAlgn="base">
                  <a:spcBef>
                    <a:spcPct val="0"/>
                  </a:spcBef>
                  <a:spcAft>
                    <a:spcPct val="0"/>
                  </a:spcAft>
                </a:pPr>
                <a:endParaRPr lang="en-US" sz="1300" dirty="0">
                  <a:gradFill>
                    <a:gsLst>
                      <a:gs pos="0">
                        <a:srgbClr val="FFFFFF"/>
                      </a:gs>
                      <a:gs pos="100000">
                        <a:srgbClr val="FFFFFF"/>
                      </a:gs>
                    </a:gsLst>
                    <a:lin ang="5400000" scaled="0"/>
                  </a:gradFill>
                </a:endParaRPr>
              </a:p>
            </p:txBody>
          </p:sp>
          <p:sp>
            <p:nvSpPr>
              <p:cNvPr id="41"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pPr defTabSz="685294"/>
                <a:endParaRPr lang="en-US" sz="1400" dirty="0">
                  <a:solidFill>
                    <a:srgbClr val="292929"/>
                  </a:solidFill>
                </a:endParaRPr>
              </a:p>
            </p:txBody>
          </p:sp>
        </p:grpSp>
        <p:grpSp>
          <p:nvGrpSpPr>
            <p:cNvPr id="34" name="Group 33"/>
            <p:cNvGrpSpPr/>
            <p:nvPr/>
          </p:nvGrpSpPr>
          <p:grpSpPr>
            <a:xfrm>
              <a:off x="7159701" y="3272206"/>
              <a:ext cx="559535" cy="155009"/>
              <a:chOff x="8924116" y="3944007"/>
              <a:chExt cx="899334" cy="249208"/>
            </a:xfrm>
          </p:grpSpPr>
          <p:sp>
            <p:nvSpPr>
              <p:cNvPr id="38" name="Rectangle 3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14296" fontAlgn="base">
                  <a:spcBef>
                    <a:spcPct val="0"/>
                  </a:spcBef>
                  <a:spcAft>
                    <a:spcPct val="0"/>
                  </a:spcAft>
                </a:pPr>
                <a:endParaRPr lang="en-US" sz="1300" dirty="0">
                  <a:gradFill>
                    <a:gsLst>
                      <a:gs pos="0">
                        <a:srgbClr val="FFFFFF"/>
                      </a:gs>
                      <a:gs pos="100000">
                        <a:srgbClr val="FFFFFF"/>
                      </a:gs>
                    </a:gsLst>
                    <a:lin ang="5400000" scaled="0"/>
                  </a:gradFill>
                </a:endParaRPr>
              </a:p>
            </p:txBody>
          </p:sp>
          <p:sp>
            <p:nvSpPr>
              <p:cNvPr id="39"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pPr defTabSz="685294"/>
                <a:endParaRPr lang="en-US" sz="1400" dirty="0">
                  <a:solidFill>
                    <a:srgbClr val="292929"/>
                  </a:solidFill>
                </a:endParaRPr>
              </a:p>
            </p:txBody>
          </p:sp>
        </p:grpSp>
        <p:grpSp>
          <p:nvGrpSpPr>
            <p:cNvPr id="35" name="Group 34"/>
            <p:cNvGrpSpPr/>
            <p:nvPr/>
          </p:nvGrpSpPr>
          <p:grpSpPr>
            <a:xfrm>
              <a:off x="7314120" y="2390457"/>
              <a:ext cx="426962" cy="118281"/>
              <a:chOff x="8924116" y="3944007"/>
              <a:chExt cx="899334" cy="249208"/>
            </a:xfrm>
          </p:grpSpPr>
          <p:sp>
            <p:nvSpPr>
              <p:cNvPr id="36" name="Rectangle 35"/>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14296" fontAlgn="base">
                  <a:spcBef>
                    <a:spcPct val="0"/>
                  </a:spcBef>
                  <a:spcAft>
                    <a:spcPct val="0"/>
                  </a:spcAft>
                </a:pPr>
                <a:endParaRPr lang="en-US" sz="1300" dirty="0">
                  <a:gradFill>
                    <a:gsLst>
                      <a:gs pos="0">
                        <a:srgbClr val="FFFFFF"/>
                      </a:gs>
                      <a:gs pos="100000">
                        <a:srgbClr val="FFFFFF"/>
                      </a:gs>
                    </a:gsLst>
                    <a:lin ang="5400000" scaled="0"/>
                  </a:gradFill>
                </a:endParaRPr>
              </a:p>
            </p:txBody>
          </p:sp>
          <p:sp>
            <p:nvSpPr>
              <p:cNvPr id="37"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defTabSz="685294"/>
                <a:endParaRPr lang="en-US" sz="1400" dirty="0">
                  <a:solidFill>
                    <a:srgbClr val="292929"/>
                  </a:solidFill>
                </a:endParaRPr>
              </a:p>
            </p:txBody>
          </p:sp>
        </p:grpSp>
      </p:grpSp>
    </p:spTree>
    <p:extLst>
      <p:ext uri="{BB962C8B-B14F-4D97-AF65-F5344CB8AC3E}">
        <p14:creationId xmlns:p14="http://schemas.microsoft.com/office/powerpoint/2010/main" val="276343317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VPN Device List</a:t>
            </a:r>
            <a:endParaRPr lang="en-US" dirty="0"/>
          </a:p>
        </p:txBody>
      </p:sp>
      <p:sp>
        <p:nvSpPr>
          <p:cNvPr id="3" name="Text Placeholder 2"/>
          <p:cNvSpPr>
            <a:spLocks noGrp="1"/>
          </p:cNvSpPr>
          <p:nvPr>
            <p:ph type="body" idx="1"/>
          </p:nvPr>
        </p:nvSpPr>
        <p:spPr>
          <a:xfrm>
            <a:off x="389436" y="918241"/>
            <a:ext cx="4115872" cy="304699"/>
          </a:xfrm>
        </p:spPr>
        <p:txBody>
          <a:bodyPr/>
          <a:lstStyle/>
          <a:p>
            <a:pPr defTabSz="914400">
              <a:buSzPct val="90000"/>
            </a:pPr>
            <a:r>
              <a:rPr lang="en-US" sz="2200" kern="0" dirty="0">
                <a:solidFill>
                  <a:schemeClr val="accent6">
                    <a:alpha val="99000"/>
                  </a:schemeClr>
                </a:solidFill>
                <a:ea typeface="Segoe UI" pitchFamily="34" charset="0"/>
                <a:cs typeface="Segoe UI" pitchFamily="34" charset="0"/>
              </a:rPr>
              <a:t>Cisco</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157289920"/>
              </p:ext>
            </p:extLst>
          </p:nvPr>
        </p:nvGraphicFramePr>
        <p:xfrm>
          <a:off x="381100" y="1333337"/>
          <a:ext cx="4114682" cy="2228850"/>
        </p:xfrm>
        <a:graphic>
          <a:graphicData uri="http://schemas.openxmlformats.org/drawingml/2006/table">
            <a:tbl>
              <a:tblPr firstRow="1" bandRow="1">
                <a:tableStyleId>{2D5ABB26-0587-4C30-8999-92F81FD0307C}</a:tableStyleId>
              </a:tblPr>
              <a:tblGrid>
                <a:gridCol w="1904305"/>
                <a:gridCol w="1200463"/>
                <a:gridCol w="1009914"/>
              </a:tblGrid>
              <a:tr h="365385">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Platform</a:t>
                      </a:r>
                    </a:p>
                  </a:txBody>
                  <a:tcPr marL="45720" marR="4572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OS Family</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alpha val="99000"/>
                            </a:schemeClr>
                          </a:solidFill>
                          <a:latin typeface="+mn-lt"/>
                          <a:ea typeface="+mn-ea"/>
                          <a:cs typeface="+mn-cs"/>
                        </a:rPr>
                        <a:t>Examples</a:t>
                      </a:r>
                      <a:endParaRPr lang="en-US" sz="1200" b="1" kern="1200" dirty="0">
                        <a:solidFill>
                          <a:schemeClr val="bg1">
                            <a:alpha val="99000"/>
                          </a:schemeClr>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accent2"/>
                    </a:solidFill>
                  </a:tcPr>
                </a:tc>
              </a:tr>
              <a:tr h="548078">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ASA 5500 </a:t>
                      </a:r>
                      <a:r>
                        <a:rPr lang="en-US" sz="1200" kern="1200" dirty="0" smtClean="0">
                          <a:solidFill>
                            <a:schemeClr val="tx2">
                              <a:lumMod val="75000"/>
                              <a:alpha val="99000"/>
                            </a:schemeClr>
                          </a:solidFill>
                          <a:latin typeface="+mn-lt"/>
                          <a:ea typeface="+mn-ea"/>
                          <a:cs typeface="+mn-cs"/>
                        </a:rPr>
                        <a:t>Series (Adaptive Security Appliances)</a:t>
                      </a:r>
                      <a:endParaRPr lang="en-US" sz="1200" kern="1200" dirty="0">
                        <a:solidFill>
                          <a:schemeClr val="tx2">
                            <a:lumMod val="75000"/>
                            <a:alpha val="99000"/>
                          </a:schemeClr>
                        </a:solidFill>
                        <a:latin typeface="+mn-lt"/>
                        <a:ea typeface="+mn-ea"/>
                        <a:cs typeface="+mn-cs"/>
                      </a:endParaRP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ASA Software 8.4+</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smtClean="0">
                          <a:solidFill>
                            <a:schemeClr val="tx2">
                              <a:lumMod val="75000"/>
                              <a:alpha val="99000"/>
                            </a:schemeClr>
                          </a:solidFill>
                          <a:latin typeface="+mn-lt"/>
                          <a:ea typeface="+mn-ea"/>
                          <a:cs typeface="+mn-cs"/>
                        </a:rPr>
                        <a:t>5505, 5550</a:t>
                      </a:r>
                      <a:endParaRPr lang="en-US" sz="1200" kern="1200" dirty="0">
                        <a:solidFill>
                          <a:schemeClr val="tx2">
                            <a:lumMod val="75000"/>
                            <a:alpha val="99000"/>
                          </a:schemeClr>
                        </a:solidFill>
                        <a:latin typeface="+mn-lt"/>
                        <a:ea typeface="+mn-ea"/>
                        <a:cs typeface="+mn-cs"/>
                      </a:endParaRP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767309">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ASR 1000 Series Aggregation Services Routers </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IOS XE 2.1+</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1002</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548078">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ISR Series Integrated Services Routers </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IOS 12.2+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smtClean="0">
                          <a:solidFill>
                            <a:schemeClr val="tx2">
                              <a:lumMod val="75000"/>
                              <a:alpha val="99000"/>
                            </a:schemeClr>
                          </a:solidFill>
                          <a:latin typeface="+mn-lt"/>
                          <a:ea typeface="+mn-ea"/>
                          <a:cs typeface="+mn-cs"/>
                        </a:rPr>
                        <a:t>2801, 2901, 2911</a:t>
                      </a:r>
                      <a:endParaRPr lang="en-US" sz="1200" kern="1200" dirty="0">
                        <a:solidFill>
                          <a:schemeClr val="tx2">
                            <a:lumMod val="75000"/>
                            <a:alpha val="99000"/>
                          </a:schemeClr>
                        </a:solidFill>
                        <a:latin typeface="+mn-lt"/>
                        <a:ea typeface="+mn-ea"/>
                        <a:cs typeface="+mn-cs"/>
                      </a:endParaRP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5" name="Text Placeholder 4"/>
          <p:cNvSpPr>
            <a:spLocks noGrp="1"/>
          </p:cNvSpPr>
          <p:nvPr>
            <p:ph type="body" sz="quarter" idx="3"/>
          </p:nvPr>
        </p:nvSpPr>
        <p:spPr>
          <a:xfrm>
            <a:off x="4637501" y="918241"/>
            <a:ext cx="4115872" cy="304699"/>
          </a:xfrm>
        </p:spPr>
        <p:txBody>
          <a:bodyPr/>
          <a:lstStyle/>
          <a:p>
            <a:pPr defTabSz="914400">
              <a:buSzPct val="90000"/>
            </a:pPr>
            <a:r>
              <a:rPr lang="en-US" sz="2200" kern="0" dirty="0">
                <a:solidFill>
                  <a:schemeClr val="accent4">
                    <a:lumMod val="75000"/>
                    <a:alpha val="99000"/>
                  </a:schemeClr>
                </a:solidFill>
                <a:ea typeface="Segoe UI" pitchFamily="34" charset="0"/>
                <a:cs typeface="Segoe UI" pitchFamily="34" charset="0"/>
              </a:rPr>
              <a:t>Juniper</a:t>
            </a:r>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4070252710"/>
              </p:ext>
            </p:extLst>
          </p:nvPr>
        </p:nvGraphicFramePr>
        <p:xfrm>
          <a:off x="4647128" y="1333337"/>
          <a:ext cx="4115872" cy="2206531"/>
        </p:xfrm>
        <a:graphic>
          <a:graphicData uri="http://schemas.openxmlformats.org/drawingml/2006/table">
            <a:tbl>
              <a:tblPr firstRow="1" bandRow="1">
                <a:tableStyleId>{2D5ABB26-0587-4C30-8999-92F81FD0307C}</a:tableStyleId>
              </a:tblPr>
              <a:tblGrid>
                <a:gridCol w="1820939"/>
                <a:gridCol w="1257628"/>
                <a:gridCol w="1037305"/>
              </a:tblGrid>
              <a:tr h="352343">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Platform</a:t>
                      </a:r>
                    </a:p>
                  </a:txBody>
                  <a:tcPr marL="45720" marR="45720" anchor="ctr">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OS Family</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alpha val="99000"/>
                            </a:schemeClr>
                          </a:solidFill>
                          <a:latin typeface="+mn-lt"/>
                          <a:ea typeface="+mn-ea"/>
                          <a:cs typeface="+mn-cs"/>
                        </a:rPr>
                        <a:t>Examples</a:t>
                      </a:r>
                      <a:endParaRPr lang="en-US" sz="1200" b="1" kern="1200" dirty="0">
                        <a:solidFill>
                          <a:schemeClr val="bg1">
                            <a:alpha val="99000"/>
                          </a:schemeClr>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solidFill>
                      <a:schemeClr val="accent4"/>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SRX Series Routers</a:t>
                      </a:r>
                    </a:p>
                  </a:txBody>
                  <a:tcPr marL="45720" marR="45720">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JunOS 10.2+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smtClean="0">
                          <a:solidFill>
                            <a:schemeClr val="tx2">
                              <a:lumMod val="75000"/>
                              <a:alpha val="99000"/>
                            </a:schemeClr>
                          </a:solidFill>
                          <a:latin typeface="+mn-lt"/>
                          <a:ea typeface="+mn-ea"/>
                          <a:cs typeface="+mn-cs"/>
                        </a:rPr>
                        <a:t>210, 650</a:t>
                      </a:r>
                      <a:endParaRPr lang="en-US" sz="1200" kern="1200" dirty="0">
                        <a:solidFill>
                          <a:schemeClr val="tx2">
                            <a:lumMod val="75000"/>
                            <a:alpha val="99000"/>
                          </a:schemeClr>
                        </a:solidFill>
                        <a:latin typeface="+mn-lt"/>
                        <a:ea typeface="+mn-ea"/>
                        <a:cs typeface="+mn-cs"/>
                      </a:endParaRPr>
                    </a:p>
                  </a:txBody>
                  <a:tcPr marL="45720" marR="45720">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bg1">
                        <a:lumMod val="95000"/>
                      </a:schemeClr>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J Series Routers</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err="1">
                          <a:solidFill>
                            <a:schemeClr val="tx2">
                              <a:lumMod val="75000"/>
                              <a:alpha val="99000"/>
                            </a:schemeClr>
                          </a:solidFill>
                          <a:latin typeface="+mn-lt"/>
                          <a:ea typeface="+mn-ea"/>
                          <a:cs typeface="+mn-cs"/>
                        </a:rPr>
                        <a:t>JunOS</a:t>
                      </a:r>
                      <a:r>
                        <a:rPr lang="en-US" sz="1200" kern="1200" dirty="0">
                          <a:solidFill>
                            <a:schemeClr val="tx2">
                              <a:lumMod val="75000"/>
                              <a:alpha val="99000"/>
                            </a:schemeClr>
                          </a:solidFill>
                          <a:latin typeface="+mn-lt"/>
                          <a:ea typeface="+mn-ea"/>
                          <a:cs typeface="+mn-cs"/>
                        </a:rPr>
                        <a:t> 9.4+</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4350</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ISG Series Routers</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ScreenOS 6.2+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SX2</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SSG Series Routers</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err="1">
                          <a:solidFill>
                            <a:schemeClr val="tx2">
                              <a:lumMod val="75000"/>
                              <a:alpha val="99000"/>
                            </a:schemeClr>
                          </a:solidFill>
                          <a:latin typeface="+mn-lt"/>
                          <a:ea typeface="+mn-ea"/>
                          <a:cs typeface="+mn-cs"/>
                        </a:rPr>
                        <a:t>ScreenOS</a:t>
                      </a:r>
                      <a:r>
                        <a:rPr lang="en-US" sz="1200" kern="1200" dirty="0">
                          <a:solidFill>
                            <a:schemeClr val="tx2">
                              <a:lumMod val="75000"/>
                              <a:alpha val="99000"/>
                            </a:schemeClr>
                          </a:solidFill>
                          <a:latin typeface="+mn-lt"/>
                          <a:ea typeface="+mn-ea"/>
                          <a:cs typeface="+mn-cs"/>
                        </a:rPr>
                        <a:t> 6.2+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550</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10" name="TextBox 9"/>
          <p:cNvSpPr txBox="1"/>
          <p:nvPr/>
        </p:nvSpPr>
        <p:spPr>
          <a:xfrm>
            <a:off x="398963" y="3651142"/>
            <a:ext cx="8403238" cy="997196"/>
          </a:xfrm>
          <a:prstGeom prst="rect">
            <a:avLst/>
          </a:prstGeom>
          <a:noFill/>
        </p:spPr>
        <p:txBody>
          <a:bodyPr wrap="square" lIns="0" tIns="0" rIns="0" bIns="0" rtlCol="0">
            <a:spAutoFit/>
          </a:bodyPr>
          <a:lstStyle/>
          <a:p>
            <a:pPr>
              <a:lnSpc>
                <a:spcPct val="90000"/>
              </a:lnSpc>
              <a:buSzPct val="90000"/>
            </a:pPr>
            <a:r>
              <a:rPr lang="en-US" sz="2000" kern="0" dirty="0">
                <a:solidFill>
                  <a:schemeClr val="accent6">
                    <a:alpha val="99000"/>
                  </a:schemeClr>
                </a:solidFill>
                <a:ea typeface="Segoe UI" pitchFamily="34" charset="0"/>
                <a:cs typeface="Segoe UI" pitchFamily="34" charset="0"/>
              </a:rPr>
              <a:t>Generic VPN devices must support</a:t>
            </a:r>
          </a:p>
          <a:p>
            <a:pPr marL="174625" indent="-174625">
              <a:buFont typeface="Arial" pitchFamily="34" charset="0"/>
              <a:buChar char="•"/>
            </a:pPr>
            <a:r>
              <a:rPr lang="en-US" sz="1500" dirty="0">
                <a:solidFill>
                  <a:srgbClr val="595959"/>
                </a:solidFill>
              </a:rPr>
              <a:t>IKE v1</a:t>
            </a:r>
          </a:p>
          <a:p>
            <a:pPr marL="174625" indent="-174625">
              <a:buFont typeface="Arial" pitchFamily="34" charset="0"/>
              <a:buChar char="•"/>
            </a:pPr>
            <a:r>
              <a:rPr lang="en-US" sz="1500" dirty="0">
                <a:solidFill>
                  <a:srgbClr val="595959"/>
                </a:solidFill>
              </a:rPr>
              <a:t>AES 128, 256</a:t>
            </a:r>
          </a:p>
          <a:p>
            <a:pPr marL="174625" indent="-174625">
              <a:buFont typeface="Arial" pitchFamily="34" charset="0"/>
              <a:buChar char="•"/>
            </a:pPr>
            <a:r>
              <a:rPr lang="en-US" sz="1500" dirty="0">
                <a:solidFill>
                  <a:srgbClr val="595959"/>
                </a:solidFill>
              </a:rPr>
              <a:t>SHA1, SHA2</a:t>
            </a:r>
          </a:p>
        </p:txBody>
      </p:sp>
    </p:spTree>
    <p:extLst>
      <p:ext uri="{BB962C8B-B14F-4D97-AF65-F5344CB8AC3E}">
        <p14:creationId xmlns:p14="http://schemas.microsoft.com/office/powerpoint/2010/main" val="3108287283"/>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7" y="3125096"/>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4858706" y="1657835"/>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30" name="Rectangle 29"/>
          <p:cNvSpPr/>
          <p:nvPr/>
        </p:nvSpPr>
        <p:spPr bwMode="auto">
          <a:xfrm>
            <a:off x="6055761"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endParaRPr lang="en-US" kern="0" dirty="0">
              <a:gradFill>
                <a:gsLst>
                  <a:gs pos="85000">
                    <a:srgbClr val="FFFFFF"/>
                  </a:gs>
                  <a:gs pos="0">
                    <a:srgbClr val="FFFFFF"/>
                  </a:gs>
                </a:gsLst>
                <a:lin ang="5400000" scaled="0"/>
              </a:gradFill>
            </a:endParaRPr>
          </a:p>
        </p:txBody>
      </p:sp>
      <p:sp>
        <p:nvSpPr>
          <p:cNvPr id="31" name="Rectangle 30"/>
          <p:cNvSpPr/>
          <p:nvPr/>
        </p:nvSpPr>
        <p:spPr bwMode="auto">
          <a:xfrm>
            <a:off x="6054620"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9" y="0"/>
            <a:ext cx="2358597"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4"/>
            <a:ext cx="1162683" cy="389187"/>
          </a:xfrm>
          <a:prstGeom prst="rect">
            <a:avLst/>
          </a:prstGeom>
          <a:no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6"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20" y="1652900"/>
            <a:ext cx="1162683" cy="1431393"/>
          </a:xfrm>
          <a:prstGeom prst="rect">
            <a:avLst/>
          </a:prstGeom>
          <a:no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5"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20"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24" tIns="0" rIns="0" bIns="0" numCol="1" rtlCol="0" anchor="ctr" anchorCtr="1" compatLnSpc="1">
            <a:prstTxWarp prst="textNoShape">
              <a:avLst/>
            </a:prstTxWarp>
          </a:bodyPr>
          <a:lstStyle/>
          <a:p>
            <a:pPr algn="ctr" defTabSz="685777">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3" y="2170477"/>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20" tIns="45710" rIns="91420" bIns="45710"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endParaRPr>
          </a:p>
        </p:txBody>
      </p:sp>
      <p:pic>
        <p:nvPicPr>
          <p:cNvPr id="69" name="Picture 68"/>
          <p:cNvPicPr>
            <a:picLocks noChangeAspect="1"/>
          </p:cNvPicPr>
          <p:nvPr/>
        </p:nvPicPr>
        <p:blipFill>
          <a:blip r:embed="rId4" cstate="print">
            <a:lum bright="100000" contrast="100000"/>
          </a:blip>
          <a:stretch>
            <a:fillRect/>
          </a:stretch>
        </p:blipFill>
        <p:spPr>
          <a:xfrm>
            <a:off x="6224924" y="2491890"/>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7" y="1639410"/>
            <a:ext cx="643313" cy="642978"/>
          </a:xfrm>
          <a:prstGeom prst="rect">
            <a:avLst/>
          </a:prstGeom>
          <a:noFill/>
        </p:spPr>
      </p:pic>
      <p:grpSp>
        <p:nvGrpSpPr>
          <p:cNvPr id="71" name="Group 70"/>
          <p:cNvGrpSpPr/>
          <p:nvPr/>
        </p:nvGrpSpPr>
        <p:grpSpPr>
          <a:xfrm>
            <a:off x="7404781" y="1719018"/>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4"/>
            <a:ext cx="1162683" cy="389187"/>
          </a:xfrm>
          <a:prstGeom prst="rect">
            <a:avLst/>
          </a:prstGeom>
          <a:no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4" y="1634155"/>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389436" y="171453"/>
            <a:ext cx="8363938" cy="1142621"/>
          </a:xfrm>
        </p:spPr>
        <p:txBody>
          <a:bodyPr/>
          <a:lstStyle/>
          <a:p>
            <a:r>
              <a:rPr lang="en-US" smtClean="0"/>
              <a:t>IaaS and PaaS </a:t>
            </a:r>
            <a:br>
              <a:rPr lang="en-US" smtClean="0"/>
            </a:br>
            <a:r>
              <a:rPr lang="en-US" smtClean="0"/>
              <a:t>	– Better Together</a:t>
            </a:r>
            <a:endParaRPr lang="en-US" dirty="0"/>
          </a:p>
        </p:txBody>
      </p:sp>
    </p:spTree>
    <p:extLst>
      <p:ext uri="{BB962C8B-B14F-4D97-AF65-F5344CB8AC3E}">
        <p14:creationId xmlns:p14="http://schemas.microsoft.com/office/powerpoint/2010/main" val="271936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Elbow Connector 23"/>
          <p:cNvCxnSpPr/>
          <p:nvPr/>
        </p:nvCxnSpPr>
        <p:spPr>
          <a:xfrm rot="10800000" flipV="1">
            <a:off x="4687708" y="1111329"/>
            <a:ext cx="3359127" cy="3383280"/>
          </a:xfrm>
          <a:prstGeom prst="bentConnector3">
            <a:avLst>
              <a:gd name="adj1" fmla="val 108823"/>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rot="5400000">
            <a:off x="3908276" y="3053204"/>
            <a:ext cx="2059945" cy="3156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8" name="Rounded Rectangle 117"/>
          <p:cNvSpPr/>
          <p:nvPr/>
        </p:nvSpPr>
        <p:spPr bwMode="auto">
          <a:xfrm rot="1804617">
            <a:off x="4731152" y="2013996"/>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 name="Rounded Rectangle 10"/>
          <p:cNvSpPr/>
          <p:nvPr/>
        </p:nvSpPr>
        <p:spPr bwMode="auto">
          <a:xfrm rot="19727983">
            <a:off x="5088361" y="1966271"/>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0"/>
            <a:ext cx="8363938" cy="498598"/>
          </a:xfrm>
        </p:spPr>
        <p:txBody>
          <a:bodyPr/>
          <a:lstStyle/>
          <a:p>
            <a:r>
              <a:rPr lang="en-US" sz="3600" dirty="0"/>
              <a:t>Connecting Applications and VMs</a:t>
            </a:r>
          </a:p>
        </p:txBody>
      </p:sp>
      <p:sp>
        <p:nvSpPr>
          <p:cNvPr id="28" name="Content Placeholder 2"/>
          <p:cNvSpPr>
            <a:spLocks noGrp="1"/>
          </p:cNvSpPr>
          <p:nvPr>
            <p:ph type="body" sz="quarter" idx="10"/>
          </p:nvPr>
        </p:nvSpPr>
        <p:spPr>
          <a:xfrm>
            <a:off x="389436" y="1085851"/>
            <a:ext cx="3870591" cy="1668662"/>
          </a:xfrm>
        </p:spPr>
        <p:txBody>
          <a:bodyPr/>
          <a:lstStyle/>
          <a:p>
            <a:pPr marL="0"/>
            <a:r>
              <a:rPr lang="en-US" sz="2400" dirty="0">
                <a:solidFill>
                  <a:schemeClr val="accent2">
                    <a:alpha val="99000"/>
                  </a:schemeClr>
                </a:solidFill>
              </a:rPr>
              <a:t>Strengths</a:t>
            </a:r>
          </a:p>
          <a:p>
            <a:pPr lvl="1"/>
            <a:r>
              <a:rPr lang="en-US" sz="1800" spc="0" dirty="0"/>
              <a:t>Simplicity</a:t>
            </a:r>
          </a:p>
          <a:p>
            <a:pPr lvl="1"/>
            <a:r>
              <a:rPr lang="en-US" sz="1800" spc="0" dirty="0"/>
              <a:t>Tenant Autonomy</a:t>
            </a:r>
          </a:p>
          <a:p>
            <a:pPr lvl="1"/>
            <a:r>
              <a:rPr lang="en-US" sz="1800" spc="0" dirty="0"/>
              <a:t>VIP Swap (cloud services)</a:t>
            </a:r>
          </a:p>
          <a:p>
            <a:pPr lvl="1"/>
            <a:r>
              <a:rPr lang="en-US" sz="1800" spc="0" dirty="0"/>
              <a:t>Easy Local </a:t>
            </a:r>
            <a:r>
              <a:rPr lang="en-US" sz="1800" spc="0" dirty="0" err="1"/>
              <a:t>Dev</a:t>
            </a:r>
            <a:r>
              <a:rPr lang="en-US" sz="1800" spc="0" dirty="0"/>
              <a:t>/Test</a:t>
            </a:r>
          </a:p>
          <a:p>
            <a:pPr lvl="1"/>
            <a:endParaRPr lang="en-US" sz="1800" spc="0" dirty="0"/>
          </a:p>
        </p:txBody>
      </p:sp>
      <p:sp>
        <p:nvSpPr>
          <p:cNvPr id="29" name="TextBox 28"/>
          <p:cNvSpPr txBox="1"/>
          <p:nvPr/>
        </p:nvSpPr>
        <p:spPr>
          <a:xfrm>
            <a:off x="3257624" y="1429305"/>
            <a:ext cx="1002409" cy="1292662"/>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a:t>SQL Data Access Traffic Through Public </a:t>
            </a:r>
            <a:r>
              <a:rPr lang="en-US" dirty="0" smtClean="0"/>
              <a:t>Endpoint</a:t>
            </a:r>
            <a:endParaRPr lang="en-US" dirty="0"/>
          </a:p>
        </p:txBody>
      </p:sp>
      <p:sp>
        <p:nvSpPr>
          <p:cNvPr id="30" name="Content Placeholder 2"/>
          <p:cNvSpPr txBox="1">
            <a:spLocks/>
          </p:cNvSpPr>
          <p:nvPr/>
        </p:nvSpPr>
        <p:spPr>
          <a:xfrm>
            <a:off x="389438" y="3065200"/>
            <a:ext cx="3870591" cy="1637982"/>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0" indent="0">
              <a:buNone/>
            </a:pPr>
            <a:r>
              <a:rPr lang="en-US" sz="1800" dirty="0">
                <a:gradFill>
                  <a:gsLst>
                    <a:gs pos="0">
                      <a:srgbClr val="595959"/>
                    </a:gs>
                    <a:gs pos="86000">
                      <a:srgbClr val="595959"/>
                    </a:gs>
                  </a:gsLst>
                  <a:lin ang="5400000" scaled="0"/>
                </a:gradFill>
              </a:rPr>
              <a:t>Higher Latency</a:t>
            </a:r>
          </a:p>
          <a:p>
            <a:pPr marL="0" indent="0">
              <a:buNone/>
            </a:pPr>
            <a:r>
              <a:rPr lang="en-US" sz="1800" dirty="0">
                <a:gradFill>
                  <a:gsLst>
                    <a:gs pos="0">
                      <a:srgbClr val="595959"/>
                    </a:gs>
                    <a:gs pos="86000">
                      <a:srgbClr val="595959"/>
                    </a:gs>
                  </a:gsLst>
                  <a:lin ang="5400000" scaled="0"/>
                </a:gradFill>
              </a:rPr>
              <a:t>Less Secure</a:t>
            </a:r>
            <a:br>
              <a:rPr lang="en-US" sz="1800" dirty="0">
                <a:gradFill>
                  <a:gsLst>
                    <a:gs pos="0">
                      <a:srgbClr val="595959"/>
                    </a:gs>
                    <a:gs pos="86000">
                      <a:srgbClr val="595959"/>
                    </a:gs>
                  </a:gsLst>
                  <a:lin ang="5400000" scaled="0"/>
                </a:gradFill>
              </a:rPr>
            </a:br>
            <a:r>
              <a:rPr lang="en-US" sz="1800" dirty="0">
                <a:gradFill>
                  <a:gsLst>
                    <a:gs pos="0">
                      <a:srgbClr val="595959"/>
                    </a:gs>
                    <a:gs pos="86000">
                      <a:srgbClr val="595959"/>
                    </a:gs>
                  </a:gsLst>
                  <a:lin ang="5400000" scaled="0"/>
                </a:gradFill>
              </a:rPr>
              <a:t>Management/Deployment Overhead</a:t>
            </a:r>
          </a:p>
        </p:txBody>
      </p:sp>
      <p:grpSp>
        <p:nvGrpSpPr>
          <p:cNvPr id="42" name="Group 41"/>
          <p:cNvGrpSpPr/>
          <p:nvPr/>
        </p:nvGrpSpPr>
        <p:grpSpPr>
          <a:xfrm>
            <a:off x="5821316" y="3145174"/>
            <a:ext cx="2932059" cy="1697005"/>
            <a:chOff x="214313" y="2174875"/>
            <a:chExt cx="990600" cy="598488"/>
          </a:xfrm>
          <a:solidFill>
            <a:schemeClr val="accent2"/>
          </a:solidFill>
        </p:grpSpPr>
        <p:sp>
          <p:nvSpPr>
            <p:cNvPr id="4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5821314" y="1051593"/>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6693960" y="1772197"/>
            <a:ext cx="686109" cy="826566"/>
            <a:chOff x="6416842" y="3516010"/>
            <a:chExt cx="1304729" cy="1572236"/>
          </a:xfrm>
        </p:grpSpPr>
        <p:pic>
          <p:nvPicPr>
            <p:cNvPr id="51"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5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50" name="TextBox 49"/>
          <p:cNvSpPr txBox="1"/>
          <p:nvPr/>
        </p:nvSpPr>
        <p:spPr>
          <a:xfrm>
            <a:off x="6116715" y="2522115"/>
            <a:ext cx="1753144" cy="173124"/>
          </a:xfrm>
          <a:prstGeom prst="rect">
            <a:avLst/>
          </a:prstGeom>
          <a:noFill/>
        </p:spPr>
        <p:txBody>
          <a:bodyPr wrap="square" lIns="0" tIns="0" rIns="0" bIns="0" rtlCol="0">
            <a:spAutoFit/>
          </a:bodyPr>
          <a:lstStyle/>
          <a:p>
            <a:pPr algn="ctr"/>
            <a:r>
              <a:rPr lang="en-US" sz="1100" dirty="0">
                <a:solidFill>
                  <a:schemeClr val="bg1">
                    <a:alpha val="99000"/>
                  </a:schemeClr>
                </a:solidFill>
              </a:rPr>
              <a:t>Cloud Service or Web Site</a:t>
            </a:r>
          </a:p>
        </p:txBody>
      </p:sp>
      <p:sp>
        <p:nvSpPr>
          <p:cNvPr id="54" name="TextBox 53"/>
          <p:cNvSpPr txBox="1"/>
          <p:nvPr/>
        </p:nvSpPr>
        <p:spPr>
          <a:xfrm>
            <a:off x="7701594" y="3358984"/>
            <a:ext cx="92017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a:t>
            </a:r>
          </a:p>
        </p:txBody>
      </p:sp>
      <p:sp>
        <p:nvSpPr>
          <p:cNvPr id="56" name="TextBox 55"/>
          <p:cNvSpPr txBox="1"/>
          <p:nvPr/>
        </p:nvSpPr>
        <p:spPr>
          <a:xfrm>
            <a:off x="7319307" y="4159409"/>
            <a:ext cx="660522" cy="430887"/>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smtClean="0"/>
              <a:t>SQL Server</a:t>
            </a:r>
            <a:endParaRPr lang="en-US" dirty="0"/>
          </a:p>
        </p:txBody>
      </p:sp>
      <p:grpSp>
        <p:nvGrpSpPr>
          <p:cNvPr id="58" name="Group 57"/>
          <p:cNvGrpSpPr/>
          <p:nvPr/>
        </p:nvGrpSpPr>
        <p:grpSpPr>
          <a:xfrm>
            <a:off x="6887897" y="4173603"/>
            <a:ext cx="470076" cy="393941"/>
            <a:chOff x="8480471" y="4278533"/>
            <a:chExt cx="813936" cy="682287"/>
          </a:xfrm>
        </p:grpSpPr>
        <p:sp>
          <p:nvSpPr>
            <p:cNvPr id="62"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63" name="Freeform 62"/>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sp>
        <p:nvSpPr>
          <p:cNvPr id="64" name="TextBox 63"/>
          <p:cNvSpPr txBox="1"/>
          <p:nvPr/>
        </p:nvSpPr>
        <p:spPr>
          <a:xfrm>
            <a:off x="4670197" y="1371653"/>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65" name="Right Arrow 64"/>
          <p:cNvSpPr/>
          <p:nvPr/>
        </p:nvSpPr>
        <p:spPr bwMode="auto">
          <a:xfrm>
            <a:off x="5474274"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66" name="Oval 65"/>
          <p:cNvSpPr/>
          <p:nvPr/>
        </p:nvSpPr>
        <p:spPr bwMode="auto">
          <a:xfrm>
            <a:off x="5252653" y="1904593"/>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5" name="Right Arrow 114"/>
          <p:cNvSpPr/>
          <p:nvPr/>
        </p:nvSpPr>
        <p:spPr bwMode="auto">
          <a:xfrm>
            <a:off x="5698799" y="4055434"/>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gradFill>
                  <a:gsLst>
                    <a:gs pos="0">
                      <a:srgbClr val="FFFFFF"/>
                    </a:gs>
                    <a:gs pos="100000">
                      <a:srgbClr val="FFFFFF"/>
                    </a:gs>
                  </a:gsLst>
                  <a:lin ang="5400000" scaled="0"/>
                </a:gradFill>
              </a:rPr>
              <a:t>2001-1433</a:t>
            </a:r>
          </a:p>
        </p:txBody>
      </p:sp>
      <p:grpSp>
        <p:nvGrpSpPr>
          <p:cNvPr id="67" name="Group 66"/>
          <p:cNvGrpSpPr/>
          <p:nvPr/>
        </p:nvGrpSpPr>
        <p:grpSpPr bwMode="black">
          <a:xfrm>
            <a:off x="4625940" y="1712562"/>
            <a:ext cx="1106814" cy="854183"/>
            <a:chOff x="7010400" y="2133600"/>
            <a:chExt cx="1379538" cy="1065213"/>
          </a:xfrm>
          <a:solidFill>
            <a:schemeClr val="tx2"/>
          </a:solidFill>
        </p:grpSpPr>
        <p:sp>
          <p:nvSpPr>
            <p:cNvPr id="6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
        <p:nvSpPr>
          <p:cNvPr id="41" name="TextBox 40"/>
          <p:cNvSpPr txBox="1"/>
          <p:nvPr/>
        </p:nvSpPr>
        <p:spPr>
          <a:xfrm>
            <a:off x="5463369" y="3145174"/>
            <a:ext cx="2997670"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pPr algn="l"/>
            <a:r>
              <a:rPr lang="en-US" dirty="0"/>
              <a:t>Secure Endpoints </a:t>
            </a:r>
            <a:r>
              <a:rPr lang="en-US" dirty="0" smtClean="0"/>
              <a:t/>
            </a:r>
            <a:br>
              <a:rPr lang="en-US" dirty="0" smtClean="0"/>
            </a:br>
            <a:r>
              <a:rPr lang="en-US" dirty="0" smtClean="0"/>
              <a:t>with Windows </a:t>
            </a:r>
            <a:br>
              <a:rPr lang="en-US" dirty="0" smtClean="0"/>
            </a:br>
            <a:r>
              <a:rPr lang="en-US" dirty="0" smtClean="0"/>
              <a:t>Server </a:t>
            </a:r>
            <a:r>
              <a:rPr lang="en-US" dirty="0"/>
              <a:t>Firewall</a:t>
            </a:r>
          </a:p>
        </p:txBody>
      </p:sp>
      <p:sp>
        <p:nvSpPr>
          <p:cNvPr id="119" name="Freeform 92"/>
          <p:cNvSpPr>
            <a:spLocks noEditPoints="1"/>
          </p:cNvSpPr>
          <p:nvPr/>
        </p:nvSpPr>
        <p:spPr bwMode="black">
          <a:xfrm>
            <a:off x="6638566" y="3408404"/>
            <a:ext cx="133322" cy="181603"/>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tx2"/>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168" name="TextBox 167"/>
          <p:cNvSpPr txBox="1"/>
          <p:nvPr/>
        </p:nvSpPr>
        <p:spPr>
          <a:xfrm>
            <a:off x="4737063" y="4780097"/>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169" name="Oval 168"/>
          <p:cNvSpPr/>
          <p:nvPr/>
        </p:nvSpPr>
        <p:spPr bwMode="auto">
          <a:xfrm>
            <a:off x="5288243" y="4159415"/>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70" name="Rounded Rectangle 169"/>
          <p:cNvSpPr/>
          <p:nvPr/>
        </p:nvSpPr>
        <p:spPr bwMode="auto">
          <a:xfrm rot="3637710">
            <a:off x="4826006" y="4155373"/>
            <a:ext cx="432019"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16" name="Group 115"/>
          <p:cNvGrpSpPr/>
          <p:nvPr/>
        </p:nvGrpSpPr>
        <p:grpSpPr bwMode="black">
          <a:xfrm>
            <a:off x="4660961" y="3971211"/>
            <a:ext cx="1106814" cy="854183"/>
            <a:chOff x="7010400" y="2133600"/>
            <a:chExt cx="1379538" cy="1065213"/>
          </a:xfrm>
          <a:solidFill>
            <a:schemeClr val="tx2"/>
          </a:solidFill>
        </p:grpSpPr>
        <p:sp>
          <p:nvSpPr>
            <p:cNvPr id="12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1"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2"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3"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4"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5"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596753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fade">
                                      <p:cBhvr>
                                        <p:cTn id="10" dur="500"/>
                                        <p:tgtEl>
                                          <p:spTgt spid="2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Effect transition="in" filter="fade">
                                      <p:cBhvr>
                                        <p:cTn id="13" dur="500"/>
                                        <p:tgtEl>
                                          <p:spTgt spid="2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xEl>
                                              <p:pRg st="2" end="2"/>
                                            </p:txEl>
                                          </p:spTgt>
                                        </p:tgtEl>
                                        <p:attrNameLst>
                                          <p:attrName>style.visibility</p:attrName>
                                        </p:attrNameLst>
                                      </p:cBhvr>
                                      <p:to>
                                        <p:strVal val="visible"/>
                                      </p:to>
                                    </p:set>
                                    <p:animEffect transition="in" filter="fade">
                                      <p:cBhvr>
                                        <p:cTn id="16" dur="500"/>
                                        <p:tgtEl>
                                          <p:spTgt spid="2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animEffect transition="in" filter="fade">
                                      <p:cBhvr>
                                        <p:cTn id="19" dur="500"/>
                                        <p:tgtEl>
                                          <p:spTgt spid="2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p:bldP spid="3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Connecting Cloud Services with VNET</a:t>
            </a:r>
          </a:p>
        </p:txBody>
      </p:sp>
      <p:sp>
        <p:nvSpPr>
          <p:cNvPr id="34" name="Content Placeholder 2"/>
          <p:cNvSpPr>
            <a:spLocks noGrp="1"/>
          </p:cNvSpPr>
          <p:nvPr>
            <p:ph type="body" sz="quarter" idx="10"/>
          </p:nvPr>
        </p:nvSpPr>
        <p:spPr>
          <a:xfrm>
            <a:off x="389436" y="1085849"/>
            <a:ext cx="8363938" cy="1419363"/>
          </a:xfrm>
        </p:spPr>
        <p:txBody>
          <a:bodyPr/>
          <a:lstStyle/>
          <a:p>
            <a:r>
              <a:rPr lang="en-US" sz="2400" dirty="0">
                <a:solidFill>
                  <a:schemeClr val="accent2">
                    <a:alpha val="99000"/>
                  </a:schemeClr>
                </a:solidFill>
              </a:rPr>
              <a:t>Strengths</a:t>
            </a:r>
          </a:p>
          <a:p>
            <a:pPr lvl="1"/>
            <a:r>
              <a:rPr lang="en-US" sz="1800" spc="0" dirty="0" smtClean="0"/>
              <a:t>Protect VMs from the open Internet</a:t>
            </a:r>
            <a:endParaRPr lang="en-US" sz="1800" spc="0" dirty="0"/>
          </a:p>
          <a:p>
            <a:pPr lvl="1"/>
            <a:r>
              <a:rPr lang="en-US" sz="1800" spc="0" dirty="0" smtClean="0"/>
              <a:t>Lower </a:t>
            </a:r>
            <a:r>
              <a:rPr lang="en-US" sz="1800" spc="0" dirty="0"/>
              <a:t>Latency</a:t>
            </a:r>
          </a:p>
          <a:p>
            <a:pPr lvl="1"/>
            <a:r>
              <a:rPr lang="en-US" sz="1800" spc="0" dirty="0" smtClean="0"/>
              <a:t>VIP </a:t>
            </a:r>
            <a:r>
              <a:rPr lang="en-US" sz="1800" spc="0" dirty="0"/>
              <a:t>Swap (web / worker roles)</a:t>
            </a:r>
          </a:p>
          <a:p>
            <a:pPr lvl="1"/>
            <a:r>
              <a:rPr lang="en-US" sz="1800" spc="0" dirty="0"/>
              <a:t>Advanced Connectivity Requirements</a:t>
            </a:r>
          </a:p>
        </p:txBody>
      </p:sp>
      <p:sp>
        <p:nvSpPr>
          <p:cNvPr id="40" name="Content Placeholder 2"/>
          <p:cNvSpPr txBox="1">
            <a:spLocks/>
          </p:cNvSpPr>
          <p:nvPr/>
        </p:nvSpPr>
        <p:spPr>
          <a:xfrm>
            <a:off x="389437" y="2871068"/>
            <a:ext cx="3816804" cy="2091707"/>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48810" indent="0">
              <a:buNone/>
            </a:pPr>
            <a:r>
              <a:rPr lang="en-US" sz="1800" dirty="0">
                <a:gradFill>
                  <a:gsLst>
                    <a:gs pos="0">
                      <a:srgbClr val="595959"/>
                    </a:gs>
                    <a:gs pos="86000">
                      <a:srgbClr val="595959"/>
                    </a:gs>
                  </a:gsLst>
                  <a:lin ang="5400000" scaled="0"/>
                </a:gradFill>
              </a:rPr>
              <a:t>VNET Complexity</a:t>
            </a:r>
          </a:p>
          <a:p>
            <a:pPr marL="0" indent="0">
              <a:buNone/>
            </a:pPr>
            <a:r>
              <a:rPr lang="en-US" sz="1800" dirty="0" smtClean="0">
                <a:solidFill>
                  <a:schemeClr val="tx2"/>
                </a:solidFill>
              </a:rPr>
              <a:t> Windows Azure Provided </a:t>
            </a:r>
            <a:r>
              <a:rPr lang="en-US" sz="1800" dirty="0">
                <a:solidFill>
                  <a:schemeClr val="tx2"/>
                </a:solidFill>
              </a:rPr>
              <a:t>DNS does </a:t>
            </a:r>
            <a:r>
              <a:rPr lang="en-US" sz="1800" dirty="0" smtClean="0">
                <a:solidFill>
                  <a:schemeClr val="tx2"/>
                </a:solidFill>
              </a:rPr>
              <a:t> not span  cloud </a:t>
            </a:r>
            <a:r>
              <a:rPr lang="en-US" sz="1800" dirty="0">
                <a:solidFill>
                  <a:schemeClr val="tx2"/>
                </a:solidFill>
              </a:rPr>
              <a:t>services</a:t>
            </a:r>
          </a:p>
        </p:txBody>
      </p:sp>
      <p:grpSp>
        <p:nvGrpSpPr>
          <p:cNvPr id="45" name="Group 44"/>
          <p:cNvGrpSpPr/>
          <p:nvPr/>
        </p:nvGrpSpPr>
        <p:grpSpPr>
          <a:xfrm>
            <a:off x="5817370" y="3145174"/>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5821314" y="1051593"/>
            <a:ext cx="2932059" cy="1697005"/>
            <a:chOff x="214313" y="2174875"/>
            <a:chExt cx="990600" cy="598488"/>
          </a:xfrm>
          <a:solidFill>
            <a:schemeClr val="accent2"/>
          </a:solidFill>
        </p:grpSpPr>
        <p:sp>
          <p:nvSpPr>
            <p:cNvPr id="4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6545261" y="2899613"/>
            <a:ext cx="872739" cy="346249"/>
          </a:xfrm>
          <a:prstGeom prst="rect">
            <a:avLst/>
          </a:prstGeom>
          <a:noFill/>
        </p:spPr>
        <p:txBody>
          <a:bodyPr wrap="square" lIns="0" tIns="0" rIns="0" bIns="0" rtlCol="0">
            <a:spAutoFit/>
          </a:bodyPr>
          <a:lstStyle/>
          <a:p>
            <a:pPr algn="ctr"/>
            <a:r>
              <a:rPr lang="en-US" sz="1100" dirty="0">
                <a:solidFill>
                  <a:schemeClr val="tx2">
                    <a:alpha val="99000"/>
                  </a:schemeClr>
                </a:solidFill>
              </a:rPr>
              <a:t>Direct Access </a:t>
            </a:r>
            <a:br>
              <a:rPr lang="en-US" sz="1100" dirty="0">
                <a:solidFill>
                  <a:schemeClr val="tx2">
                    <a:alpha val="99000"/>
                  </a:schemeClr>
                </a:solidFill>
              </a:rPr>
            </a:br>
            <a:r>
              <a:rPr lang="en-US" sz="1100" dirty="0">
                <a:solidFill>
                  <a:schemeClr val="tx2">
                    <a:alpha val="99000"/>
                  </a:schemeClr>
                </a:solidFill>
              </a:rPr>
              <a:t>via VNET</a:t>
            </a:r>
          </a:p>
        </p:txBody>
      </p:sp>
      <p:sp>
        <p:nvSpPr>
          <p:cNvPr id="52" name="TextBox 51"/>
          <p:cNvSpPr txBox="1"/>
          <p:nvPr/>
        </p:nvSpPr>
        <p:spPr>
          <a:xfrm>
            <a:off x="7068990" y="1737071"/>
            <a:ext cx="1036833" cy="307777"/>
          </a:xfrm>
          <a:prstGeom prst="rect">
            <a:avLst/>
          </a:prstGeom>
          <a:noFill/>
        </p:spPr>
        <p:txBody>
          <a:bodyPr wrap="square" lIns="0" tIns="0" rIns="0" bIns="0" rtlCol="0">
            <a:spAutoFit/>
          </a:bodyPr>
          <a:lstStyle/>
          <a:p>
            <a:pPr algn="ctr"/>
            <a:r>
              <a:rPr lang="en-US" sz="1000" b="1" dirty="0" err="1">
                <a:solidFill>
                  <a:schemeClr val="bg1">
                    <a:alpha val="99000"/>
                  </a:schemeClr>
                </a:solidFill>
              </a:rPr>
              <a:t>AppSubnet</a:t>
            </a:r>
            <a:r>
              <a:rPr lang="en-US" sz="1000" b="1" dirty="0">
                <a:solidFill>
                  <a:schemeClr val="bg1">
                    <a:alpha val="99000"/>
                  </a:schemeClr>
                </a:solidFill>
              </a:rPr>
              <a:t> </a:t>
            </a:r>
          </a:p>
          <a:p>
            <a:pPr algn="ctr"/>
            <a:r>
              <a:rPr lang="en-US" sz="1000" b="1" dirty="0">
                <a:solidFill>
                  <a:schemeClr val="bg1">
                    <a:alpha val="99000"/>
                  </a:schemeClr>
                </a:solidFill>
              </a:rPr>
              <a:t>(10.0.0.0/16)</a:t>
            </a:r>
          </a:p>
        </p:txBody>
      </p:sp>
      <p:sp>
        <p:nvSpPr>
          <p:cNvPr id="53" name="TextBox 52"/>
          <p:cNvSpPr txBox="1"/>
          <p:nvPr/>
        </p:nvSpPr>
        <p:spPr>
          <a:xfrm>
            <a:off x="7037012" y="3728319"/>
            <a:ext cx="956942" cy="307777"/>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sz="1000" dirty="0" err="1">
                <a:solidFill>
                  <a:schemeClr val="bg1">
                    <a:alpha val="99000"/>
                  </a:schemeClr>
                </a:solidFill>
              </a:rPr>
              <a:t>SQLSubnet</a:t>
            </a:r>
            <a:r>
              <a:rPr lang="en-US" sz="1000" dirty="0">
                <a:solidFill>
                  <a:schemeClr val="bg1">
                    <a:alpha val="99000"/>
                  </a:schemeClr>
                </a:solidFill>
              </a:rPr>
              <a:t> </a:t>
            </a:r>
          </a:p>
          <a:p>
            <a:r>
              <a:rPr lang="en-US" sz="1000" dirty="0">
                <a:solidFill>
                  <a:schemeClr val="bg1">
                    <a:alpha val="99000"/>
                  </a:schemeClr>
                </a:solidFill>
              </a:rPr>
              <a:t>(10.1.0.0/16)</a:t>
            </a:r>
          </a:p>
        </p:txBody>
      </p:sp>
      <p:sp>
        <p:nvSpPr>
          <p:cNvPr id="54" name="TextBox 53"/>
          <p:cNvSpPr txBox="1"/>
          <p:nvPr/>
        </p:nvSpPr>
        <p:spPr>
          <a:xfrm>
            <a:off x="4670197" y="2610656"/>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55" name="Right Arrow 54"/>
          <p:cNvSpPr/>
          <p:nvPr/>
        </p:nvSpPr>
        <p:spPr bwMode="auto">
          <a:xfrm>
            <a:off x="5474274"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56" name="Oval 55"/>
          <p:cNvSpPr/>
          <p:nvPr/>
        </p:nvSpPr>
        <p:spPr bwMode="auto">
          <a:xfrm>
            <a:off x="5252653" y="1904593"/>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57" name="Group 56"/>
          <p:cNvGrpSpPr/>
          <p:nvPr/>
        </p:nvGrpSpPr>
        <p:grpSpPr bwMode="black">
          <a:xfrm>
            <a:off x="4617987" y="1709824"/>
            <a:ext cx="1106814" cy="854183"/>
            <a:chOff x="7010400" y="2133600"/>
            <a:chExt cx="1379538" cy="1065213"/>
          </a:xfrm>
          <a:solidFill>
            <a:schemeClr val="tx2"/>
          </a:solidFill>
        </p:grpSpPr>
        <p:sp>
          <p:nvSpPr>
            <p:cNvPr id="5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105" name="Group 104"/>
          <p:cNvGrpSpPr/>
          <p:nvPr/>
        </p:nvGrpSpPr>
        <p:grpSpPr>
          <a:xfrm>
            <a:off x="6457704" y="1772197"/>
            <a:ext cx="1385638" cy="938859"/>
            <a:chOff x="3597441" y="2014965"/>
            <a:chExt cx="2005496" cy="1359207"/>
          </a:xfrm>
        </p:grpSpPr>
        <p:grpSp>
          <p:nvGrpSpPr>
            <p:cNvPr id="106" name="Group 105"/>
            <p:cNvGrpSpPr/>
            <p:nvPr/>
          </p:nvGrpSpPr>
          <p:grpSpPr>
            <a:xfrm>
              <a:off x="3939389" y="2014965"/>
              <a:ext cx="993037" cy="1196638"/>
              <a:chOff x="6416842" y="3516010"/>
              <a:chExt cx="1304729" cy="1572236"/>
            </a:xfrm>
          </p:grpSpPr>
          <p:pic>
            <p:nvPicPr>
              <p:cNvPr id="108"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109"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107" name="TextBox 106"/>
            <p:cNvSpPr txBox="1"/>
            <p:nvPr/>
          </p:nvSpPr>
          <p:spPr>
            <a:xfrm>
              <a:off x="3597441" y="3129106"/>
              <a:ext cx="2005496" cy="245066"/>
            </a:xfrm>
            <a:prstGeom prst="rect">
              <a:avLst/>
            </a:prstGeom>
            <a:noFill/>
          </p:spPr>
          <p:txBody>
            <a:bodyPr wrap="square" lIns="0" tIns="0" rIns="0" bIns="0" rtlCol="0">
              <a:spAutoFit/>
            </a:bodyPr>
            <a:lstStyle/>
            <a:p>
              <a:pPr algn="ctr"/>
              <a:r>
                <a:rPr lang="en-US" sz="1100" dirty="0" smtClean="0">
                  <a:solidFill>
                    <a:schemeClr val="bg1">
                      <a:alpha val="99000"/>
                    </a:schemeClr>
                  </a:solidFill>
                </a:rPr>
                <a:t>Web or Worker</a:t>
              </a:r>
              <a:endParaRPr lang="en-US" sz="1100" dirty="0">
                <a:solidFill>
                  <a:schemeClr val="bg1">
                    <a:alpha val="99000"/>
                  </a:schemeClr>
                </a:solidFill>
              </a:endParaRPr>
            </a:p>
          </p:txBody>
        </p:sp>
      </p:grpSp>
      <p:sp>
        <p:nvSpPr>
          <p:cNvPr id="110" name="TextBox 109"/>
          <p:cNvSpPr txBox="1"/>
          <p:nvPr/>
        </p:nvSpPr>
        <p:spPr>
          <a:xfrm>
            <a:off x="7880191" y="1252060"/>
            <a:ext cx="769600"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Service1</a:t>
            </a:r>
          </a:p>
        </p:txBody>
      </p:sp>
      <p:sp>
        <p:nvSpPr>
          <p:cNvPr id="111" name="TextBox 110"/>
          <p:cNvSpPr txBox="1"/>
          <p:nvPr/>
        </p:nvSpPr>
        <p:spPr>
          <a:xfrm>
            <a:off x="7701594" y="3358984"/>
            <a:ext cx="89221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2</a:t>
            </a:r>
          </a:p>
        </p:txBody>
      </p:sp>
      <p:sp>
        <p:nvSpPr>
          <p:cNvPr id="113" name="TextBox 112"/>
          <p:cNvSpPr txBox="1"/>
          <p:nvPr/>
        </p:nvSpPr>
        <p:spPr>
          <a:xfrm>
            <a:off x="6669892" y="3939283"/>
            <a:ext cx="354529"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a:t>
            </a:r>
          </a:p>
        </p:txBody>
      </p:sp>
      <p:grpSp>
        <p:nvGrpSpPr>
          <p:cNvPr id="114" name="Group 113"/>
          <p:cNvGrpSpPr/>
          <p:nvPr/>
        </p:nvGrpSpPr>
        <p:grpSpPr>
          <a:xfrm>
            <a:off x="6628241" y="4020081"/>
            <a:ext cx="589472" cy="788077"/>
            <a:chOff x="2575715" y="5186214"/>
            <a:chExt cx="785758" cy="1050769"/>
          </a:xfrm>
        </p:grpSpPr>
        <p:pic>
          <p:nvPicPr>
            <p:cNvPr id="115"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2575715" y="5186214"/>
              <a:ext cx="785758" cy="1050769"/>
            </a:xfrm>
            <a:prstGeom prst="rect">
              <a:avLst/>
            </a:prstGeom>
            <a:noFill/>
          </p:spPr>
        </p:pic>
        <p:grpSp>
          <p:nvGrpSpPr>
            <p:cNvPr id="116" name="Group 115"/>
            <p:cNvGrpSpPr/>
            <p:nvPr/>
          </p:nvGrpSpPr>
          <p:grpSpPr>
            <a:xfrm>
              <a:off x="2716724" y="5793346"/>
              <a:ext cx="619477" cy="443637"/>
              <a:chOff x="1840649" y="4818296"/>
              <a:chExt cx="966161" cy="691914"/>
            </a:xfrm>
          </p:grpSpPr>
          <p:sp>
            <p:nvSpPr>
              <p:cNvPr id="117" name="Freeform 116"/>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Freeform 117"/>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Oval 122"/>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4" name="Oval 123"/>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5" name="Oval 124"/>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6" name="Oval 125"/>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7" name="Arc 126"/>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8" name="Arc 127"/>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9" name="Arc 128"/>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30" name="Straight Connector 129"/>
              <p:cNvCxnSpPr>
                <a:stCxn id="119" idx="4"/>
                <a:endCxn id="121"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20" idx="4"/>
                <a:endCxn id="122"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0" idx="3"/>
                <a:endCxn id="125"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6" name="Straight Connector 135"/>
              <p:cNvCxnSpPr>
                <a:stCxn id="119" idx="3"/>
                <a:endCxn id="126"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8" name="Straight Connector 137"/>
              <p:cNvCxnSpPr>
                <a:stCxn id="131" idx="3"/>
                <a:endCxn id="124"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3" idx="3"/>
                <a:endCxn id="123"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40" name="Straight Arrow Connector 139"/>
          <p:cNvCxnSpPr/>
          <p:nvPr/>
        </p:nvCxnSpPr>
        <p:spPr>
          <a:xfrm>
            <a:off x="7397619" y="2738106"/>
            <a:ext cx="0" cy="639004"/>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7082108" y="4128170"/>
            <a:ext cx="964117" cy="742825"/>
            <a:chOff x="9662639" y="5587874"/>
            <a:chExt cx="1285155" cy="990433"/>
          </a:xfrm>
        </p:grpSpPr>
        <p:sp>
          <p:nvSpPr>
            <p:cNvPr id="142" name="TextBox 141"/>
            <p:cNvSpPr txBox="1"/>
            <p:nvPr/>
          </p:nvSpPr>
          <p:spPr>
            <a:xfrm>
              <a:off x="9864982" y="6116642"/>
              <a:ext cx="880466" cy="461665"/>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1100" dirty="0"/>
                <a:t>SQL Mirror</a:t>
              </a:r>
            </a:p>
          </p:txBody>
        </p:sp>
        <p:grpSp>
          <p:nvGrpSpPr>
            <p:cNvPr id="143" name="Group 142"/>
            <p:cNvGrpSpPr/>
            <p:nvPr/>
          </p:nvGrpSpPr>
          <p:grpSpPr>
            <a:xfrm>
              <a:off x="9662639" y="5587874"/>
              <a:ext cx="1285155" cy="525255"/>
              <a:chOff x="9726104" y="5587874"/>
              <a:chExt cx="1285155" cy="525255"/>
            </a:xfrm>
          </p:grpSpPr>
          <p:grpSp>
            <p:nvGrpSpPr>
              <p:cNvPr id="144" name="Group 143"/>
              <p:cNvGrpSpPr/>
              <p:nvPr/>
            </p:nvGrpSpPr>
            <p:grpSpPr>
              <a:xfrm>
                <a:off x="9726104" y="5587874"/>
                <a:ext cx="626605" cy="525255"/>
                <a:chOff x="8480471" y="4278533"/>
                <a:chExt cx="813936" cy="682287"/>
              </a:xfrm>
            </p:grpSpPr>
            <p:sp>
              <p:nvSpPr>
                <p:cNvPr id="148"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149" name="Freeform 148"/>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grpSp>
            <p:nvGrpSpPr>
              <p:cNvPr id="145" name="Group 144"/>
              <p:cNvGrpSpPr/>
              <p:nvPr/>
            </p:nvGrpSpPr>
            <p:grpSpPr>
              <a:xfrm>
                <a:off x="10384654" y="5587874"/>
                <a:ext cx="626605" cy="525255"/>
                <a:chOff x="8480471" y="4278533"/>
                <a:chExt cx="813936" cy="682287"/>
              </a:xfrm>
            </p:grpSpPr>
            <p:sp>
              <p:nvSpPr>
                <p:cNvPr id="146"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147" name="Freeform 146"/>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grpSp>
      </p:grpSp>
      <p:sp>
        <p:nvSpPr>
          <p:cNvPr id="150" name="TextBox 149"/>
          <p:cNvSpPr txBox="1"/>
          <p:nvPr/>
        </p:nvSpPr>
        <p:spPr>
          <a:xfrm>
            <a:off x="5817377" y="4333204"/>
            <a:ext cx="851759" cy="553998"/>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a:t>AD Subnet</a:t>
            </a:r>
          </a:p>
          <a:p>
            <a:r>
              <a:rPr lang="en-US" dirty="0"/>
              <a:t>(10.2.0.0/16)</a:t>
            </a:r>
          </a:p>
        </p:txBody>
      </p:sp>
      <p:sp>
        <p:nvSpPr>
          <p:cNvPr id="152" name="Rectangle 151"/>
          <p:cNvSpPr/>
          <p:nvPr/>
        </p:nvSpPr>
        <p:spPr>
          <a:xfrm>
            <a:off x="5841751" y="1090606"/>
            <a:ext cx="1533130" cy="253926"/>
          </a:xfrm>
          <a:prstGeom prst="rect">
            <a:avLst/>
          </a:prstGeom>
        </p:spPr>
        <p:txBody>
          <a:bodyPr wrap="none" lIns="68571" tIns="34286" rIns="68571" bIns="34286">
            <a:spAutoFit/>
          </a:bodyPr>
          <a:lstStyle/>
          <a:p>
            <a:r>
              <a:rPr lang="en-US" sz="1200" b="1" spc="-75" dirty="0" err="1">
                <a:ln w="3175">
                  <a:noFill/>
                </a:ln>
                <a:solidFill>
                  <a:schemeClr val="accent4">
                    <a:alpha val="99000"/>
                  </a:schemeClr>
                </a:solidFill>
                <a:latin typeface="Segoe UI Light" pitchFamily="34" charset="0"/>
                <a:cs typeface="Arial" charset="0"/>
              </a:rPr>
              <a:t>ContosoVNet</a:t>
            </a:r>
            <a:r>
              <a:rPr lang="en-US" sz="1200" b="1" spc="-75" dirty="0">
                <a:ln w="3175">
                  <a:noFill/>
                </a:ln>
                <a:solidFill>
                  <a:schemeClr val="accent4">
                    <a:alpha val="99000"/>
                  </a:schemeClr>
                </a:solidFill>
                <a:latin typeface="Segoe UI Light" pitchFamily="34" charset="0"/>
                <a:cs typeface="Arial" charset="0"/>
              </a:rPr>
              <a:t> (10.0.0.0/8)</a:t>
            </a:r>
          </a:p>
        </p:txBody>
      </p:sp>
      <p:sp>
        <p:nvSpPr>
          <p:cNvPr id="3" name="Rectangle 2"/>
          <p:cNvSpPr/>
          <p:nvPr/>
        </p:nvSpPr>
        <p:spPr bwMode="auto">
          <a:xfrm>
            <a:off x="5724802" y="961298"/>
            <a:ext cx="3184737" cy="4001477"/>
          </a:xfrm>
          <a:prstGeom prst="rect">
            <a:avLst/>
          </a:prstGeom>
          <a:noFill/>
          <a:ln w="2222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7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37338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fade">
                                      <p:cBhvr>
                                        <p:cTn id="16" dur="500"/>
                                        <p:tgtEl>
                                          <p:spTgt spid="3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500"/>
                                        <p:tgtEl>
                                          <p:spTgt spid="3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Connecting Cloud Services</a:t>
            </a:r>
            <a:endParaRPr lang="en-US" dirty="0"/>
          </a:p>
        </p:txBody>
      </p:sp>
    </p:spTree>
    <p:extLst>
      <p:ext uri="{BB962C8B-B14F-4D97-AF65-F5344CB8AC3E}">
        <p14:creationId xmlns:p14="http://schemas.microsoft.com/office/powerpoint/2010/main" val="4148584918"/>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389436" y="1085851"/>
            <a:ext cx="8363938" cy="3130088"/>
          </a:xfrm>
        </p:spPr>
        <p:txBody>
          <a:bodyPr/>
          <a:lstStyle/>
          <a:p>
            <a:pPr lvl="1"/>
            <a:r>
              <a:rPr lang="en-US" sz="2800" dirty="0">
                <a:solidFill>
                  <a:schemeClr val="accent2"/>
                </a:solidFill>
              </a:rPr>
              <a:t>IT Pro experience </a:t>
            </a:r>
          </a:p>
          <a:p>
            <a:pPr lvl="1"/>
            <a:r>
              <a:rPr lang="en-US" sz="2800" dirty="0">
                <a:solidFill>
                  <a:schemeClr val="accent2"/>
                </a:solidFill>
              </a:rPr>
              <a:t>Support for key server applications</a:t>
            </a:r>
          </a:p>
          <a:p>
            <a:pPr lvl="1"/>
            <a:r>
              <a:rPr lang="en-US" sz="2800" dirty="0">
                <a:solidFill>
                  <a:schemeClr val="accent2"/>
                </a:solidFill>
              </a:rPr>
              <a:t>Easy storage manageability</a:t>
            </a:r>
          </a:p>
          <a:p>
            <a:pPr lvl="1"/>
            <a:r>
              <a:rPr lang="en-US" sz="2800" dirty="0">
                <a:solidFill>
                  <a:schemeClr val="accent2"/>
                </a:solidFill>
              </a:rPr>
              <a:t>High availability features</a:t>
            </a:r>
          </a:p>
          <a:p>
            <a:pPr lvl="1"/>
            <a:r>
              <a:rPr lang="en-US" sz="2800" dirty="0">
                <a:solidFill>
                  <a:schemeClr val="accent2"/>
                </a:solidFill>
              </a:rPr>
              <a:t>Advanced networking</a:t>
            </a:r>
          </a:p>
          <a:p>
            <a:pPr lvl="1"/>
            <a:r>
              <a:rPr lang="en-US" sz="2800" dirty="0">
                <a:solidFill>
                  <a:schemeClr val="accent2"/>
                </a:solidFill>
              </a:rPr>
              <a:t>Integration with compute </a:t>
            </a:r>
            <a:r>
              <a:rPr lang="en-US" sz="2800" dirty="0" err="1">
                <a:solidFill>
                  <a:schemeClr val="accent2"/>
                </a:solidFill>
              </a:rPr>
              <a:t>PaaS</a:t>
            </a:r>
            <a:endParaRPr lang="en-US" sz="2800" dirty="0">
              <a:solidFill>
                <a:schemeClr val="accent2"/>
              </a:solidFill>
            </a:endParaRPr>
          </a:p>
          <a:p>
            <a:pPr lvl="1"/>
            <a:r>
              <a:rPr lang="en-US" sz="2800" dirty="0">
                <a:solidFill>
                  <a:schemeClr val="accent2"/>
                </a:solidFill>
              </a:rPr>
              <a:t>Easy Application Migration</a:t>
            </a:r>
          </a:p>
          <a:p>
            <a:endParaRPr lang="en-US" dirty="0"/>
          </a:p>
        </p:txBody>
      </p:sp>
      <p:sp>
        <p:nvSpPr>
          <p:cNvPr id="5" name="TextBox 4"/>
          <p:cNvSpPr txBox="1"/>
          <p:nvPr/>
        </p:nvSpPr>
        <p:spPr>
          <a:xfrm>
            <a:off x="972152" y="4062964"/>
            <a:ext cx="6729150" cy="443198"/>
          </a:xfrm>
          <a:prstGeom prst="rect">
            <a:avLst/>
          </a:prstGeom>
          <a:noFill/>
        </p:spPr>
        <p:txBody>
          <a:bodyPr wrap="none" lIns="0" tIns="0" rIns="0" bIns="0" rtlCol="0">
            <a:spAutoFit/>
          </a:bodyPr>
          <a:lstStyle/>
          <a:p>
            <a:pPr>
              <a:lnSpc>
                <a:spcPct val="90000"/>
              </a:lnSpc>
              <a:spcBef>
                <a:spcPct val="20000"/>
              </a:spcBef>
              <a:buSzPct val="80000"/>
            </a:pPr>
            <a:r>
              <a:rPr lang="en-US" sz="3200" i="1" dirty="0">
                <a:gradFill>
                  <a:gsLst>
                    <a:gs pos="0">
                      <a:srgbClr val="292929">
                        <a:lumMod val="90000"/>
                        <a:lumOff val="10000"/>
                      </a:srgbClr>
                    </a:gs>
                    <a:gs pos="86000">
                      <a:srgbClr val="292929">
                        <a:lumMod val="90000"/>
                        <a:lumOff val="10000"/>
                      </a:srgbClr>
                    </a:gs>
                  </a:gsLst>
                  <a:lin ang="5400000" scaled="0"/>
                </a:gradFill>
              </a:rPr>
              <a:t>If it requires development, it’s not </a:t>
            </a:r>
            <a:r>
              <a:rPr lang="en-US" sz="3200" i="1" dirty="0" err="1">
                <a:gradFill>
                  <a:gsLst>
                    <a:gs pos="0">
                      <a:srgbClr val="292929">
                        <a:lumMod val="90000"/>
                        <a:lumOff val="10000"/>
                      </a:srgbClr>
                    </a:gs>
                    <a:gs pos="86000">
                      <a:srgbClr val="292929">
                        <a:lumMod val="90000"/>
                        <a:lumOff val="10000"/>
                      </a:srgbClr>
                    </a:gs>
                  </a:gsLst>
                  <a:lin ang="5400000" scaled="0"/>
                </a:gradFill>
              </a:rPr>
              <a:t>IaaS</a:t>
            </a:r>
            <a:endParaRPr lang="en-US" sz="3200" i="1" dirty="0">
              <a:gradFill>
                <a:gsLst>
                  <a:gs pos="0">
                    <a:srgbClr val="292929">
                      <a:lumMod val="90000"/>
                      <a:lumOff val="10000"/>
                    </a:srgbClr>
                  </a:gs>
                  <a:gs pos="86000">
                    <a:srgbClr val="292929">
                      <a:lumMod val="90000"/>
                      <a:lumOff val="10000"/>
                    </a:srgbClr>
                  </a:gs>
                </a:gsLst>
                <a:lin ang="5400000" scaled="0"/>
              </a:gradFill>
            </a:endParaRPr>
          </a:p>
        </p:txBody>
      </p:sp>
      <p:sp>
        <p:nvSpPr>
          <p:cNvPr id="6"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2700133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71310"/>
          </a:xfrm>
        </p:spPr>
        <p:txBody>
          <a:bodyPr/>
          <a:lstStyle/>
          <a:p>
            <a:r>
              <a:rPr lang="en-US" dirty="0" err="1" smtClean="0"/>
              <a:t>IaaS</a:t>
            </a:r>
            <a:r>
              <a:rPr lang="en-US" dirty="0" smtClean="0"/>
              <a:t> Workloads – all about the app</a:t>
            </a:r>
            <a:endParaRPr lang="en-US" dirty="0"/>
          </a:p>
        </p:txBody>
      </p:sp>
      <p:sp>
        <p:nvSpPr>
          <p:cNvPr id="3" name="Text Placeholder 2"/>
          <p:cNvSpPr>
            <a:spLocks noGrp="1"/>
          </p:cNvSpPr>
          <p:nvPr>
            <p:ph type="body" sz="quarter" idx="10"/>
          </p:nvPr>
        </p:nvSpPr>
        <p:spPr>
          <a:xfrm>
            <a:off x="389436" y="1085851"/>
            <a:ext cx="8363938" cy="3469412"/>
          </a:xfrm>
        </p:spPr>
        <p:txBody>
          <a:bodyPr/>
          <a:lstStyle/>
          <a:p>
            <a:r>
              <a:rPr lang="en-US" dirty="0" smtClean="0">
                <a:solidFill>
                  <a:schemeClr val="accent2"/>
                </a:solidFill>
              </a:rPr>
              <a:t>Line of Business Applications</a:t>
            </a:r>
          </a:p>
          <a:p>
            <a:r>
              <a:rPr lang="en-US" sz="2100" dirty="0">
                <a:solidFill>
                  <a:schemeClr val="tx2"/>
                </a:solidFill>
                <a:latin typeface="Segoe UI" pitchFamily="34" charset="0"/>
                <a:ea typeface="Segoe UI" pitchFamily="34" charset="0"/>
                <a:cs typeface="Segoe UI" pitchFamily="34" charset="0"/>
              </a:rPr>
              <a:t>Custom Applications, CRM, CMS, ERP, Business Intelligence</a:t>
            </a:r>
          </a:p>
          <a:p>
            <a:r>
              <a:rPr lang="en-US" dirty="0" smtClean="0">
                <a:solidFill>
                  <a:schemeClr val="accent2"/>
                </a:solidFill>
                <a:cs typeface="Segoe UI Light" pitchFamily="34" charset="0"/>
              </a:rPr>
              <a:t>Application Infrastructure</a:t>
            </a:r>
            <a:br>
              <a:rPr lang="en-US" dirty="0" smtClean="0">
                <a:solidFill>
                  <a:schemeClr val="accent2"/>
                </a:solidFill>
                <a:cs typeface="Segoe UI Light" pitchFamily="34" charset="0"/>
              </a:rPr>
            </a:br>
            <a:r>
              <a:rPr lang="en-US" sz="2100" dirty="0">
                <a:solidFill>
                  <a:schemeClr val="tx2"/>
                </a:solidFill>
                <a:latin typeface="Segoe UI" pitchFamily="34" charset="0"/>
                <a:ea typeface="Segoe UI" pitchFamily="34" charset="0"/>
                <a:cs typeface="Segoe UI" pitchFamily="34" charset="0"/>
              </a:rPr>
              <a:t>File Servers, Databases, Identity, Source Control</a:t>
            </a:r>
            <a:endParaRPr lang="en-US" sz="2100" dirty="0">
              <a:solidFill>
                <a:schemeClr val="tx2"/>
              </a:solidFill>
              <a:ea typeface="Segoe UI" pitchFamily="34" charset="0"/>
              <a:cs typeface="Segoe UI Light" pitchFamily="34" charset="0"/>
            </a:endParaRPr>
          </a:p>
          <a:p>
            <a:r>
              <a:rPr lang="en-US" dirty="0" smtClean="0">
                <a:solidFill>
                  <a:schemeClr val="accent2"/>
                </a:solidFill>
              </a:rPr>
              <a:t>Developer, Test and Staging Environments </a:t>
            </a:r>
          </a:p>
          <a:p>
            <a:r>
              <a:rPr lang="en-US" sz="2100" dirty="0">
                <a:solidFill>
                  <a:schemeClr val="tx2"/>
                </a:solidFill>
                <a:latin typeface="Segoe UI" pitchFamily="34" charset="0"/>
                <a:ea typeface="Segoe UI" pitchFamily="34" charset="0"/>
                <a:cs typeface="Segoe UI" pitchFamily="34" charset="0"/>
              </a:rPr>
              <a:t>Quickly Provision and Un-provision Entire Environments</a:t>
            </a:r>
          </a:p>
          <a:p>
            <a:r>
              <a:rPr lang="en-US" dirty="0" smtClean="0">
                <a:solidFill>
                  <a:schemeClr val="accent2"/>
                </a:solidFill>
              </a:rPr>
              <a:t>Hybrid Applications</a:t>
            </a:r>
            <a:endParaRPr lang="en-US" dirty="0">
              <a:solidFill>
                <a:schemeClr val="accent2"/>
              </a:solidFill>
            </a:endParaRPr>
          </a:p>
          <a:p>
            <a:r>
              <a:rPr lang="en-US" sz="2100" dirty="0">
                <a:latin typeface="Segoe UI" pitchFamily="34" charset="0"/>
                <a:ea typeface="Segoe UI" pitchFamily="34" charset="0"/>
                <a:cs typeface="Segoe UI" pitchFamily="34" charset="0"/>
              </a:rPr>
              <a:t>Applications that span your data center and the cloud</a:t>
            </a:r>
          </a:p>
        </p:txBody>
      </p:sp>
      <p:sp>
        <p:nvSpPr>
          <p:cNvPr id="4"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2700331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a:t>
            </a:r>
            <a:r>
              <a:rPr lang="en-US" dirty="0" err="1" smtClean="0"/>
              <a:t>vs</a:t>
            </a:r>
            <a:r>
              <a:rPr lang="en-US" dirty="0" smtClean="0"/>
              <a:t> VM Role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82228"/>
              </p:ext>
            </p:extLst>
          </p:nvPr>
        </p:nvGraphicFramePr>
        <p:xfrm>
          <a:off x="773717" y="1086354"/>
          <a:ext cx="7612186" cy="3556319"/>
        </p:xfrm>
        <a:graphic>
          <a:graphicData uri="http://schemas.openxmlformats.org/drawingml/2006/table">
            <a:tbl>
              <a:tblPr firstRow="1" bandRow="1">
                <a:tableStyleId>{18603FDC-E32A-4AB5-989C-0864C3EAD2B8}</a:tableStyleId>
              </a:tblPr>
              <a:tblGrid>
                <a:gridCol w="1662431"/>
                <a:gridCol w="2673502"/>
                <a:gridCol w="3276253"/>
              </a:tblGrid>
              <a:tr h="323198">
                <a:tc>
                  <a:txBody>
                    <a:bodyPr/>
                    <a:lstStyle/>
                    <a:p>
                      <a:endParaRPr lang="en-US" sz="1400" dirty="0"/>
                    </a:p>
                  </a:txBody>
                  <a:tcPr/>
                </a:tc>
                <a:tc>
                  <a:txBody>
                    <a:bodyPr/>
                    <a:lstStyle/>
                    <a:p>
                      <a:r>
                        <a:rPr lang="en-US" sz="1400" dirty="0" smtClean="0"/>
                        <a:t>VM Role</a:t>
                      </a:r>
                      <a:endParaRPr lang="en-US" sz="1400" dirty="0"/>
                    </a:p>
                  </a:txBody>
                  <a:tcPr/>
                </a:tc>
                <a:tc>
                  <a:txBody>
                    <a:bodyPr/>
                    <a:lstStyle/>
                    <a:p>
                      <a:r>
                        <a:rPr lang="en-US" sz="1400" dirty="0" smtClean="0"/>
                        <a:t>Virtual</a:t>
                      </a:r>
                      <a:r>
                        <a:rPr lang="en-US" sz="1400" baseline="0" dirty="0" smtClean="0"/>
                        <a:t> Machine</a:t>
                      </a:r>
                      <a:endParaRPr lang="en-US" sz="1400" dirty="0"/>
                    </a:p>
                  </a:txBody>
                  <a:tcPr/>
                </a:tc>
              </a:tr>
              <a:tr h="612366">
                <a:tc>
                  <a:txBody>
                    <a:bodyPr/>
                    <a:lstStyle/>
                    <a:p>
                      <a:r>
                        <a:rPr lang="en-US" sz="1400" dirty="0" smtClean="0"/>
                        <a:t>Storage</a:t>
                      </a:r>
                      <a:endParaRPr lang="en-US" sz="1400" dirty="0"/>
                    </a:p>
                  </a:txBody>
                  <a:tcPr/>
                </a:tc>
                <a:tc>
                  <a:txBody>
                    <a:bodyPr/>
                    <a:lstStyle/>
                    <a:p>
                      <a:r>
                        <a:rPr lang="en-US" sz="1400" dirty="0" smtClean="0"/>
                        <a:t>Non-Persistent</a:t>
                      </a:r>
                      <a:r>
                        <a:rPr lang="en-US" sz="1400" baseline="0" dirty="0" smtClean="0"/>
                        <a:t> Storage</a:t>
                      </a:r>
                      <a:endParaRPr lang="en-US" sz="1400" dirty="0"/>
                    </a:p>
                  </a:txBody>
                  <a:tcPr/>
                </a:tc>
                <a:tc>
                  <a:txBody>
                    <a:bodyPr/>
                    <a:lstStyle/>
                    <a:p>
                      <a:r>
                        <a:rPr lang="en-US" sz="1400" dirty="0" smtClean="0"/>
                        <a:t>Persistent Storage</a:t>
                      </a:r>
                    </a:p>
                    <a:p>
                      <a:r>
                        <a:rPr lang="en-US" sz="1400" dirty="0" smtClean="0"/>
                        <a:t>Easily add</a:t>
                      </a:r>
                      <a:r>
                        <a:rPr lang="en-US" sz="1400" baseline="0" dirty="0" smtClean="0"/>
                        <a:t> additional storage </a:t>
                      </a:r>
                      <a:endParaRPr lang="en-US" sz="1400" dirty="0"/>
                    </a:p>
                  </a:txBody>
                  <a:tcPr/>
                </a:tc>
              </a:tr>
              <a:tr h="612366">
                <a:tc>
                  <a:txBody>
                    <a:bodyPr/>
                    <a:lstStyle/>
                    <a:p>
                      <a:r>
                        <a:rPr lang="en-US" sz="1400" dirty="0" smtClean="0"/>
                        <a:t>Deployment</a:t>
                      </a:r>
                      <a:endParaRPr lang="en-US" sz="1400" dirty="0"/>
                    </a:p>
                  </a:txBody>
                  <a:tcPr/>
                </a:tc>
                <a:tc>
                  <a:txBody>
                    <a:bodyPr/>
                    <a:lstStyle/>
                    <a:p>
                      <a:r>
                        <a:rPr lang="en-US" sz="1400" dirty="0" smtClean="0"/>
                        <a:t>Build VHD offsite and upload to</a:t>
                      </a:r>
                      <a:r>
                        <a:rPr lang="en-US" sz="1400" baseline="0" dirty="0" smtClean="0"/>
                        <a:t> storage.</a:t>
                      </a:r>
                      <a:endParaRPr lang="en-US" sz="1400" dirty="0"/>
                    </a:p>
                  </a:txBody>
                  <a:tcPr/>
                </a:tc>
                <a:tc>
                  <a:txBody>
                    <a:bodyPr/>
                    <a:lstStyle/>
                    <a:p>
                      <a:r>
                        <a:rPr lang="en-US" sz="1400" dirty="0" smtClean="0"/>
                        <a:t>Build</a:t>
                      </a:r>
                      <a:r>
                        <a:rPr lang="en-US" sz="1400" baseline="0" dirty="0" smtClean="0"/>
                        <a:t> VHD directly in the cloud or build the VHD offsite and upload</a:t>
                      </a:r>
                      <a:endParaRPr lang="en-US" sz="1400" dirty="0"/>
                    </a:p>
                  </a:txBody>
                  <a:tcPr/>
                </a:tc>
              </a:tr>
              <a:tr h="969072">
                <a:tc>
                  <a:txBody>
                    <a:bodyPr/>
                    <a:lstStyle/>
                    <a:p>
                      <a:r>
                        <a:rPr lang="en-US" sz="1400" dirty="0" smtClean="0"/>
                        <a:t>Networking</a:t>
                      </a:r>
                      <a:endParaRPr lang="en-US" sz="1400" dirty="0"/>
                    </a:p>
                  </a:txBody>
                  <a:tcPr/>
                </a:tc>
                <a:tc>
                  <a:txBody>
                    <a:bodyPr/>
                    <a:lstStyle/>
                    <a:p>
                      <a:r>
                        <a:rPr lang="en-US" sz="1400" baseline="0" dirty="0" smtClean="0"/>
                        <a:t>Internal and Input Endpoints configured through service model.  </a:t>
                      </a:r>
                      <a:endParaRPr lang="en-US" sz="1400" dirty="0"/>
                    </a:p>
                  </a:txBody>
                  <a:tcPr/>
                </a:tc>
                <a:tc>
                  <a:txBody>
                    <a:bodyPr/>
                    <a:lstStyle/>
                    <a:p>
                      <a:r>
                        <a:rPr lang="en-US" sz="1400" dirty="0" smtClean="0"/>
                        <a:t>Internal</a:t>
                      </a:r>
                      <a:r>
                        <a:rPr lang="en-US" sz="1400" baseline="0" dirty="0" smtClean="0"/>
                        <a:t> Endpoints are open by default.</a:t>
                      </a:r>
                    </a:p>
                    <a:p>
                      <a:r>
                        <a:rPr lang="en-US" sz="1400" baseline="0" dirty="0" smtClean="0"/>
                        <a:t>Access control with firewall on guest OS. Input endpoints controlled through portal, service model or API/Script.</a:t>
                      </a:r>
                      <a:endParaRPr lang="en-US" sz="1400" dirty="0"/>
                    </a:p>
                  </a:txBody>
                  <a:tcPr/>
                </a:tc>
              </a:tr>
              <a:tr h="1039317">
                <a:tc>
                  <a:txBody>
                    <a:bodyPr/>
                    <a:lstStyle/>
                    <a:p>
                      <a:r>
                        <a:rPr lang="en-US" sz="1400" dirty="0" smtClean="0"/>
                        <a:t>Primary Use</a:t>
                      </a:r>
                      <a:endParaRPr lang="en-US" sz="1400" dirty="0"/>
                    </a:p>
                  </a:txBody>
                  <a:tcPr/>
                </a:tc>
                <a:tc>
                  <a:txBody>
                    <a:bodyPr/>
                    <a:lstStyle/>
                    <a:p>
                      <a:r>
                        <a:rPr lang="en-US" sz="1400" dirty="0" smtClean="0"/>
                        <a:t>Deploying applications with long or complex installation</a:t>
                      </a:r>
                      <a:r>
                        <a:rPr lang="en-US" sz="1400" baseline="0" dirty="0" smtClean="0"/>
                        <a:t> requirements into stateless </a:t>
                      </a:r>
                      <a:r>
                        <a:rPr lang="en-US" sz="1400" baseline="0" dirty="0" err="1" smtClean="0"/>
                        <a:t>PaaS</a:t>
                      </a:r>
                      <a:r>
                        <a:rPr lang="en-US" sz="1400" baseline="0" dirty="0" smtClean="0"/>
                        <a:t> applications</a:t>
                      </a:r>
                      <a:endParaRPr lang="en-US" sz="1400" dirty="0"/>
                    </a:p>
                  </a:txBody>
                  <a:tcPr/>
                </a:tc>
                <a:tc>
                  <a:txBody>
                    <a:bodyPr/>
                    <a:lstStyle/>
                    <a:p>
                      <a:r>
                        <a:rPr lang="en-US" sz="1400" baseline="0" dirty="0" smtClean="0"/>
                        <a:t>Applications that require persistent storage to easily run in Windows Azure. </a:t>
                      </a:r>
                      <a:endParaRPr lang="en-US" sz="1400" dirty="0"/>
                    </a:p>
                  </a:txBody>
                  <a:tcPr/>
                </a:tc>
              </a:tr>
            </a:tbl>
          </a:graphicData>
        </a:graphic>
      </p:graphicFrame>
    </p:spTree>
    <p:extLst>
      <p:ext uri="{BB962C8B-B14F-4D97-AF65-F5344CB8AC3E}">
        <p14:creationId xmlns:p14="http://schemas.microsoft.com/office/powerpoint/2010/main" val="159135973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375985" y="1238914"/>
            <a:ext cx="1026258" cy="2426507"/>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5" name="Rectangle 14"/>
          <p:cNvSpPr/>
          <p:nvPr/>
        </p:nvSpPr>
        <p:spPr bwMode="auto">
          <a:xfrm>
            <a:off x="7727115" y="1238914"/>
            <a:ext cx="1026258" cy="2426507"/>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1"/>
            <a:ext cx="8363938" cy="567848"/>
          </a:xfrm>
        </p:spPr>
        <p:txBody>
          <a:bodyPr/>
          <a:lstStyle/>
          <a:p>
            <a:r>
              <a:rPr lang="en-US" dirty="0" smtClean="0"/>
              <a:t>Images Available at Preview</a:t>
            </a:r>
            <a:endParaRPr lang="en-US" sz="2700" dirty="0">
              <a:solidFill>
                <a:schemeClr val="accent4">
                  <a:alpha val="99000"/>
                </a:schemeClr>
              </a:solidFill>
            </a:endParaRPr>
          </a:p>
        </p:txBody>
      </p:sp>
      <p:sp>
        <p:nvSpPr>
          <p:cNvPr id="3" name="Rectangle 2"/>
          <p:cNvSpPr/>
          <p:nvPr/>
        </p:nvSpPr>
        <p:spPr bwMode="auto">
          <a:xfrm>
            <a:off x="4708809" y="1238908"/>
            <a:ext cx="3018306" cy="24265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137142" rIns="68568" bIns="34285" numCol="1" rtlCol="0" anchor="t" anchorCtr="0" compatLnSpc="1">
            <a:prstTxWarp prst="textNoShape">
              <a:avLst/>
            </a:prstTxWarp>
          </a:bodyPr>
          <a:lstStyle/>
          <a:p>
            <a:pPr marL="0" lvl="1">
              <a:lnSpc>
                <a:spcPts val="2250"/>
              </a:lnSpc>
            </a:pPr>
            <a:r>
              <a:rPr lang="en-US" sz="1600" dirty="0" err="1">
                <a:latin typeface="Segoe UI Light" pitchFamily="34" charset="0"/>
              </a:rPr>
              <a:t>OpenSUSE</a:t>
            </a:r>
            <a:r>
              <a:rPr lang="en-US" sz="1600" dirty="0">
                <a:latin typeface="Segoe UI Light" pitchFamily="34" charset="0"/>
              </a:rPr>
              <a:t> 12.1</a:t>
            </a:r>
          </a:p>
          <a:p>
            <a:pPr marL="0" lvl="1">
              <a:lnSpc>
                <a:spcPts val="2250"/>
              </a:lnSpc>
            </a:pPr>
            <a:r>
              <a:rPr lang="en-US" sz="1600" dirty="0" err="1">
                <a:latin typeface="Segoe UI Light" pitchFamily="34" charset="0"/>
              </a:rPr>
              <a:t>CentOS</a:t>
            </a:r>
            <a:r>
              <a:rPr lang="en-US" sz="1600" dirty="0">
                <a:latin typeface="Segoe UI Light" pitchFamily="34" charset="0"/>
              </a:rPr>
              <a:t> 6.2 </a:t>
            </a:r>
            <a:r>
              <a:rPr lang="en-US" sz="1600" i="1" dirty="0">
                <a:solidFill>
                  <a:srgbClr val="FF0000"/>
                </a:solidFill>
                <a:latin typeface="Segoe UI Light" pitchFamily="34" charset="0"/>
              </a:rPr>
              <a:t> </a:t>
            </a:r>
          </a:p>
          <a:p>
            <a:pPr marL="0" lvl="1">
              <a:lnSpc>
                <a:spcPts val="2250"/>
              </a:lnSpc>
            </a:pPr>
            <a:r>
              <a:rPr lang="en-US" sz="1600" dirty="0">
                <a:latin typeface="Segoe UI Light" pitchFamily="34" charset="0"/>
              </a:rPr>
              <a:t>Ubuntu 12.04</a:t>
            </a:r>
          </a:p>
          <a:p>
            <a:pPr marL="0" lvl="1">
              <a:lnSpc>
                <a:spcPts val="2250"/>
              </a:lnSpc>
            </a:pPr>
            <a:r>
              <a:rPr lang="en-US" sz="1600" dirty="0">
                <a:latin typeface="Segoe UI Light" pitchFamily="34" charset="0"/>
              </a:rPr>
              <a:t>SUSE Linux </a:t>
            </a:r>
            <a:r>
              <a:rPr lang="en-US" sz="1600">
                <a:latin typeface="Segoe UI Light" pitchFamily="34" charset="0"/>
              </a:rPr>
              <a:t>Enterprise Server SP2</a:t>
            </a:r>
            <a:endParaRPr lang="en-US" sz="1600" dirty="0">
              <a:latin typeface="Segoe UI Light" pitchFamily="34" charset="0"/>
            </a:endParaRPr>
          </a:p>
        </p:txBody>
      </p:sp>
      <p:sp>
        <p:nvSpPr>
          <p:cNvPr id="4" name="Rectangle 3"/>
          <p:cNvSpPr/>
          <p:nvPr/>
        </p:nvSpPr>
        <p:spPr bwMode="auto">
          <a:xfrm>
            <a:off x="1402242" y="1238914"/>
            <a:ext cx="3018306" cy="242650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137142" rIns="68568" bIns="34285" numCol="1" rtlCol="0" anchor="t" anchorCtr="0" compatLnSpc="1">
            <a:prstTxWarp prst="textNoShape">
              <a:avLst/>
            </a:prstTxWarp>
          </a:bodyPr>
          <a:lstStyle/>
          <a:p>
            <a:pPr>
              <a:spcAft>
                <a:spcPts val="450"/>
              </a:spcAft>
            </a:pPr>
            <a:r>
              <a:rPr lang="en-US" sz="1600" dirty="0">
                <a:solidFill>
                  <a:srgbClr val="FFFFFF"/>
                </a:solidFill>
                <a:latin typeface="Segoe UI Light" pitchFamily="34" charset="0"/>
              </a:rPr>
              <a:t>Windows Server 2008 R2</a:t>
            </a:r>
          </a:p>
          <a:p>
            <a:pPr>
              <a:spcAft>
                <a:spcPts val="450"/>
              </a:spcAft>
            </a:pPr>
            <a:r>
              <a:rPr lang="en-US" sz="1600" dirty="0">
                <a:solidFill>
                  <a:srgbClr val="FFFFFF"/>
                </a:solidFill>
                <a:latin typeface="Segoe UI Light" pitchFamily="34" charset="0"/>
              </a:rPr>
              <a:t>Windows Server 2008 R2 with</a:t>
            </a:r>
          </a:p>
          <a:p>
            <a:pPr marL="285678" indent="-285678">
              <a:spcAft>
                <a:spcPts val="450"/>
              </a:spcAft>
              <a:buFont typeface="Arial" pitchFamily="34" charset="0"/>
              <a:buChar char="•"/>
            </a:pPr>
            <a:r>
              <a:rPr lang="en-US" sz="1600" dirty="0">
                <a:solidFill>
                  <a:srgbClr val="FFFFFF"/>
                </a:solidFill>
                <a:latin typeface="Segoe UI Light" pitchFamily="34" charset="0"/>
              </a:rPr>
              <a:t>SQL Server 2012 Evaluation</a:t>
            </a:r>
          </a:p>
          <a:p>
            <a:pPr>
              <a:spcAft>
                <a:spcPts val="450"/>
              </a:spcAft>
            </a:pPr>
            <a:r>
              <a:rPr lang="en-US" sz="1600" dirty="0">
                <a:solidFill>
                  <a:srgbClr val="FFFFFF"/>
                </a:solidFill>
                <a:latin typeface="Segoe UI Light" pitchFamily="34" charset="0"/>
              </a:rPr>
              <a:t>Windows Server 8 Beta</a:t>
            </a:r>
          </a:p>
          <a:p>
            <a:pPr>
              <a:spcAft>
                <a:spcPts val="450"/>
              </a:spcAft>
            </a:pPr>
            <a:endParaRPr lang="en-US" sz="1600" dirty="0">
              <a:solidFill>
                <a:srgbClr val="FFFFFF"/>
              </a:solidFill>
              <a:latin typeface="Segoe UI Light" pitchFamily="34" charset="0"/>
            </a:endParaRPr>
          </a:p>
          <a:p>
            <a:pPr>
              <a:spcAft>
                <a:spcPts val="1800"/>
              </a:spcAft>
            </a:pPr>
            <a:endParaRPr lang="en-US" sz="1600" dirty="0">
              <a:solidFill>
                <a:schemeClr val="lt1">
                  <a:alpha val="99000"/>
                </a:schemeClr>
              </a:solidFill>
              <a:latin typeface="Segoe UI Light" pitchFamily="34" charset="0"/>
            </a:endParaRPr>
          </a:p>
        </p:txBody>
      </p:sp>
      <p:grpSp>
        <p:nvGrpSpPr>
          <p:cNvPr id="18" name="Group 17"/>
          <p:cNvGrpSpPr/>
          <p:nvPr/>
        </p:nvGrpSpPr>
        <p:grpSpPr>
          <a:xfrm>
            <a:off x="431580" y="1302933"/>
            <a:ext cx="945059" cy="1030222"/>
            <a:chOff x="575282" y="2156629"/>
            <a:chExt cx="1259750" cy="1373629"/>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477" b="28579"/>
            <a:stretch/>
          </p:blipFill>
          <p:spPr>
            <a:xfrm>
              <a:off x="575282" y="2156629"/>
              <a:ext cx="1259750" cy="1005776"/>
            </a:xfrm>
            <a:prstGeom prst="rect">
              <a:avLst/>
            </a:prstGeom>
          </p:spPr>
        </p:pic>
        <p:sp>
          <p:nvSpPr>
            <p:cNvPr id="11" name="TextBox 10"/>
            <p:cNvSpPr txBox="1"/>
            <p:nvPr/>
          </p:nvSpPr>
          <p:spPr>
            <a:xfrm>
              <a:off x="683380" y="3253259"/>
              <a:ext cx="1043555"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bg1">
                      <a:alpha val="99000"/>
                    </a:schemeClr>
                  </a:solidFill>
                </a:rPr>
                <a:t>Windows</a:t>
              </a:r>
            </a:p>
          </p:txBody>
        </p:sp>
      </p:grpSp>
      <p:grpSp>
        <p:nvGrpSpPr>
          <p:cNvPr id="17" name="Group 16"/>
          <p:cNvGrpSpPr/>
          <p:nvPr/>
        </p:nvGrpSpPr>
        <p:grpSpPr>
          <a:xfrm>
            <a:off x="7812711" y="1302938"/>
            <a:ext cx="855064" cy="1266137"/>
            <a:chOff x="10414236" y="1990365"/>
            <a:chExt cx="1139788" cy="1688183"/>
          </a:xfrm>
        </p:grpSpPr>
        <p:pic>
          <p:nvPicPr>
            <p:cNvPr id="9" name="Picture 8"/>
            <p:cNvPicPr>
              <a:picLocks noChangeAspect="1"/>
            </p:cNvPicPr>
            <p:nvPr/>
          </p:nvPicPr>
          <p:blipFill>
            <a:blip r:embed="rId4" cstate="print">
              <a:biLevel thresh="75000"/>
              <a:extLst>
                <a:ext uri="{BEBA8EAE-BF5A-486C-A8C5-ECC9F3942E4B}">
                  <a14:imgProps xmlns:a14="http://schemas.microsoft.com/office/drawing/2010/main">
                    <a14:imgLayer r:embed="rId5">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10414236" y="1990365"/>
              <a:ext cx="1139788" cy="1338304"/>
            </a:xfrm>
            <a:prstGeom prst="rect">
              <a:avLst/>
            </a:prstGeom>
          </p:spPr>
        </p:pic>
        <p:sp>
          <p:nvSpPr>
            <p:cNvPr id="12" name="TextBox 11"/>
            <p:cNvSpPr txBox="1"/>
            <p:nvPr/>
          </p:nvSpPr>
          <p:spPr>
            <a:xfrm>
              <a:off x="10688376" y="3401549"/>
              <a:ext cx="591509"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tx1">
                      <a:alpha val="99000"/>
                    </a:schemeClr>
                  </a:solidFill>
                </a:rPr>
                <a:t>Linux</a:t>
              </a:r>
            </a:p>
          </p:txBody>
        </p:sp>
      </p:grpSp>
    </p:spTree>
    <p:extLst>
      <p:ext uri="{BB962C8B-B14F-4D97-AF65-F5344CB8AC3E}">
        <p14:creationId xmlns:p14="http://schemas.microsoft.com/office/powerpoint/2010/main" val="232174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000" dirty="0"/>
              <a:t>Getting Started with VMs</a:t>
            </a:r>
          </a:p>
        </p:txBody>
      </p:sp>
    </p:spTree>
    <p:extLst>
      <p:ext uri="{BB962C8B-B14F-4D97-AF65-F5344CB8AC3E}">
        <p14:creationId xmlns:p14="http://schemas.microsoft.com/office/powerpoint/2010/main" val="17015407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6075135" y="828676"/>
            <a:ext cx="2687866" cy="3876674"/>
            <a:chOff x="6075135" y="828676"/>
            <a:chExt cx="2687866" cy="3876674"/>
          </a:xfrm>
        </p:grpSpPr>
        <p:sp>
          <p:nvSpPr>
            <p:cNvPr id="5" name="Rectangle 4"/>
            <p:cNvSpPr/>
            <p:nvPr/>
          </p:nvSpPr>
          <p:spPr bwMode="auto">
            <a:xfrm>
              <a:off x="6075135" y="828676"/>
              <a:ext cx="2687866" cy="752474"/>
            </a:xfrm>
            <a:prstGeom prst="rect">
              <a:avLst/>
            </a:prstGeom>
            <a:solidFill>
              <a:schemeClr val="accent6"/>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 name="Can 47"/>
            <p:cNvSpPr/>
            <p:nvPr>
              <p:custDataLst>
                <p:tags r:id="rId1"/>
              </p:custDataLst>
            </p:nvPr>
          </p:nvSpPr>
          <p:spPr>
            <a:xfrm>
              <a:off x="6317980" y="2876550"/>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1600" dirty="0">
                  <a:solidFill>
                    <a:schemeClr val="accent6">
                      <a:alpha val="99000"/>
                    </a:schemeClr>
                  </a:solidFill>
                  <a:latin typeface="+mn-lt"/>
                </a:rPr>
                <a:t>Cloud</a:t>
              </a:r>
            </a:p>
          </p:txBody>
        </p:sp>
      </p:grpSp>
      <p:sp>
        <p:nvSpPr>
          <p:cNvPr id="2" name="Title 1"/>
          <p:cNvSpPr>
            <a:spLocks noGrp="1"/>
          </p:cNvSpPr>
          <p:nvPr>
            <p:ph type="title"/>
          </p:nvPr>
        </p:nvSpPr>
        <p:spPr>
          <a:xfrm>
            <a:off x="381001" y="78857"/>
            <a:ext cx="8363938" cy="567848"/>
          </a:xfrm>
        </p:spPr>
        <p:txBody>
          <a:bodyPr/>
          <a:lstStyle/>
          <a:p>
            <a:r>
              <a:rPr lang="en-US" dirty="0"/>
              <a:t>Cloud First Provisioning</a:t>
            </a:r>
          </a:p>
        </p:txBody>
      </p:sp>
      <p:sp>
        <p:nvSpPr>
          <p:cNvPr id="4" name="Rectangle 3"/>
          <p:cNvSpPr/>
          <p:nvPr/>
        </p:nvSpPr>
        <p:spPr bwMode="auto">
          <a:xfrm>
            <a:off x="3232423"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lvl="0">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3232143" y="1581150"/>
            <a:ext cx="2683791" cy="3124200"/>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44" name="Group 43"/>
          <p:cNvGrpSpPr/>
          <p:nvPr/>
        </p:nvGrpSpPr>
        <p:grpSpPr>
          <a:xfrm>
            <a:off x="381001" y="828676"/>
            <a:ext cx="2687866" cy="3876674"/>
            <a:chOff x="381001" y="828676"/>
            <a:chExt cx="2687866" cy="3876674"/>
          </a:xfrm>
        </p:grpSpPr>
        <p:sp>
          <p:nvSpPr>
            <p:cNvPr id="3" name="Rectangle 2"/>
            <p:cNvSpPr/>
            <p:nvPr/>
          </p:nvSpPr>
          <p:spPr bwMode="auto">
            <a:xfrm>
              <a:off x="381001" y="828676"/>
              <a:ext cx="2687866" cy="752474"/>
            </a:xfrm>
            <a:prstGeom prst="rect">
              <a:avLst/>
            </a:prstGeom>
            <a:solidFill>
              <a:schemeClr val="accent4"/>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lvl="0">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3947" fontAlgn="base">
                  <a:spcBef>
                    <a:spcPct val="0"/>
                  </a:spcBef>
                  <a:spcAft>
                    <a:spcPct val="0"/>
                  </a:spcAft>
                </a:pPr>
                <a:r>
                  <a:rPr lang="en-US" sz="2800"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Scripting </a:t>
                </a:r>
              </a:p>
              <a:p>
                <a:pPr algn="ctr"/>
                <a:r>
                  <a:rPr lang="en-US" sz="12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REST API</a:t>
                </a:r>
              </a:p>
            </p:txBody>
          </p:sp>
        </p:grpSp>
      </p:grpSp>
      <p:grpSp>
        <p:nvGrpSpPr>
          <p:cNvPr id="52" name="Group 51"/>
          <p:cNvGrpSpPr/>
          <p:nvPr/>
        </p:nvGrpSpPr>
        <p:grpSpPr>
          <a:xfrm>
            <a:off x="6172204" y="2114552"/>
            <a:ext cx="2530615" cy="1487469"/>
            <a:chOff x="6172200" y="2114550"/>
            <a:chExt cx="2530615" cy="148746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Boot VM from New Disk</a:t>
              </a:r>
            </a:p>
          </p:txBody>
        </p:sp>
        <p:sp>
          <p:nvSpPr>
            <p:cNvPr id="49" name="Freeform 24"/>
            <p:cNvSpPr>
              <a:spLocks noEditPoints="1"/>
            </p:cNvSpPr>
            <p:nvPr/>
          </p:nvSpPr>
          <p:spPr bwMode="black">
            <a:xfrm>
              <a:off x="7812155" y="3013449"/>
              <a:ext cx="762000" cy="58857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pic>
        <p:nvPicPr>
          <p:cNvPr id="6146" name="Picture 2" descr="https://windows.azure-test.net/Content/VirtualMachines/Images/Windows_1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5837" y="1721490"/>
            <a:ext cx="440816" cy="39306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3830552" y="1822104"/>
            <a:ext cx="1886944" cy="27699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Windows Server</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pic>
        <p:nvPicPr>
          <p:cNvPr id="6148" name="Picture 4" descr="https://windows.azure-test.net/Content/VirtualMachines/Images/Linux_12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3563" y="2289279"/>
            <a:ext cx="547011" cy="54701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852068" y="2493961"/>
            <a:ext cx="1886944" cy="27699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Linux</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
        <p:nvSpPr>
          <p:cNvPr id="33" name="TextBox 32"/>
          <p:cNvSpPr txBox="1"/>
          <p:nvPr/>
        </p:nvSpPr>
        <p:spPr>
          <a:xfrm>
            <a:off x="3852848" y="2964693"/>
            <a:ext cx="2040713" cy="1631216"/>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Extra Small</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Small</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Medium</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Large </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X-Large</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
        <p:nvSpPr>
          <p:cNvPr id="57" name="Freeform 6"/>
          <p:cNvSpPr>
            <a:spLocks noEditPoints="1"/>
          </p:cNvSpPr>
          <p:nvPr/>
        </p:nvSpPr>
        <p:spPr bwMode="auto">
          <a:xfrm>
            <a:off x="3511167" y="3001146"/>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58" name="Freeform 6"/>
          <p:cNvSpPr>
            <a:spLocks noEditPoints="1"/>
          </p:cNvSpPr>
          <p:nvPr/>
        </p:nvSpPr>
        <p:spPr bwMode="auto">
          <a:xfrm>
            <a:off x="3507509" y="3360036"/>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59" name="Freeform 6"/>
          <p:cNvSpPr>
            <a:spLocks noEditPoints="1"/>
          </p:cNvSpPr>
          <p:nvPr/>
        </p:nvSpPr>
        <p:spPr bwMode="auto">
          <a:xfrm>
            <a:off x="3511167" y="3699122"/>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60" name="Freeform 6"/>
          <p:cNvSpPr>
            <a:spLocks noEditPoints="1"/>
          </p:cNvSpPr>
          <p:nvPr/>
        </p:nvSpPr>
        <p:spPr bwMode="auto">
          <a:xfrm>
            <a:off x="3511167" y="4047588"/>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61" name="Freeform 6"/>
          <p:cNvSpPr>
            <a:spLocks noEditPoints="1"/>
          </p:cNvSpPr>
          <p:nvPr/>
        </p:nvSpPr>
        <p:spPr bwMode="auto">
          <a:xfrm>
            <a:off x="3511167" y="4364682"/>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Tree>
    <p:extLst>
      <p:ext uri="{BB962C8B-B14F-4D97-AF65-F5344CB8AC3E}">
        <p14:creationId xmlns:p14="http://schemas.microsoft.com/office/powerpoint/2010/main" val="23462610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6146"/>
                                        </p:tgtEl>
                                        <p:attrNameLst>
                                          <p:attrName>style.visibility</p:attrName>
                                        </p:attrNameLst>
                                      </p:cBhvr>
                                      <p:to>
                                        <p:strVal val="visible"/>
                                      </p:to>
                                    </p:set>
                                    <p:animEffect transition="in" filter="fade">
                                      <p:cBhvr>
                                        <p:cTn id="18" dur="500"/>
                                        <p:tgtEl>
                                          <p:spTgt spid="61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nodeType="withEffect">
                                  <p:stCondLst>
                                    <p:cond delay="0"/>
                                  </p:stCondLst>
                                  <p:childTnLst>
                                    <p:set>
                                      <p:cBhvr>
                                        <p:cTn id="23" dur="1" fill="hold">
                                          <p:stCondLst>
                                            <p:cond delay="0"/>
                                          </p:stCondLst>
                                        </p:cTn>
                                        <p:tgtEl>
                                          <p:spTgt spid="6148"/>
                                        </p:tgtEl>
                                        <p:attrNameLst>
                                          <p:attrName>style.visibility</p:attrName>
                                        </p:attrNameLst>
                                      </p:cBhvr>
                                      <p:to>
                                        <p:strVal val="visible"/>
                                      </p:to>
                                    </p:set>
                                    <p:animEffect transition="in" filter="fade">
                                      <p:cBhvr>
                                        <p:cTn id="24" dur="500"/>
                                        <p:tgtEl>
                                          <p:spTgt spid="61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500"/>
                                        <p:tgtEl>
                                          <p:spTgt spid="6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500"/>
                                        <p:tgtEl>
                                          <p:spTgt spid="6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P spid="57" grpId="0" animBg="1"/>
      <p:bldP spid="58" grpId="0" animBg="1"/>
      <p:bldP spid="59" grpId="0" animBg="1"/>
      <p:bldP spid="60" grpId="0" animBg="1"/>
      <p:bldP spid="6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gPlPD9p_kEmuhPuNSNSOV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7TQBLwN7JUqZ50IxKG9wQ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DKASeTqgY0ONIjCRmhAdq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92ENHNZuU65IBWfLrfU_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iH2LQwDkuECVI.GKkZ5ri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a5wwGymtUSUVecJ8PGE2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_rels/theme7.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4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2.xml><?xml version="1.0" encoding="utf-8"?>
<ds:datastoreItem xmlns:ds="http://schemas.openxmlformats.org/officeDocument/2006/customXml" ds:itemID="{F8CF69C5-0497-4CBF-B135-F09D219CA3FA}">
  <ds:schemaRefs>
    <ds:schemaRef ds:uri="http://www.w3.org/XML/1998/namespace"/>
    <ds:schemaRef ds:uri="f847e7ad-bfae-49c8-aedd-39ec05321f40"/>
    <ds:schemaRef ds:uri="http://schemas.microsoft.com/office/2006/metadata/propertie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s>
</ds:datastoreItem>
</file>

<file path=customXml/itemProps3.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9095</TotalTime>
  <Words>3885</Words>
  <Application>Microsoft Office PowerPoint</Application>
  <PresentationFormat>On-screen Show (16:9)</PresentationFormat>
  <Paragraphs>767</Paragraphs>
  <Slides>50</Slides>
  <Notes>38</Notes>
  <HiddenSlides>0</HiddenSlides>
  <MMClips>0</MMClips>
  <ScaleCrop>false</ScaleCrop>
  <HeadingPairs>
    <vt:vector size="6" baseType="variant">
      <vt:variant>
        <vt:lpstr>Theme</vt:lpstr>
      </vt:variant>
      <vt:variant>
        <vt:i4>7</vt:i4>
      </vt:variant>
      <vt:variant>
        <vt:lpstr>Embedded OLE Servers</vt:lpstr>
      </vt:variant>
      <vt:variant>
        <vt:i4>1</vt:i4>
      </vt:variant>
      <vt:variant>
        <vt:lpstr>Slide Titles</vt:lpstr>
      </vt:variant>
      <vt:variant>
        <vt:i4>50</vt:i4>
      </vt:variant>
    </vt:vector>
  </HeadingPairs>
  <TitlesOfParts>
    <vt:vector size="58" baseType="lpstr">
      <vt:lpstr>MS1444_Windows Azure Template 16x9_r08b</vt:lpstr>
      <vt:lpstr>White with Consolas font for code slides</vt:lpstr>
      <vt:lpstr>1_MS1444_Windows Azure Template 16x9_r08a</vt:lpstr>
      <vt:lpstr>1_MS1444_Windows Azure Template 16x9_r08b</vt:lpstr>
      <vt:lpstr>2_MS1444_Windows Azure Template 16x9_r08b</vt:lpstr>
      <vt:lpstr>3_MS1444_Windows Azure Template 16x9_r08b</vt:lpstr>
      <vt:lpstr>4_MS1444_Windows Azure Template 16x9_r08b</vt:lpstr>
      <vt:lpstr>think-cell Slide</vt:lpstr>
      <vt:lpstr>Windows Azure Infrastructure as a Service </vt:lpstr>
      <vt:lpstr>How Did We Get Here? </vt:lpstr>
      <vt:lpstr>A Continuous Offering    From Private to     Public Cloud </vt:lpstr>
      <vt:lpstr>Windows Azure Virtual Machines</vt:lpstr>
      <vt:lpstr>IaaS Workloads – all about the app</vt:lpstr>
      <vt:lpstr>Virtual Machine vs VM Role</vt:lpstr>
      <vt:lpstr>Images Available at Preview</vt:lpstr>
      <vt:lpstr>PowerPoint Presentation</vt:lpstr>
      <vt:lpstr>Cloud First Provisioning</vt:lpstr>
      <vt:lpstr>Bring Your Own Server/VHD</vt:lpstr>
      <vt:lpstr>Imaging VMs in the Cloud</vt:lpstr>
      <vt:lpstr>Image Mobility</vt:lpstr>
      <vt:lpstr>Persistent Disks and Highly Durable</vt:lpstr>
      <vt:lpstr>Persistent Disks and Highly Durable</vt:lpstr>
      <vt:lpstr>Disks and Images</vt:lpstr>
      <vt:lpstr>Persistent Disk Management</vt:lpstr>
      <vt:lpstr>Virtual Machine Sizes</vt:lpstr>
      <vt:lpstr>VM Management and Automation</vt:lpstr>
      <vt:lpstr>Scripting Capabilities</vt:lpstr>
      <vt:lpstr>Demo</vt:lpstr>
      <vt:lpstr>PowerPoint Presentation</vt:lpstr>
      <vt:lpstr>Cloud Services, Roles and Instances Cloud Service is a management, configuration, security, networking and service model boundary</vt:lpstr>
      <vt:lpstr>Virtual Machines Virtual Machines are roles with exactly one instance </vt:lpstr>
      <vt:lpstr>Multiple Virtual Machines Multiple Virtual Machines can be hosted within the same cloud service </vt:lpstr>
      <vt:lpstr>PowerPoint Presentation</vt:lpstr>
      <vt:lpstr>Virtual Machine Names and DNS</vt:lpstr>
      <vt:lpstr>Protocols and Endpoints</vt:lpstr>
      <vt:lpstr>Port Forwarding Input Endpoints</vt:lpstr>
      <vt:lpstr>Load Balanced Sets</vt:lpstr>
      <vt:lpstr>Load Balancer Custom Probes</vt:lpstr>
      <vt:lpstr>PowerPoint Presentation</vt:lpstr>
      <vt:lpstr>Service Level Agreements </vt:lpstr>
      <vt:lpstr>Fault and Update Domains</vt:lpstr>
      <vt:lpstr>Fault and Update Domains</vt:lpstr>
      <vt:lpstr>Virtual Machine Availability Sets Update Domains are honored by host OS updates</vt:lpstr>
      <vt:lpstr>How Does this Relate to SLA?</vt:lpstr>
      <vt:lpstr>End to End Highly Available Solution</vt:lpstr>
      <vt:lpstr>Demo</vt:lpstr>
      <vt:lpstr>PowerPoint Presentation</vt:lpstr>
      <vt:lpstr>Cross-premise Connectivity</vt:lpstr>
      <vt:lpstr>Windows Azure Virtual Network</vt:lpstr>
      <vt:lpstr>Virtual Networks Scenarios</vt:lpstr>
      <vt:lpstr>Does Your App Need a Virtual Network?</vt:lpstr>
      <vt:lpstr>Supported VPN Device List</vt:lpstr>
      <vt:lpstr>IaaS and PaaS   – Better Together</vt:lpstr>
      <vt:lpstr>Connecting Applications and VMs</vt:lpstr>
      <vt:lpstr>Connecting Cloud Services with VNET</vt:lpstr>
      <vt:lpstr>Demo</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Michael Washam</cp:lastModifiedBy>
  <cp:revision>578</cp:revision>
  <dcterms:created xsi:type="dcterms:W3CDTF">2006-08-16T00:00:00Z</dcterms:created>
  <dcterms:modified xsi:type="dcterms:W3CDTF">2012-06-07T23:47:31Z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