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3" r:id="rId6"/>
    <p:sldMasterId id="2147483798" r:id="rId7"/>
    <p:sldMasterId id="2147483818" r:id="rId8"/>
    <p:sldMasterId id="2147483841" r:id="rId9"/>
    <p:sldMasterId id="2147483864" r:id="rId10"/>
  </p:sldMasterIdLst>
  <p:notesMasterIdLst>
    <p:notesMasterId r:id="rId27"/>
  </p:notesMasterIdLst>
  <p:handoutMasterIdLst>
    <p:handoutMasterId r:id="rId28"/>
  </p:handoutMasterIdLst>
  <p:sldIdLst>
    <p:sldId id="443" r:id="rId11"/>
    <p:sldId id="531" r:id="rId12"/>
    <p:sldId id="542" r:id="rId13"/>
    <p:sldId id="543" r:id="rId14"/>
    <p:sldId id="544" r:id="rId15"/>
    <p:sldId id="545" r:id="rId16"/>
    <p:sldId id="546" r:id="rId17"/>
    <p:sldId id="548" r:id="rId18"/>
    <p:sldId id="549" r:id="rId19"/>
    <p:sldId id="550" r:id="rId20"/>
    <p:sldId id="557" r:id="rId21"/>
    <p:sldId id="551" r:id="rId22"/>
    <p:sldId id="552" r:id="rId23"/>
    <p:sldId id="555" r:id="rId24"/>
    <p:sldId id="556" r:id="rId25"/>
    <p:sldId id="463" r:id="rId26"/>
  </p:sldIdLst>
  <p:sldSz cx="12188825" cy="6858000"/>
  <p:notesSz cx="6858000" cy="9144000"/>
  <p:defaultText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64F416-6485-4813-BA2B-F499751069F4}">
          <p14:sldIdLst>
            <p14:sldId id="443"/>
            <p14:sldId id="531"/>
          </p14:sldIdLst>
        </p14:section>
        <p14:section name="Recap" id="{F762306D-EE89-4556-AE47-EEEDBF3CB0ED}">
          <p14:sldIdLst>
            <p14:sldId id="542"/>
            <p14:sldId id="543"/>
            <p14:sldId id="544"/>
            <p14:sldId id="545"/>
          </p14:sldIdLst>
        </p14:section>
        <p14:section name="Migrating SQL Server Workloads" id="{3B5F44DE-DA20-4941-8611-0C62A63B404F}">
          <p14:sldIdLst>
            <p14:sldId id="546"/>
            <p14:sldId id="548"/>
            <p14:sldId id="549"/>
            <p14:sldId id="550"/>
          </p14:sldIdLst>
        </p14:section>
        <p14:section name="SQL Server IaaS Best Practices" id="{F9606CD8-502E-41FC-B33A-6D09F67146CA}">
          <p14:sldIdLst>
            <p14:sldId id="557"/>
            <p14:sldId id="551"/>
            <p14:sldId id="552"/>
            <p14:sldId id="555"/>
          </p14:sldIdLst>
        </p14:section>
        <p14:section name="Summary" id="{B07C1445-2507-48BF-B4B2-2F3F991D120E}">
          <p14:sldIdLst>
            <p14:sldId id="556"/>
            <p14:sldId id="4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711" autoAdjust="0"/>
    <p:restoredTop sz="78530" autoAdjust="0"/>
  </p:normalViewPr>
  <p:slideViewPr>
    <p:cSldViewPr snapToGrid="0">
      <p:cViewPr varScale="1">
        <p:scale>
          <a:sx n="74" d="100"/>
          <a:sy n="74" d="100"/>
        </p:scale>
        <p:origin x="-138" y="-102"/>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3641"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827" indent="-10575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7816"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466" indent="-146724"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4642"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4088" algn="l" defTabSz="913641" rtl="0" eaLnBrk="1" latinLnBrk="0" hangingPunct="1">
      <a:defRPr sz="1200" kern="1200">
        <a:solidFill>
          <a:schemeClr val="tx1"/>
        </a:solidFill>
        <a:latin typeface="+mn-lt"/>
        <a:ea typeface="+mn-ea"/>
        <a:cs typeface="+mn-cs"/>
      </a:defRPr>
    </a:lvl6pPr>
    <a:lvl7pPr marL="2740918" algn="l" defTabSz="913641" rtl="0" eaLnBrk="1" latinLnBrk="0" hangingPunct="1">
      <a:defRPr sz="1200" kern="1200">
        <a:solidFill>
          <a:schemeClr val="tx1"/>
        </a:solidFill>
        <a:latin typeface="+mn-lt"/>
        <a:ea typeface="+mn-ea"/>
        <a:cs typeface="+mn-cs"/>
      </a:defRPr>
    </a:lvl7pPr>
    <a:lvl8pPr marL="3197739" algn="l" defTabSz="913641" rtl="0" eaLnBrk="1" latinLnBrk="0" hangingPunct="1">
      <a:defRPr sz="1200" kern="1200">
        <a:solidFill>
          <a:schemeClr val="tx1"/>
        </a:solidFill>
        <a:latin typeface="+mn-lt"/>
        <a:ea typeface="+mn-ea"/>
        <a:cs typeface="+mn-cs"/>
      </a:defRPr>
    </a:lvl8pPr>
    <a:lvl9pPr marL="3654563" algn="l" defTabSz="9136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10040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247936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204653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13</a:t>
            </a:fld>
            <a:endParaRPr lang="en-US"/>
          </a:p>
        </p:txBody>
      </p:sp>
    </p:spTree>
    <p:extLst>
      <p:ext uri="{BB962C8B-B14F-4D97-AF65-F5344CB8AC3E}">
        <p14:creationId xmlns:p14="http://schemas.microsoft.com/office/powerpoint/2010/main" val="2859327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772469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938416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4040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23707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599735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89929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08591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4.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5.wdp"/></Relationships>
</file>

<file path=ppt/slideLayouts/_rels/slideLayout5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 Id="rId5" Type="http://schemas.microsoft.com/office/2007/relationships/hdphoto" Target="../media/hdphoto6.wdp"/><Relationship Id="rId4" Type="http://schemas.openxmlformats.org/officeDocument/2006/relationships/image" Target="../media/image14.png"/></Relationships>
</file>

<file path=ppt/slideLayouts/_rels/slideLayout5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7.wdp"/></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5.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4.wdp"/></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6.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8"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9" y="4612366"/>
            <a:ext cx="5454333" cy="1144929"/>
          </a:xfrm>
        </p:spPr>
        <p:txBody>
          <a:bodyPr/>
          <a:lstStyle>
            <a:lvl1pPr marL="0" indent="0">
              <a:buFont typeface="Arial" pitchFamily="34" charset="0"/>
              <a:buNone/>
              <a:defRPr sz="2400">
                <a:solidFill>
                  <a:schemeClr val="bg1">
                    <a:alpha val="98000"/>
                  </a:schemeClr>
                </a:solidFill>
                <a:latin typeface="+mj-lt"/>
              </a:defRPr>
            </a:lvl1pPr>
            <a:lvl2pPr marL="459995" indent="0">
              <a:buFont typeface="Arial" pitchFamily="34" charset="0"/>
              <a:buNone/>
              <a:defRPr/>
            </a:lvl2pPr>
            <a:lvl3pPr marL="854981" indent="0">
              <a:buFont typeface="Arial" pitchFamily="34" charset="0"/>
              <a:buNone/>
              <a:defRPr/>
            </a:lvl3pPr>
            <a:lvl4pPr marL="1257900" indent="0">
              <a:buFont typeface="Arial" pitchFamily="34" charset="0"/>
              <a:buNone/>
              <a:defRPr/>
            </a:lvl4pPr>
            <a:lvl5pPr marL="16036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8"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4" tIns="45683" rIns="91364" bIns="45683"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2101955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41775662"/>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2611647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71166709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101500749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Tree>
    <p:extLst>
      <p:ext uri="{BB962C8B-B14F-4D97-AF65-F5344CB8AC3E}">
        <p14:creationId xmlns:p14="http://schemas.microsoft.com/office/powerpoint/2010/main" val="349834133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grpSp>
    </p:spTree>
    <p:extLst>
      <p:ext uri="{BB962C8B-B14F-4D97-AF65-F5344CB8AC3E}">
        <p14:creationId xmlns:p14="http://schemas.microsoft.com/office/powerpoint/2010/main" val="36463055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6446885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54950820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55344919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5"/>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221806568"/>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990428652"/>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00728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2162744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2395408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31" tIns="41115" rIns="82231" bIns="41115"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83"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73"/>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49" tIns="45675" rIns="91349" bIns="45675" numCol="1" anchor="t" anchorCtr="0" compatLnSpc="1">
            <a:prstTxWarp prst="textNoShape">
              <a:avLst/>
            </a:prstTxWarp>
            <a:spAutoFit/>
          </a:bodyPr>
          <a:lstStyle/>
          <a:p>
            <a:pPr algn="ctr" defTabSz="913377"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3377"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25"/>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5"/>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7900" indent="-4029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687" indent="-3457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9990" indent="-33628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969989" y="1447800"/>
            <a:ext cx="10698161" cy="996696"/>
          </a:xfrm>
        </p:spPr>
        <p:txBody>
          <a:bodyPr anchor="ctr">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bwMode="auto">
          <a:xfrm>
            <a:off x="969963" y="2525507"/>
            <a:ext cx="10242551" cy="46325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Tree>
    <p:extLst>
      <p:ext uri="{BB962C8B-B14F-4D97-AF65-F5344CB8AC3E}">
        <p14:creationId xmlns:p14="http://schemas.microsoft.com/office/powerpoint/2010/main" val="19640124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5415" y="3262999"/>
            <a:ext cx="8282710" cy="996696"/>
          </a:xfrm>
        </p:spPr>
        <p:txBody>
          <a:bodyPr anchor="ctr" anchorCtr="0">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a:xfrm>
            <a:off x="3373566" y="4343425"/>
            <a:ext cx="8294585" cy="46166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
        <p:nvSpPr>
          <p:cNvPr id="7" name="Text Placeholder 6"/>
          <p:cNvSpPr>
            <a:spLocks noGrp="1"/>
          </p:cNvSpPr>
          <p:nvPr>
            <p:ph type="body" sz="quarter" idx="10" hasCustomPrompt="1"/>
          </p:nvPr>
        </p:nvSpPr>
        <p:spPr>
          <a:xfrm>
            <a:off x="520699" y="5569552"/>
            <a:ext cx="10242551" cy="1059873"/>
          </a:xfrm>
        </p:spPr>
        <p:txBody>
          <a:bodyPr anchor="ctr" anchorCtr="0">
            <a:noAutofit/>
            <a:scene3d>
              <a:camera prst="orthographicFront"/>
              <a:lightRig rig="flat" dir="t"/>
            </a:scene3d>
            <a:sp3d>
              <a:contourClr>
                <a:schemeClr val="tx2"/>
              </a:contourClr>
            </a:sp3d>
          </a:bodyPr>
          <a:lstStyle>
            <a:lvl1pPr marL="0" indent="0" algn="l">
              <a:buFont typeface="Arial" pitchFamily="34" charset="0"/>
              <a:buNone/>
              <a:defRPr kumimoji="0" lang="en-US" sz="8000" b="0" i="0" u="none" strike="noStrike" kern="1200" cap="none" spc="-151" normalizeH="0" baseline="0" noProof="0" dirty="0" smtClean="0">
                <a:ln w="11430"/>
                <a:gradFill>
                  <a:gsLst>
                    <a:gs pos="0">
                      <a:schemeClr val="tx2"/>
                    </a:gs>
                    <a:gs pos="88000">
                      <a:schemeClr val="tx2"/>
                    </a:gs>
                  </a:gsLst>
                  <a:lin ang="5400000"/>
                </a:gradFill>
                <a:effectLst/>
                <a:uLnTx/>
                <a:uFillTx/>
                <a:latin typeface="+mj-lt"/>
                <a:ea typeface="+mn-ea"/>
                <a:cs typeface="+mn-cs"/>
              </a:defRPr>
            </a:lvl1pPr>
          </a:lstStyle>
          <a:p>
            <a:pPr lvl="0"/>
            <a:r>
              <a:rPr lang="en-US" dirty="0" smtClean="0"/>
              <a:t>Click to edit…</a:t>
            </a:r>
          </a:p>
        </p:txBody>
      </p:sp>
    </p:spTree>
    <p:extLst>
      <p:ext uri="{BB962C8B-B14F-4D97-AF65-F5344CB8AC3E}">
        <p14:creationId xmlns:p14="http://schemas.microsoft.com/office/powerpoint/2010/main" val="29421599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892552"/>
          </a:xfrm>
        </p:spPr>
        <p:txBody>
          <a:bodyPr/>
          <a:lstStyle>
            <a:lvl1pPr marL="0" indent="0">
              <a:buNone/>
              <a:defRPr/>
            </a:lvl1pPr>
            <a:lvl2pPr marL="0" indent="0">
              <a:buNone/>
              <a:defRPr sz="2000"/>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345811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6"/>
            <a:ext cx="11149012" cy="1908215"/>
          </a:xfrm>
        </p:spPr>
        <p:txBody>
          <a:bodyPr/>
          <a:lstStyle>
            <a:lvl1pPr marL="463172" indent="-463172">
              <a:lnSpc>
                <a:spcPct val="90000"/>
              </a:lnSpc>
              <a:defRPr sz="4000"/>
            </a:lvl1pPr>
            <a:lvl2pPr marL="747109" indent="-283936">
              <a:lnSpc>
                <a:spcPct val="90000"/>
              </a:lnSpc>
              <a:defRPr sz="2000"/>
            </a:lvl2pPr>
            <a:lvl3pPr marL="1032643" indent="-285522">
              <a:lnSpc>
                <a:spcPct val="90000"/>
              </a:lnSpc>
              <a:defRPr sz="2000"/>
            </a:lvl3pPr>
            <a:lvl4pPr marL="1257900" indent="-225247">
              <a:lnSpc>
                <a:spcPct val="90000"/>
              </a:lnSpc>
              <a:defRPr sz="1900"/>
            </a:lvl4pPr>
            <a:lvl5pPr marL="1483136" indent="-225247">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9369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5"/>
            <a:ext cx="5486400" cy="1797415"/>
          </a:xfrm>
        </p:spPr>
        <p:txBody>
          <a:bodyPr/>
          <a:lstStyle>
            <a:lvl1pPr marL="339709" indent="-339709">
              <a:lnSpc>
                <a:spcPct val="90000"/>
              </a:lnSpc>
              <a:defRPr sz="3200"/>
            </a:lvl1pPr>
            <a:lvl2pPr marL="628155" indent="-279172">
              <a:lnSpc>
                <a:spcPct val="90000"/>
              </a:lnSpc>
              <a:defRPr sz="2000"/>
            </a:lvl2pPr>
            <a:lvl3pPr marL="913677" indent="-285522">
              <a:lnSpc>
                <a:spcPct val="90000"/>
              </a:lnSpc>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25"/>
            <a:ext cx="5486400" cy="1797415"/>
          </a:xfrm>
        </p:spPr>
        <p:txBody>
          <a:bodyPr/>
          <a:lstStyle>
            <a:lvl1pPr marL="347635" indent="-347635">
              <a:lnSpc>
                <a:spcPct val="90000"/>
              </a:lnSpc>
              <a:defRPr sz="3200"/>
            </a:lvl1pPr>
            <a:lvl2pPr marL="628155" indent="-283936">
              <a:lnSpc>
                <a:spcPct val="90000"/>
              </a:lnSpc>
              <a:defRPr sz="2000"/>
            </a:lvl2pPr>
            <a:lvl3pPr marL="913677" indent="-285522">
              <a:lnSpc>
                <a:spcPct val="90000"/>
              </a:lnSpc>
              <a:tabLst>
                <a:tab pos="1080242" algn="l"/>
              </a:tabLst>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59516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386030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4098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Dark Blue">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5443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Gree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8685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4278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441" indent="-342633">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33" indent="-342633">
              <a:spcBef>
                <a:spcPts val="0"/>
              </a:spcBef>
              <a:spcAft>
                <a:spcPts val="400"/>
              </a:spcAft>
              <a:buFont typeface="Arial" pitchFamily="34" charset="0"/>
              <a:buChar char="•"/>
              <a:defRPr/>
            </a:lvl5pPr>
            <a:lvl6pPr marL="1032643" indent="-342633">
              <a:buFont typeface="Arial" pitchFamily="34" charset="0"/>
              <a:buChar char="•"/>
              <a:defRPr sz="2400">
                <a:gradFill>
                  <a:gsLst>
                    <a:gs pos="0">
                      <a:srgbClr val="595959"/>
                    </a:gs>
                    <a:gs pos="86000">
                      <a:srgbClr val="595959"/>
                    </a:gs>
                  </a:gsLst>
                  <a:lin ang="5400000" scaled="0"/>
                </a:gradFill>
              </a:defRPr>
            </a:lvl6pPr>
            <a:lvl7pPr marL="1254723" indent="-225247">
              <a:defRPr>
                <a:gradFill>
                  <a:gsLst>
                    <a:gs pos="0">
                      <a:srgbClr val="595959"/>
                    </a:gs>
                    <a:gs pos="86000">
                      <a:srgbClr val="595959"/>
                    </a:gs>
                  </a:gsLst>
                  <a:lin ang="5400000" scaled="0"/>
                </a:gradFill>
              </a:defRPr>
            </a:lvl7pPr>
            <a:lvl8pPr marL="1486311" indent="-231585">
              <a:defRPr>
                <a:gradFill>
                  <a:gsLst>
                    <a:gs pos="0">
                      <a:srgbClr val="595959"/>
                    </a:gs>
                    <a:gs pos="86000">
                      <a:srgbClr val="595959"/>
                    </a:gs>
                  </a:gsLst>
                  <a:lin ang="5400000" scaled="0"/>
                </a:gradFill>
              </a:defRPr>
            </a:lvl8pPr>
          </a:lstStyle>
          <a:p>
            <a:pPr marL="345797" lvl="0" indent="-345797" algn="l" defTabSz="913641" rtl="0" eaLnBrk="1" latinLnBrk="0" hangingPunct="1">
              <a:lnSpc>
                <a:spcPct val="90000"/>
              </a:lnSpc>
              <a:spcBef>
                <a:spcPct val="20000"/>
              </a:spcBef>
              <a:buSzPct val="90000"/>
              <a:buFont typeface="Arial" pitchFamily="34" charset="0"/>
              <a:buChar char="•"/>
            </a:pPr>
            <a:r>
              <a:rPr lang="en-US" smtClean="0"/>
              <a:t>Click to edit Master text styles</a:t>
            </a:r>
          </a:p>
          <a:p>
            <a:pPr marL="345797" lvl="1" indent="-345797" algn="l" defTabSz="913641" rtl="0" eaLnBrk="1" latinLnBrk="0" hangingPunct="1">
              <a:lnSpc>
                <a:spcPct val="90000"/>
              </a:lnSpc>
              <a:spcBef>
                <a:spcPct val="20000"/>
              </a:spcBef>
              <a:buSzPct val="90000"/>
              <a:buFont typeface="Arial" pitchFamily="34" charset="0"/>
              <a:buChar char="•"/>
            </a:pPr>
            <a:r>
              <a:rPr lang="en-US" smtClean="0"/>
              <a:t>Second level</a:t>
            </a:r>
          </a:p>
          <a:p>
            <a:pPr marL="345797" lvl="2" indent="-345797" algn="l" defTabSz="913641" rtl="0" eaLnBrk="1" latinLnBrk="0" hangingPunct="1">
              <a:lnSpc>
                <a:spcPct val="90000"/>
              </a:lnSpc>
              <a:spcBef>
                <a:spcPct val="20000"/>
              </a:spcBef>
              <a:buSzPct val="90000"/>
              <a:buFont typeface="Arial" pitchFamily="34" charset="0"/>
              <a:buChar char="•"/>
            </a:pPr>
            <a:r>
              <a:rPr lang="en-US" smtClean="0"/>
              <a:t>Third level</a:t>
            </a:r>
          </a:p>
          <a:p>
            <a:pPr marL="345797" lvl="3" indent="-345797" algn="l" defTabSz="913641" rtl="0" eaLnBrk="1" latinLnBrk="0" hangingPunct="1">
              <a:lnSpc>
                <a:spcPct val="90000"/>
              </a:lnSpc>
              <a:spcBef>
                <a:spcPct val="20000"/>
              </a:spcBef>
              <a:buSzPct val="90000"/>
              <a:buFont typeface="Arial" pitchFamily="34" charset="0"/>
              <a:buChar char="•"/>
            </a:pPr>
            <a:r>
              <a:rPr lang="en-US" smtClean="0"/>
              <a:t>Fourth level</a:t>
            </a:r>
          </a:p>
          <a:p>
            <a:pPr marL="345797" lvl="4" indent="-345797" algn="l" defTabSz="913641"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239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2690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nimated Title Slide- 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461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2"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3" y="4612361"/>
            <a:ext cx="5454333" cy="1144929"/>
          </a:xfrm>
        </p:spPr>
        <p:txBody>
          <a:bodyPr/>
          <a:lstStyle>
            <a:lvl1pPr marL="0" indent="0">
              <a:buFont typeface="Arial" pitchFamily="34" charset="0"/>
              <a:buNone/>
              <a:defRPr sz="2400">
                <a:solidFill>
                  <a:schemeClr val="bg1">
                    <a:alpha val="98000"/>
                  </a:schemeClr>
                </a:solidFill>
                <a:latin typeface="+mj-lt"/>
              </a:defRPr>
            </a:lvl1pPr>
            <a:lvl2pPr marL="460075" indent="0">
              <a:buFont typeface="Arial" pitchFamily="34" charset="0"/>
              <a:buNone/>
              <a:defRPr/>
            </a:lvl2pPr>
            <a:lvl3pPr marL="855125" indent="0">
              <a:buFont typeface="Arial" pitchFamily="34" charset="0"/>
              <a:buNone/>
              <a:defRPr/>
            </a:lvl3pPr>
            <a:lvl4pPr marL="1258108" indent="0">
              <a:buFont typeface="Arial" pitchFamily="34" charset="0"/>
              <a:buNone/>
              <a:defRPr/>
            </a:lvl4pPr>
            <a:lvl5pPr marL="1603954"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396757070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108"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954" indent="-34585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10" indent="-3363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39910227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553" indent="-34268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89" indent="-342689">
              <a:spcBef>
                <a:spcPts val="0"/>
              </a:spcBef>
              <a:spcAft>
                <a:spcPts val="400"/>
              </a:spcAft>
              <a:buFont typeface="Arial" pitchFamily="34" charset="0"/>
              <a:buChar char="•"/>
              <a:defRPr/>
            </a:lvl5pPr>
            <a:lvl6pPr marL="1032814" indent="-342689">
              <a:buFont typeface="Arial" pitchFamily="34" charset="0"/>
              <a:buChar char="•"/>
              <a:defRPr sz="2400">
                <a:gradFill>
                  <a:gsLst>
                    <a:gs pos="0">
                      <a:srgbClr val="595959"/>
                    </a:gs>
                    <a:gs pos="86000">
                      <a:srgbClr val="595959"/>
                    </a:gs>
                  </a:gsLst>
                  <a:lin ang="5400000" scaled="0"/>
                </a:gradFill>
              </a:defRPr>
            </a:lvl6pPr>
            <a:lvl7pPr marL="1254931" indent="-225285">
              <a:defRPr>
                <a:gradFill>
                  <a:gsLst>
                    <a:gs pos="0">
                      <a:srgbClr val="595959"/>
                    </a:gs>
                    <a:gs pos="86000">
                      <a:srgbClr val="595959"/>
                    </a:gs>
                  </a:gsLst>
                  <a:lin ang="5400000" scaled="0"/>
                </a:gradFill>
              </a:defRPr>
            </a:lvl7pPr>
            <a:lvl8pPr marL="1486558" indent="-231625">
              <a:defRPr>
                <a:gradFill>
                  <a:gsLst>
                    <a:gs pos="0">
                      <a:srgbClr val="595959"/>
                    </a:gs>
                    <a:gs pos="86000">
                      <a:srgbClr val="595959"/>
                    </a:gs>
                  </a:gsLst>
                  <a:lin ang="5400000" scaled="0"/>
                </a:gradFill>
              </a:defRPr>
            </a:lvl8pPr>
          </a:lstStyle>
          <a:p>
            <a:pPr marL="345855" lvl="0" indent="-345855" algn="l" defTabSz="913793" rtl="0" eaLnBrk="1" latinLnBrk="0" hangingPunct="1">
              <a:lnSpc>
                <a:spcPct val="90000"/>
              </a:lnSpc>
              <a:spcBef>
                <a:spcPct val="20000"/>
              </a:spcBef>
              <a:buSzPct val="90000"/>
              <a:buFont typeface="Arial" pitchFamily="34" charset="0"/>
              <a:buChar char="•"/>
            </a:pPr>
            <a:r>
              <a:rPr lang="en-US" smtClean="0"/>
              <a:t>Click to edit Master text styles</a:t>
            </a:r>
          </a:p>
          <a:p>
            <a:pPr marL="345855" lvl="1" indent="-345855" algn="l" defTabSz="913793" rtl="0" eaLnBrk="1" latinLnBrk="0" hangingPunct="1">
              <a:lnSpc>
                <a:spcPct val="90000"/>
              </a:lnSpc>
              <a:spcBef>
                <a:spcPct val="20000"/>
              </a:spcBef>
              <a:buSzPct val="90000"/>
              <a:buFont typeface="Arial" pitchFamily="34" charset="0"/>
              <a:buChar char="•"/>
            </a:pPr>
            <a:r>
              <a:rPr lang="en-US" smtClean="0"/>
              <a:t>Second level</a:t>
            </a:r>
          </a:p>
          <a:p>
            <a:pPr marL="345855" lvl="2" indent="-345855" algn="l" defTabSz="913793" rtl="0" eaLnBrk="1" latinLnBrk="0" hangingPunct="1">
              <a:lnSpc>
                <a:spcPct val="90000"/>
              </a:lnSpc>
              <a:spcBef>
                <a:spcPct val="20000"/>
              </a:spcBef>
              <a:buSzPct val="90000"/>
              <a:buFont typeface="Arial" pitchFamily="34" charset="0"/>
              <a:buChar char="•"/>
            </a:pPr>
            <a:r>
              <a:rPr lang="en-US" smtClean="0"/>
              <a:t>Third level</a:t>
            </a:r>
          </a:p>
          <a:p>
            <a:pPr marL="345855" lvl="3" indent="-345855" algn="l" defTabSz="913793" rtl="0" eaLnBrk="1" latinLnBrk="0" hangingPunct="1">
              <a:lnSpc>
                <a:spcPct val="90000"/>
              </a:lnSpc>
              <a:spcBef>
                <a:spcPct val="20000"/>
              </a:spcBef>
              <a:buSzPct val="90000"/>
              <a:buFont typeface="Arial" pitchFamily="34" charset="0"/>
              <a:buChar char="•"/>
            </a:pPr>
            <a:r>
              <a:rPr lang="en-US" smtClean="0"/>
              <a:t>Fourth level</a:t>
            </a:r>
          </a:p>
          <a:p>
            <a:pPr marL="345855" lvl="4" indent="-345855" algn="l" defTabSz="9137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13293724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02" indent="-341102">
              <a:lnSpc>
                <a:spcPct val="90000"/>
              </a:lnSpc>
              <a:buSzPct val="80000"/>
              <a:buFont typeface="Arial" pitchFamily="34" charset="0"/>
              <a:buChar char="•"/>
              <a:defRPr sz="3200"/>
            </a:lvl1pPr>
            <a:lvl2pPr marL="626672" indent="-285570">
              <a:lnSpc>
                <a:spcPct val="90000"/>
              </a:lnSpc>
              <a:buSzPct val="80000"/>
              <a:buFont typeface="Arial" pitchFamily="34" charset="0"/>
              <a:buChar char="•"/>
              <a:defRPr sz="2800"/>
            </a:lvl2pPr>
            <a:lvl3pPr marL="913829" indent="-287158">
              <a:lnSpc>
                <a:spcPct val="90000"/>
              </a:lnSpc>
              <a:buSzPct val="80000"/>
              <a:buFont typeface="Arial" pitchFamily="34" charset="0"/>
              <a:buChar char="•"/>
              <a:defRPr sz="2400"/>
            </a:lvl3pPr>
            <a:lvl4pPr marL="1711836" indent="-225285">
              <a:lnSpc>
                <a:spcPct val="90000"/>
              </a:lnSpc>
              <a:buSzPct val="80000"/>
              <a:buFont typeface="Arial" pitchFamily="34" charset="0"/>
              <a:buChar char="•"/>
              <a:defRPr sz="2000"/>
            </a:lvl4pPr>
            <a:lvl5pPr marL="1943468" indent="-23162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01" indent="-45690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14" indent="-45690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361" indent="-34268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248" indent="-34268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530" indent="-34268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02" lvl="0" indent="-341102" algn="l" defTabSz="913793" rtl="0" eaLnBrk="1" latinLnBrk="0" hangingPunct="1">
              <a:lnSpc>
                <a:spcPct val="90000"/>
              </a:lnSpc>
              <a:spcBef>
                <a:spcPct val="20000"/>
              </a:spcBef>
              <a:buSzPct val="80000"/>
              <a:buFont typeface="Arial" pitchFamily="34" charset="0"/>
              <a:buChar char="•"/>
            </a:pPr>
            <a:r>
              <a:rPr lang="en-US" smtClean="0"/>
              <a:t>Click to edit Master text styles</a:t>
            </a:r>
          </a:p>
          <a:p>
            <a:pPr marL="341102" lvl="1" indent="-341102" algn="l" defTabSz="913793" rtl="0" eaLnBrk="1" latinLnBrk="0" hangingPunct="1">
              <a:lnSpc>
                <a:spcPct val="90000"/>
              </a:lnSpc>
              <a:spcBef>
                <a:spcPct val="20000"/>
              </a:spcBef>
              <a:buSzPct val="80000"/>
              <a:buFont typeface="Arial" pitchFamily="34" charset="0"/>
              <a:buChar char="•"/>
            </a:pPr>
            <a:r>
              <a:rPr lang="en-US" smtClean="0"/>
              <a:t>Second level</a:t>
            </a:r>
          </a:p>
          <a:p>
            <a:pPr marL="341102" lvl="2" indent="-341102" algn="l" defTabSz="913793" rtl="0" eaLnBrk="1" latinLnBrk="0" hangingPunct="1">
              <a:lnSpc>
                <a:spcPct val="90000"/>
              </a:lnSpc>
              <a:spcBef>
                <a:spcPct val="20000"/>
              </a:spcBef>
              <a:buSzPct val="80000"/>
              <a:buFont typeface="Arial" pitchFamily="34" charset="0"/>
              <a:buChar char="•"/>
            </a:pPr>
            <a:r>
              <a:rPr lang="en-US" smtClean="0"/>
              <a:t>Third level</a:t>
            </a:r>
          </a:p>
          <a:p>
            <a:pPr marL="341102" lvl="3" indent="-341102" algn="l" defTabSz="913793" rtl="0" eaLnBrk="1" latinLnBrk="0" hangingPunct="1">
              <a:lnSpc>
                <a:spcPct val="90000"/>
              </a:lnSpc>
              <a:spcBef>
                <a:spcPct val="20000"/>
              </a:spcBef>
              <a:buSzPct val="80000"/>
              <a:buFont typeface="Arial" pitchFamily="34" charset="0"/>
              <a:buChar char="•"/>
            </a:pPr>
            <a:r>
              <a:rPr lang="en-US" smtClean="0"/>
              <a:t>Fourth level</a:t>
            </a:r>
          </a:p>
          <a:p>
            <a:pPr marL="341102" lvl="4" indent="-341102" algn="l" defTabSz="9137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5541790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83" indent="-402983">
              <a:buSzPct val="80000"/>
              <a:buFont typeface="Arial" pitchFamily="34" charset="0"/>
              <a:buChar char="•"/>
              <a:defRPr sz="2800"/>
            </a:lvl1pPr>
            <a:lvl2pPr marL="744060" indent="-322062">
              <a:buSzPct val="80000"/>
              <a:buFont typeface="Arial" pitchFamily="34" charset="0"/>
              <a:buChar char="•"/>
              <a:defRPr sz="2800"/>
            </a:lvl2pPr>
            <a:lvl3pPr marL="1026472" indent="-282396" defTabSz="1029638">
              <a:buSzPct val="80000"/>
              <a:buFont typeface="Arial" pitchFamily="34" charset="0"/>
              <a:buChar char="•"/>
              <a:defRPr sz="2400"/>
            </a:lvl3pPr>
            <a:lvl4pPr marL="1316792" indent="-287158">
              <a:buSzPct val="80000"/>
              <a:buFont typeface="Arial" pitchFamily="34" charset="0"/>
              <a:buChar char="•"/>
              <a:defRPr sz="2000"/>
            </a:lvl4pPr>
            <a:lvl5pPr marL="1540502" indent="-22369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40" indent="-29614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01" indent="-45690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695" indent="-34268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328" indent="-34268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758" indent="-34268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328" indent="-342689">
              <a:defRPr sz="1600"/>
            </a:lvl6pPr>
            <a:lvl7pPr marL="1602376" indent="-285570">
              <a:defRPr sz="1600"/>
            </a:lvl7pPr>
            <a:lvl8pPr>
              <a:defRPr sz="1600"/>
            </a:lvl8pPr>
            <a:lvl9pPr>
              <a:defRPr sz="1600"/>
            </a:lvl9pPr>
          </a:lstStyle>
          <a:p>
            <a:pPr marL="402983" lvl="0" indent="-402983" algn="l" defTabSz="913793" rtl="0" eaLnBrk="1" latinLnBrk="0" hangingPunct="1">
              <a:lnSpc>
                <a:spcPct val="90000"/>
              </a:lnSpc>
              <a:spcBef>
                <a:spcPct val="20000"/>
              </a:spcBef>
              <a:buSzPct val="80000"/>
            </a:pPr>
            <a:r>
              <a:rPr lang="en-US" smtClean="0"/>
              <a:t>Click to edit Master text styles</a:t>
            </a:r>
          </a:p>
          <a:p>
            <a:pPr marL="402983" lvl="1" indent="-402983" algn="l" defTabSz="913793" rtl="0" eaLnBrk="1" latinLnBrk="0" hangingPunct="1">
              <a:lnSpc>
                <a:spcPct val="90000"/>
              </a:lnSpc>
              <a:spcBef>
                <a:spcPct val="20000"/>
              </a:spcBef>
              <a:buSzPct val="80000"/>
            </a:pPr>
            <a:r>
              <a:rPr lang="en-US" smtClean="0"/>
              <a:t>Second level</a:t>
            </a:r>
          </a:p>
          <a:p>
            <a:pPr marL="402983" lvl="2" indent="-402983" algn="l" defTabSz="913793" rtl="0" eaLnBrk="1" latinLnBrk="0" hangingPunct="1">
              <a:lnSpc>
                <a:spcPct val="90000"/>
              </a:lnSpc>
              <a:spcBef>
                <a:spcPct val="20000"/>
              </a:spcBef>
              <a:buSzPct val="80000"/>
            </a:pPr>
            <a:r>
              <a:rPr lang="en-US" smtClean="0"/>
              <a:t>Third level</a:t>
            </a:r>
          </a:p>
          <a:p>
            <a:pPr marL="402983" lvl="3" indent="-402983" algn="l" defTabSz="913793" rtl="0" eaLnBrk="1" latinLnBrk="0" hangingPunct="1">
              <a:lnSpc>
                <a:spcPct val="90000"/>
              </a:lnSpc>
              <a:spcBef>
                <a:spcPct val="20000"/>
              </a:spcBef>
              <a:buSzPct val="80000"/>
            </a:pPr>
            <a:r>
              <a:rPr lang="en-US" smtClean="0"/>
              <a:t>Fourth level</a:t>
            </a:r>
          </a:p>
          <a:p>
            <a:pPr marL="402983" lvl="4" indent="-402983" algn="l" defTabSz="9137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58064714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403046599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55933416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046" indent="-341046">
              <a:lnSpc>
                <a:spcPct val="90000"/>
              </a:lnSpc>
              <a:buSzPct val="80000"/>
              <a:buFont typeface="Arial" pitchFamily="34" charset="0"/>
              <a:buChar char="•"/>
              <a:defRPr sz="3200"/>
            </a:lvl1pPr>
            <a:lvl2pPr marL="626568" indent="-285522">
              <a:lnSpc>
                <a:spcPct val="90000"/>
              </a:lnSpc>
              <a:buSzPct val="80000"/>
              <a:buFont typeface="Arial" pitchFamily="34" charset="0"/>
              <a:buChar char="•"/>
              <a:defRPr sz="2800"/>
            </a:lvl2pPr>
            <a:lvl3pPr marL="913677" indent="-287110">
              <a:lnSpc>
                <a:spcPct val="90000"/>
              </a:lnSpc>
              <a:buSzPct val="80000"/>
              <a:buFont typeface="Arial" pitchFamily="34" charset="0"/>
              <a:buChar char="•"/>
              <a:defRPr sz="2400"/>
            </a:lvl3pPr>
            <a:lvl4pPr marL="1711548" indent="-225247">
              <a:lnSpc>
                <a:spcPct val="90000"/>
              </a:lnSpc>
              <a:buSzPct val="80000"/>
              <a:buFont typeface="Arial" pitchFamily="34" charset="0"/>
              <a:buChar char="•"/>
              <a:defRPr sz="2000"/>
            </a:lvl4pPr>
            <a:lvl5pPr marL="1943147" indent="-23158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821" indent="-45682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880" indent="-45682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201" indent="-34263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8944" indent="-342633">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186" indent="-342633">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046" lvl="0" indent="-341046" algn="l" defTabSz="913641" rtl="0" eaLnBrk="1" latinLnBrk="0" hangingPunct="1">
              <a:lnSpc>
                <a:spcPct val="90000"/>
              </a:lnSpc>
              <a:spcBef>
                <a:spcPct val="20000"/>
              </a:spcBef>
              <a:buSzPct val="80000"/>
              <a:buFont typeface="Arial" pitchFamily="34" charset="0"/>
              <a:buChar char="•"/>
            </a:pPr>
            <a:r>
              <a:rPr lang="en-US" smtClean="0"/>
              <a:t>Click to edit Master text styles</a:t>
            </a:r>
          </a:p>
          <a:p>
            <a:pPr marL="341046" lvl="1" indent="-341046" algn="l" defTabSz="913641" rtl="0" eaLnBrk="1" latinLnBrk="0" hangingPunct="1">
              <a:lnSpc>
                <a:spcPct val="90000"/>
              </a:lnSpc>
              <a:spcBef>
                <a:spcPct val="20000"/>
              </a:spcBef>
              <a:buSzPct val="80000"/>
              <a:buFont typeface="Arial" pitchFamily="34" charset="0"/>
              <a:buChar char="•"/>
            </a:pPr>
            <a:r>
              <a:rPr lang="en-US" smtClean="0"/>
              <a:t>Second level</a:t>
            </a:r>
          </a:p>
          <a:p>
            <a:pPr marL="341046" lvl="2" indent="-341046" algn="l" defTabSz="913641" rtl="0" eaLnBrk="1" latinLnBrk="0" hangingPunct="1">
              <a:lnSpc>
                <a:spcPct val="90000"/>
              </a:lnSpc>
              <a:spcBef>
                <a:spcPct val="20000"/>
              </a:spcBef>
              <a:buSzPct val="80000"/>
              <a:buFont typeface="Arial" pitchFamily="34" charset="0"/>
              <a:buChar char="•"/>
            </a:pPr>
            <a:r>
              <a:rPr lang="en-US" smtClean="0"/>
              <a:t>Third level</a:t>
            </a:r>
          </a:p>
          <a:p>
            <a:pPr marL="341046" lvl="3" indent="-341046" algn="l" defTabSz="913641" rtl="0" eaLnBrk="1" latinLnBrk="0" hangingPunct="1">
              <a:lnSpc>
                <a:spcPct val="90000"/>
              </a:lnSpc>
              <a:spcBef>
                <a:spcPct val="20000"/>
              </a:spcBef>
              <a:buSzPct val="80000"/>
              <a:buFont typeface="Arial" pitchFamily="34" charset="0"/>
              <a:buChar char="•"/>
            </a:pPr>
            <a:r>
              <a:rPr lang="en-US" smtClean="0"/>
              <a:t>Fourth level</a:t>
            </a:r>
          </a:p>
          <a:p>
            <a:pPr marL="341046" lvl="4" indent="-341046" algn="l" defTabSz="913641"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44" tIns="45673" rIns="91344" bIns="45673" numCol="1" spcCol="0" rtlCol="0" anchor="ctr" anchorCtr="0" compatLnSpc="1">
            <a:prstTxWarp prst="textNoShape">
              <a:avLst/>
            </a:prstTxWarp>
          </a:bodyPr>
          <a:lstStyle/>
          <a:p>
            <a:pPr algn="ctr" defTabSz="913217"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60" tIns="182760" anchor="ctr" anchorCtr="0"/>
          <a:lstStyle>
            <a:lvl1pPr marL="574315" indent="-57114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55" indent="-342689">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793" rtl="0" eaLnBrk="1" latinLnBrk="0" hangingPunct="1">
              <a:lnSpc>
                <a:spcPct val="90000"/>
              </a:lnSpc>
              <a:spcBef>
                <a:spcPts val="0"/>
              </a:spcBef>
              <a:spcAft>
                <a:spcPts val="900"/>
              </a:spcAft>
              <a:buSzPct val="80000"/>
            </a:pPr>
            <a:r>
              <a:rPr lang="en-US" smtClean="0"/>
              <a:t>Click to edit Master text styles</a:t>
            </a:r>
          </a:p>
          <a:p>
            <a:pPr marL="3175" lvl="1" indent="0" algn="l" defTabSz="91379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47" tIns="41123" rIns="82247" bIns="41123" numCol="1" anchor="t" anchorCtr="0" compatLnSpc="1">
            <a:prstTxWarp prst="textNoShape">
              <a:avLst/>
            </a:prstTxWarp>
          </a:bodyPr>
          <a:lstStyle/>
          <a:p>
            <a:pPr defTabSz="1218227"/>
            <a:endParaRPr lang="en-US" sz="1600">
              <a:solidFill>
                <a:srgbClr val="292929"/>
              </a:solidFill>
            </a:endParaRPr>
          </a:p>
        </p:txBody>
      </p:sp>
    </p:spTree>
    <p:extLst>
      <p:ext uri="{BB962C8B-B14F-4D97-AF65-F5344CB8AC3E}">
        <p14:creationId xmlns:p14="http://schemas.microsoft.com/office/powerpoint/2010/main" val="1814538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379434558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3"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1" rIns="91380" bIns="45691" numCol="1" anchor="t" anchorCtr="0" compatLnSpc="1">
            <a:prstTxWarp prst="textNoShape">
              <a:avLst/>
            </a:prstTxWarp>
          </a:bodyPr>
          <a:lstStyle/>
          <a:p>
            <a:pPr defTabSz="913793"/>
            <a:endParaRPr lang="en-US" sz="1900">
              <a:solidFill>
                <a:srgbClr val="292929"/>
              </a:solidFill>
            </a:endParaRPr>
          </a:p>
        </p:txBody>
      </p:sp>
    </p:spTree>
    <p:extLst>
      <p:ext uri="{BB962C8B-B14F-4D97-AF65-F5344CB8AC3E}">
        <p14:creationId xmlns:p14="http://schemas.microsoft.com/office/powerpoint/2010/main" val="88206502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0"/>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Tree>
    <p:extLst>
      <p:ext uri="{BB962C8B-B14F-4D97-AF65-F5344CB8AC3E}">
        <p14:creationId xmlns:p14="http://schemas.microsoft.com/office/powerpoint/2010/main" val="399956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59974166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77"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206989033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8"/>
            <a:ext cx="2506560" cy="291353"/>
          </a:xfrm>
          <a:prstGeom prst="rect">
            <a:avLst/>
          </a:prstGeom>
        </p:spPr>
      </p:pic>
    </p:spTree>
    <p:extLst>
      <p:ext uri="{BB962C8B-B14F-4D97-AF65-F5344CB8AC3E}">
        <p14:creationId xmlns:p14="http://schemas.microsoft.com/office/powerpoint/2010/main" val="191908459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65" tIns="45683" rIns="91365" bIns="45683" numCol="1" anchor="t" anchorCtr="0" compatLnSpc="1">
            <a:prstTxWarp prst="textNoShape">
              <a:avLst/>
            </a:prstTxWarp>
            <a:spAutoFit/>
          </a:bodyPr>
          <a:lstStyle/>
          <a:p>
            <a:pPr algn="ctr" defTabSz="91352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52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39838661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19"/>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0"/>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1428172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8714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19" indent="-402919">
              <a:buSzPct val="80000"/>
              <a:buFont typeface="Arial" pitchFamily="34" charset="0"/>
              <a:buChar char="•"/>
              <a:defRPr sz="2800"/>
            </a:lvl1pPr>
            <a:lvl2pPr marL="743932" indent="-322009">
              <a:buSzPct val="80000"/>
              <a:buFont typeface="Arial" pitchFamily="34" charset="0"/>
              <a:buChar char="•"/>
              <a:defRPr sz="2800"/>
            </a:lvl2pPr>
            <a:lvl3pPr marL="1026302" indent="-282348" defTabSz="1029462">
              <a:buSzPct val="80000"/>
              <a:buFont typeface="Arial" pitchFamily="34" charset="0"/>
              <a:buChar char="•"/>
              <a:defRPr sz="2400"/>
            </a:lvl3pPr>
            <a:lvl4pPr marL="1316574" indent="-287110">
              <a:buSzPct val="80000"/>
              <a:buFont typeface="Arial" pitchFamily="34" charset="0"/>
              <a:buChar char="•"/>
              <a:defRPr sz="2000"/>
            </a:lvl4pPr>
            <a:lvl5pPr marL="1540246" indent="-223661">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092" indent="-296092">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821" indent="-4568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568" indent="-342633">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099" indent="-342633">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576" indent="-342633">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099" indent="-342633">
              <a:defRPr sz="1600"/>
            </a:lvl6pPr>
            <a:lvl7pPr marL="1602109" indent="-285522">
              <a:defRPr sz="1600"/>
            </a:lvl7pPr>
            <a:lvl8pPr>
              <a:defRPr sz="1600"/>
            </a:lvl8pPr>
            <a:lvl9pPr>
              <a:defRPr sz="1600"/>
            </a:lvl9pPr>
          </a:lstStyle>
          <a:p>
            <a:pPr marL="402919" lvl="0" indent="-402919" algn="l" defTabSz="913641" rtl="0" eaLnBrk="1" latinLnBrk="0" hangingPunct="1">
              <a:lnSpc>
                <a:spcPct val="90000"/>
              </a:lnSpc>
              <a:spcBef>
                <a:spcPct val="20000"/>
              </a:spcBef>
              <a:buSzPct val="80000"/>
            </a:pPr>
            <a:r>
              <a:rPr lang="en-US" smtClean="0"/>
              <a:t>Click to edit Master text styles</a:t>
            </a:r>
          </a:p>
          <a:p>
            <a:pPr marL="402919" lvl="1" indent="-402919" algn="l" defTabSz="913641" rtl="0" eaLnBrk="1" latinLnBrk="0" hangingPunct="1">
              <a:lnSpc>
                <a:spcPct val="90000"/>
              </a:lnSpc>
              <a:spcBef>
                <a:spcPct val="20000"/>
              </a:spcBef>
              <a:buSzPct val="80000"/>
            </a:pPr>
            <a:r>
              <a:rPr lang="en-US" smtClean="0"/>
              <a:t>Second level</a:t>
            </a:r>
          </a:p>
          <a:p>
            <a:pPr marL="402919" lvl="2" indent="-402919" algn="l" defTabSz="913641" rtl="0" eaLnBrk="1" latinLnBrk="0" hangingPunct="1">
              <a:lnSpc>
                <a:spcPct val="90000"/>
              </a:lnSpc>
              <a:spcBef>
                <a:spcPct val="20000"/>
              </a:spcBef>
              <a:buSzPct val="80000"/>
            </a:pPr>
            <a:r>
              <a:rPr lang="en-US" smtClean="0"/>
              <a:t>Third level</a:t>
            </a:r>
          </a:p>
          <a:p>
            <a:pPr marL="402919" lvl="3" indent="-402919" algn="l" defTabSz="913641" rtl="0" eaLnBrk="1" latinLnBrk="0" hangingPunct="1">
              <a:lnSpc>
                <a:spcPct val="90000"/>
              </a:lnSpc>
              <a:spcBef>
                <a:spcPct val="20000"/>
              </a:spcBef>
              <a:buSzPct val="80000"/>
            </a:pPr>
            <a:r>
              <a:rPr lang="en-US" smtClean="0"/>
              <a:t>Fourth level</a:t>
            </a:r>
          </a:p>
          <a:p>
            <a:pPr marL="402919" lvl="4" indent="-402919" algn="l" defTabSz="913641"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95" tIns="76137" rIns="152295" bIns="7613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2902886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defTabSz="913793"/>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3942568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0"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1" y="4612358"/>
            <a:ext cx="5454333" cy="1144929"/>
          </a:xfrm>
        </p:spPr>
        <p:txBody>
          <a:bodyPr/>
          <a:lstStyle>
            <a:lvl1pPr marL="0" indent="0">
              <a:buFont typeface="Arial" pitchFamily="34" charset="0"/>
              <a:buNone/>
              <a:defRPr sz="2400">
                <a:solidFill>
                  <a:schemeClr val="bg1">
                    <a:alpha val="98000"/>
                  </a:schemeClr>
                </a:solidFill>
                <a:latin typeface="+mj-lt"/>
              </a:defRPr>
            </a:lvl1pPr>
            <a:lvl2pPr marL="460115" indent="0">
              <a:buFont typeface="Arial" pitchFamily="34" charset="0"/>
              <a:buNone/>
              <a:defRPr/>
            </a:lvl2pPr>
            <a:lvl3pPr marL="855197" indent="0">
              <a:buFont typeface="Arial" pitchFamily="34" charset="0"/>
              <a:buNone/>
              <a:defRPr/>
            </a:lvl3pPr>
            <a:lvl4pPr marL="1258212" indent="0">
              <a:buFont typeface="Arial" pitchFamily="34" charset="0"/>
              <a:buNone/>
              <a:defRPr/>
            </a:lvl4pPr>
            <a:lvl5pPr marL="16040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283483728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212" indent="-40301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87" indent="-3458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70" indent="-33636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95785783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609" indent="-342717">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717" indent="-342717">
              <a:spcBef>
                <a:spcPts val="0"/>
              </a:spcBef>
              <a:spcAft>
                <a:spcPts val="400"/>
              </a:spcAft>
              <a:buFont typeface="Arial" pitchFamily="34" charset="0"/>
              <a:buChar char="•"/>
              <a:defRPr/>
            </a:lvl5pPr>
            <a:lvl6pPr marL="1032899" indent="-342717">
              <a:buFont typeface="Arial" pitchFamily="34" charset="0"/>
              <a:buChar char="•"/>
              <a:defRPr sz="2400">
                <a:gradFill>
                  <a:gsLst>
                    <a:gs pos="0">
                      <a:srgbClr val="595959"/>
                    </a:gs>
                    <a:gs pos="86000">
                      <a:srgbClr val="595959"/>
                    </a:gs>
                  </a:gsLst>
                  <a:lin ang="5400000" scaled="0"/>
                </a:gradFill>
              </a:defRPr>
            </a:lvl6pPr>
            <a:lvl7pPr marL="1255036" indent="-225303">
              <a:defRPr>
                <a:gradFill>
                  <a:gsLst>
                    <a:gs pos="0">
                      <a:srgbClr val="595959"/>
                    </a:gs>
                    <a:gs pos="86000">
                      <a:srgbClr val="595959"/>
                    </a:gs>
                  </a:gsLst>
                  <a:lin ang="5400000" scaled="0"/>
                </a:gradFill>
              </a:defRPr>
            </a:lvl7pPr>
            <a:lvl8pPr marL="1486682" indent="-231645">
              <a:defRPr>
                <a:gradFill>
                  <a:gsLst>
                    <a:gs pos="0">
                      <a:srgbClr val="595959"/>
                    </a:gs>
                    <a:gs pos="86000">
                      <a:srgbClr val="595959"/>
                    </a:gs>
                  </a:gsLst>
                  <a:lin ang="5400000" scaled="0"/>
                </a:gradFill>
              </a:defRPr>
            </a:lvl8pPr>
          </a:lstStyle>
          <a:p>
            <a:pPr marL="345885" lvl="0" indent="-345885" algn="l" defTabSz="913869" rtl="0" eaLnBrk="1" latinLnBrk="0" hangingPunct="1">
              <a:lnSpc>
                <a:spcPct val="90000"/>
              </a:lnSpc>
              <a:spcBef>
                <a:spcPct val="20000"/>
              </a:spcBef>
              <a:buSzPct val="90000"/>
              <a:buFont typeface="Arial" pitchFamily="34" charset="0"/>
              <a:buChar char="•"/>
            </a:pPr>
            <a:r>
              <a:rPr lang="en-US" smtClean="0"/>
              <a:t>Click to edit Master text styles</a:t>
            </a:r>
          </a:p>
          <a:p>
            <a:pPr marL="345885" lvl="1" indent="-345885" algn="l" defTabSz="913869" rtl="0" eaLnBrk="1" latinLnBrk="0" hangingPunct="1">
              <a:lnSpc>
                <a:spcPct val="90000"/>
              </a:lnSpc>
              <a:spcBef>
                <a:spcPct val="20000"/>
              </a:spcBef>
              <a:buSzPct val="90000"/>
              <a:buFont typeface="Arial" pitchFamily="34" charset="0"/>
              <a:buChar char="•"/>
            </a:pPr>
            <a:r>
              <a:rPr lang="en-US" smtClean="0"/>
              <a:t>Second level</a:t>
            </a:r>
          </a:p>
          <a:p>
            <a:pPr marL="345885" lvl="2" indent="-345885" algn="l" defTabSz="913869" rtl="0" eaLnBrk="1" latinLnBrk="0" hangingPunct="1">
              <a:lnSpc>
                <a:spcPct val="90000"/>
              </a:lnSpc>
              <a:spcBef>
                <a:spcPct val="20000"/>
              </a:spcBef>
              <a:buSzPct val="90000"/>
              <a:buFont typeface="Arial" pitchFamily="34" charset="0"/>
              <a:buChar char="•"/>
            </a:pPr>
            <a:r>
              <a:rPr lang="en-US" smtClean="0"/>
              <a:t>Third level</a:t>
            </a:r>
          </a:p>
          <a:p>
            <a:pPr marL="345885" lvl="3" indent="-345885" algn="l" defTabSz="913869" rtl="0" eaLnBrk="1" latinLnBrk="0" hangingPunct="1">
              <a:lnSpc>
                <a:spcPct val="90000"/>
              </a:lnSpc>
              <a:spcBef>
                <a:spcPct val="20000"/>
              </a:spcBef>
              <a:buSzPct val="90000"/>
              <a:buFont typeface="Arial" pitchFamily="34" charset="0"/>
              <a:buChar char="•"/>
            </a:pPr>
            <a:r>
              <a:rPr lang="en-US" smtClean="0"/>
              <a:t>Fourth level</a:t>
            </a:r>
          </a:p>
          <a:p>
            <a:pPr marL="345885" lvl="4" indent="-345885" algn="l" defTabSz="91386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4358016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30" indent="-341130">
              <a:lnSpc>
                <a:spcPct val="90000"/>
              </a:lnSpc>
              <a:buSzPct val="80000"/>
              <a:buFont typeface="Arial" pitchFamily="34" charset="0"/>
              <a:buChar char="•"/>
              <a:defRPr sz="3200"/>
            </a:lvl1pPr>
            <a:lvl2pPr marL="626724" indent="-285594">
              <a:lnSpc>
                <a:spcPct val="90000"/>
              </a:lnSpc>
              <a:buSzPct val="80000"/>
              <a:buFont typeface="Arial" pitchFamily="34" charset="0"/>
              <a:buChar char="•"/>
              <a:defRPr sz="2800"/>
            </a:lvl2pPr>
            <a:lvl3pPr marL="913905" indent="-287182">
              <a:lnSpc>
                <a:spcPct val="90000"/>
              </a:lnSpc>
              <a:buSzPct val="80000"/>
              <a:buFont typeface="Arial" pitchFamily="34" charset="0"/>
              <a:buChar char="•"/>
              <a:defRPr sz="2400"/>
            </a:lvl3pPr>
            <a:lvl4pPr marL="1711980" indent="-225303">
              <a:lnSpc>
                <a:spcPct val="90000"/>
              </a:lnSpc>
              <a:buSzPct val="80000"/>
              <a:buFont typeface="Arial" pitchFamily="34" charset="0"/>
              <a:buChar char="•"/>
              <a:defRPr sz="2000"/>
            </a:lvl4pPr>
            <a:lvl5pPr marL="1943630" indent="-23164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41" indent="-45694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80" indent="-45694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441" indent="-342717">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400" indent="-342717">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702" indent="-342717">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30" lvl="0" indent="-341130" algn="l" defTabSz="913869" rtl="0" eaLnBrk="1" latinLnBrk="0" hangingPunct="1">
              <a:lnSpc>
                <a:spcPct val="90000"/>
              </a:lnSpc>
              <a:spcBef>
                <a:spcPct val="20000"/>
              </a:spcBef>
              <a:buSzPct val="80000"/>
              <a:buFont typeface="Arial" pitchFamily="34" charset="0"/>
              <a:buChar char="•"/>
            </a:pPr>
            <a:r>
              <a:rPr lang="en-US" smtClean="0"/>
              <a:t>Click to edit Master text styles</a:t>
            </a:r>
          </a:p>
          <a:p>
            <a:pPr marL="341130" lvl="1" indent="-341130" algn="l" defTabSz="913869" rtl="0" eaLnBrk="1" latinLnBrk="0" hangingPunct="1">
              <a:lnSpc>
                <a:spcPct val="90000"/>
              </a:lnSpc>
              <a:spcBef>
                <a:spcPct val="20000"/>
              </a:spcBef>
              <a:buSzPct val="80000"/>
              <a:buFont typeface="Arial" pitchFamily="34" charset="0"/>
              <a:buChar char="•"/>
            </a:pPr>
            <a:r>
              <a:rPr lang="en-US" smtClean="0"/>
              <a:t>Second level</a:t>
            </a:r>
          </a:p>
          <a:p>
            <a:pPr marL="341130" lvl="2" indent="-341130" algn="l" defTabSz="913869" rtl="0" eaLnBrk="1" latinLnBrk="0" hangingPunct="1">
              <a:lnSpc>
                <a:spcPct val="90000"/>
              </a:lnSpc>
              <a:spcBef>
                <a:spcPct val="20000"/>
              </a:spcBef>
              <a:buSzPct val="80000"/>
              <a:buFont typeface="Arial" pitchFamily="34" charset="0"/>
              <a:buChar char="•"/>
            </a:pPr>
            <a:r>
              <a:rPr lang="en-US" smtClean="0"/>
              <a:t>Third level</a:t>
            </a:r>
          </a:p>
          <a:p>
            <a:pPr marL="341130" lvl="3" indent="-341130" algn="l" defTabSz="913869" rtl="0" eaLnBrk="1" latinLnBrk="0" hangingPunct="1">
              <a:lnSpc>
                <a:spcPct val="90000"/>
              </a:lnSpc>
              <a:spcBef>
                <a:spcPct val="20000"/>
              </a:spcBef>
              <a:buSzPct val="80000"/>
              <a:buFont typeface="Arial" pitchFamily="34" charset="0"/>
              <a:buChar char="•"/>
            </a:pPr>
            <a:r>
              <a:rPr lang="en-US" smtClean="0"/>
              <a:t>Fourth level</a:t>
            </a:r>
          </a:p>
          <a:p>
            <a:pPr marL="341130" lvl="4" indent="-341130" algn="l" defTabSz="91386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0966384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3015" indent="-403015">
              <a:buSzPct val="80000"/>
              <a:buFont typeface="Arial" pitchFamily="34" charset="0"/>
              <a:buChar char="•"/>
              <a:defRPr sz="2800"/>
            </a:lvl1pPr>
            <a:lvl2pPr marL="744124" indent="-322089">
              <a:buSzPct val="80000"/>
              <a:buFont typeface="Arial" pitchFamily="34" charset="0"/>
              <a:buChar char="•"/>
              <a:defRPr sz="2800"/>
            </a:lvl2pPr>
            <a:lvl3pPr marL="1026558" indent="-282420" defTabSz="1029726">
              <a:buSzPct val="80000"/>
              <a:buFont typeface="Arial" pitchFamily="34" charset="0"/>
              <a:buChar char="•"/>
              <a:defRPr sz="2400"/>
            </a:lvl3pPr>
            <a:lvl4pPr marL="1316902" indent="-287182">
              <a:buSzPct val="80000"/>
              <a:buFont typeface="Arial" pitchFamily="34" charset="0"/>
              <a:buChar char="•"/>
              <a:defRPr sz="2000"/>
            </a:lvl4pPr>
            <a:lvl5pPr marL="1540630" indent="-223717">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64" indent="-296164">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41" indent="-45694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759" indent="-342717">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442" indent="-342717">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848" indent="-342717">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442" indent="-342717">
              <a:defRPr sz="1600"/>
            </a:lvl6pPr>
            <a:lvl7pPr marL="1602509" indent="-285594">
              <a:defRPr sz="1600"/>
            </a:lvl7pPr>
            <a:lvl8pPr>
              <a:defRPr sz="1600"/>
            </a:lvl8pPr>
            <a:lvl9pPr>
              <a:defRPr sz="1600"/>
            </a:lvl9pPr>
          </a:lstStyle>
          <a:p>
            <a:pPr marL="403015" lvl="0" indent="-403015" algn="l" defTabSz="913869" rtl="0" eaLnBrk="1" latinLnBrk="0" hangingPunct="1">
              <a:lnSpc>
                <a:spcPct val="90000"/>
              </a:lnSpc>
              <a:spcBef>
                <a:spcPct val="20000"/>
              </a:spcBef>
              <a:buSzPct val="80000"/>
            </a:pPr>
            <a:r>
              <a:rPr lang="en-US" smtClean="0"/>
              <a:t>Click to edit Master text styles</a:t>
            </a:r>
          </a:p>
          <a:p>
            <a:pPr marL="403015" lvl="1" indent="-403015" algn="l" defTabSz="913869" rtl="0" eaLnBrk="1" latinLnBrk="0" hangingPunct="1">
              <a:lnSpc>
                <a:spcPct val="90000"/>
              </a:lnSpc>
              <a:spcBef>
                <a:spcPct val="20000"/>
              </a:spcBef>
              <a:buSzPct val="80000"/>
            </a:pPr>
            <a:r>
              <a:rPr lang="en-US" smtClean="0"/>
              <a:t>Second level</a:t>
            </a:r>
          </a:p>
          <a:p>
            <a:pPr marL="403015" lvl="2" indent="-403015" algn="l" defTabSz="913869" rtl="0" eaLnBrk="1" latinLnBrk="0" hangingPunct="1">
              <a:lnSpc>
                <a:spcPct val="90000"/>
              </a:lnSpc>
              <a:spcBef>
                <a:spcPct val="20000"/>
              </a:spcBef>
              <a:buSzPct val="80000"/>
            </a:pPr>
            <a:r>
              <a:rPr lang="en-US" smtClean="0"/>
              <a:t>Third level</a:t>
            </a:r>
          </a:p>
          <a:p>
            <a:pPr marL="403015" lvl="3" indent="-403015" algn="l" defTabSz="913869" rtl="0" eaLnBrk="1" latinLnBrk="0" hangingPunct="1">
              <a:lnSpc>
                <a:spcPct val="90000"/>
              </a:lnSpc>
              <a:spcBef>
                <a:spcPct val="20000"/>
              </a:spcBef>
              <a:buSzPct val="80000"/>
            </a:pPr>
            <a:r>
              <a:rPr lang="en-US" smtClean="0"/>
              <a:t>Fourth level</a:t>
            </a:r>
          </a:p>
          <a:p>
            <a:pPr marL="403015" lvl="4" indent="-403015" algn="l" defTabSz="913869"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3727614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112224220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345886157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2" tIns="45677" rIns="91352" bIns="45677" numCol="1" spcCol="0" rtlCol="0" anchor="ctr" anchorCtr="0" compatLnSpc="1">
            <a:prstTxWarp prst="textNoShape">
              <a:avLst/>
            </a:prstTxWarp>
          </a:bodyPr>
          <a:lstStyle/>
          <a:p>
            <a:pPr algn="ctr" defTabSz="91329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76" tIns="182776" anchor="ctr" anchorCtr="0"/>
          <a:lstStyle>
            <a:lvl1pPr marL="574363" indent="-57118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85" indent="-342717">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869" rtl="0" eaLnBrk="1" latinLnBrk="0" hangingPunct="1">
              <a:lnSpc>
                <a:spcPct val="90000"/>
              </a:lnSpc>
              <a:spcBef>
                <a:spcPts val="0"/>
              </a:spcBef>
              <a:spcAft>
                <a:spcPts val="900"/>
              </a:spcAft>
              <a:buSzPct val="80000"/>
            </a:pPr>
            <a:r>
              <a:rPr lang="en-US" smtClean="0"/>
              <a:t>Click to edit Master text styles</a:t>
            </a:r>
          </a:p>
          <a:p>
            <a:pPr marL="3175" lvl="1" indent="0" algn="l" defTabSz="91386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55" tIns="41127" rIns="82255" bIns="41127" numCol="1" anchor="t" anchorCtr="0" compatLnSpc="1">
            <a:prstTxWarp prst="textNoShape">
              <a:avLst/>
            </a:prstTxWarp>
          </a:bodyPr>
          <a:lstStyle/>
          <a:p>
            <a:pPr defTabSz="1218328"/>
            <a:endParaRPr lang="en-US" sz="1600">
              <a:solidFill>
                <a:srgbClr val="292929"/>
              </a:solidFill>
            </a:endParaRPr>
          </a:p>
        </p:txBody>
      </p:sp>
    </p:spTree>
    <p:extLst>
      <p:ext uri="{BB962C8B-B14F-4D97-AF65-F5344CB8AC3E}">
        <p14:creationId xmlns:p14="http://schemas.microsoft.com/office/powerpoint/2010/main" val="197023186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3242952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70"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1218379"/>
            <a:endParaRPr lang="en-US" sz="2400">
              <a:solidFill>
                <a:srgbClr val="292929"/>
              </a:solidFill>
            </a:endParaRPr>
          </a:p>
        </p:txBody>
      </p:sp>
    </p:spTree>
    <p:extLst>
      <p:ext uri="{BB962C8B-B14F-4D97-AF65-F5344CB8AC3E}">
        <p14:creationId xmlns:p14="http://schemas.microsoft.com/office/powerpoint/2010/main" val="3901882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47"/>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grpSp>
    </p:spTree>
    <p:extLst>
      <p:ext uri="{BB962C8B-B14F-4D97-AF65-F5344CB8AC3E}">
        <p14:creationId xmlns:p14="http://schemas.microsoft.com/office/powerpoint/2010/main" val="156337653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55" tIns="41127" rIns="82255" bIns="41127" numCol="1" anchor="t" anchorCtr="0" compatLnSpc="1">
            <a:prstTxWarp prst="textNoShape">
              <a:avLst/>
            </a:prstTxWarp>
          </a:bodyPr>
          <a:lstStyle/>
          <a:p>
            <a:pPr defTabSz="1218379"/>
            <a:endParaRPr lang="en-US" sz="1600">
              <a:solidFill>
                <a:srgbClr val="292929"/>
              </a:solidFill>
            </a:endParaRPr>
          </a:p>
        </p:txBody>
      </p:sp>
    </p:spTree>
    <p:extLst>
      <p:ext uri="{BB962C8B-B14F-4D97-AF65-F5344CB8AC3E}">
        <p14:creationId xmlns:p14="http://schemas.microsoft.com/office/powerpoint/2010/main" val="28975634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75"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59330596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5"/>
            <a:ext cx="2506560" cy="291353"/>
          </a:xfrm>
          <a:prstGeom prst="rect">
            <a:avLst/>
          </a:prstGeom>
        </p:spPr>
      </p:pic>
    </p:spTree>
    <p:extLst>
      <p:ext uri="{BB962C8B-B14F-4D97-AF65-F5344CB8AC3E}">
        <p14:creationId xmlns:p14="http://schemas.microsoft.com/office/powerpoint/2010/main" val="242691833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73" tIns="45687" rIns="91373" bIns="45687" numCol="1" anchor="t" anchorCtr="0" compatLnSpc="1">
            <a:prstTxWarp prst="textNoShape">
              <a:avLst/>
            </a:prstTxWarp>
            <a:spAutoFit/>
          </a:bodyPr>
          <a:lstStyle/>
          <a:p>
            <a:pPr algn="ctr" defTabSz="913605"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0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02931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17"/>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67"/>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56042319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959062"/>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08" tIns="76145" rIns="152308" bIns="76145"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5347818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95" y="2669448"/>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9" y="4320033"/>
            <a:ext cx="7051386" cy="732551"/>
          </a:xfrm>
        </p:spPr>
        <p:txBody>
          <a:bodyPr>
            <a:normAutofit/>
          </a:bodyPr>
          <a:lstStyle>
            <a:lvl1pPr marL="0" indent="0" algn="l">
              <a:buNone/>
              <a:defRPr sz="2700" b="0" i="0">
                <a:solidFill>
                  <a:srgbClr val="FFFFFF"/>
                </a:solidFill>
                <a:latin typeface="Segoe"/>
                <a:cs typeface="Segoe"/>
              </a:defRPr>
            </a:lvl1pPr>
            <a:lvl2pPr marL="609189" indent="0" algn="ctr">
              <a:buNone/>
              <a:defRPr>
                <a:solidFill>
                  <a:schemeClr val="tx1">
                    <a:tint val="75000"/>
                  </a:schemeClr>
                </a:solidFill>
              </a:defRPr>
            </a:lvl2pPr>
            <a:lvl3pPr marL="1218379" indent="0" algn="ctr">
              <a:buNone/>
              <a:defRPr>
                <a:solidFill>
                  <a:schemeClr val="tx1">
                    <a:tint val="75000"/>
                  </a:schemeClr>
                </a:solidFill>
              </a:defRPr>
            </a:lvl3pPr>
            <a:lvl4pPr marL="1827568" indent="0" algn="ctr">
              <a:buNone/>
              <a:defRPr>
                <a:solidFill>
                  <a:schemeClr val="tx1">
                    <a:tint val="75000"/>
                  </a:schemeClr>
                </a:solidFill>
              </a:defRPr>
            </a:lvl4pPr>
            <a:lvl5pPr marL="2436753" indent="0" algn="ctr">
              <a:buNone/>
              <a:defRPr>
                <a:solidFill>
                  <a:schemeClr val="tx1">
                    <a:tint val="75000"/>
                  </a:schemeClr>
                </a:solidFill>
              </a:defRPr>
            </a:lvl5pPr>
            <a:lvl6pPr marL="3045935" indent="0" algn="ctr">
              <a:buNone/>
              <a:defRPr>
                <a:solidFill>
                  <a:schemeClr val="tx1">
                    <a:tint val="75000"/>
                  </a:schemeClr>
                </a:solidFill>
              </a:defRPr>
            </a:lvl6pPr>
            <a:lvl7pPr marL="3655136" indent="0" algn="ctr">
              <a:buNone/>
              <a:defRPr>
                <a:solidFill>
                  <a:schemeClr val="tx1">
                    <a:tint val="75000"/>
                  </a:schemeClr>
                </a:solidFill>
              </a:defRPr>
            </a:lvl7pPr>
            <a:lvl8pPr marL="4264318" indent="0" algn="ctr">
              <a:buNone/>
              <a:defRPr>
                <a:solidFill>
                  <a:schemeClr val="tx1">
                    <a:tint val="75000"/>
                  </a:schemeClr>
                </a:solidFill>
              </a:defRPr>
            </a:lvl8pPr>
            <a:lvl9pPr marL="487350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54320098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40"/>
            <a:ext cx="5277761" cy="2836161"/>
          </a:xfrm>
        </p:spPr>
        <p:txBody>
          <a:bodyPr/>
          <a:lstStyle>
            <a:lvl1pPr marL="452979" indent="-452979">
              <a:lnSpc>
                <a:spcPct val="90000"/>
              </a:lnSpc>
              <a:defRPr sz="3700">
                <a:solidFill>
                  <a:schemeClr val="tx1">
                    <a:lumMod val="65000"/>
                    <a:lumOff val="35000"/>
                  </a:schemeClr>
                </a:solidFill>
              </a:defRPr>
            </a:lvl1pPr>
            <a:lvl2pPr marL="897142" indent="-433589">
              <a:lnSpc>
                <a:spcPct val="90000"/>
              </a:lnSpc>
              <a:defRPr sz="3200">
                <a:solidFill>
                  <a:schemeClr val="tx1">
                    <a:lumMod val="65000"/>
                    <a:lumOff val="35000"/>
                  </a:schemeClr>
                </a:solidFill>
              </a:defRPr>
            </a:lvl2pPr>
            <a:lvl3pPr marL="1270806" indent="-384237">
              <a:lnSpc>
                <a:spcPct val="90000"/>
              </a:lnSpc>
              <a:defRPr sz="2700">
                <a:solidFill>
                  <a:schemeClr val="tx1">
                    <a:lumMod val="65000"/>
                    <a:lumOff val="35000"/>
                  </a:schemeClr>
                </a:solidFill>
              </a:defRPr>
            </a:lvl3pPr>
            <a:lvl4pPr marL="1635654" indent="-364841">
              <a:lnSpc>
                <a:spcPct val="90000"/>
              </a:lnSpc>
              <a:defRPr sz="2400">
                <a:solidFill>
                  <a:schemeClr val="tx1">
                    <a:lumMod val="65000"/>
                    <a:lumOff val="35000"/>
                  </a:schemeClr>
                </a:solidFill>
              </a:defRPr>
            </a:lvl4pPr>
            <a:lvl5pPr marL="2019889" indent="-373656">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76" y="1487440"/>
            <a:ext cx="5281825" cy="2836161"/>
          </a:xfrm>
        </p:spPr>
        <p:txBody>
          <a:bodyPr/>
          <a:lstStyle>
            <a:lvl1pPr marL="463544" indent="-463544">
              <a:lnSpc>
                <a:spcPct val="90000"/>
              </a:lnSpc>
              <a:defRPr sz="3700">
                <a:solidFill>
                  <a:schemeClr val="tx1">
                    <a:lumMod val="65000"/>
                    <a:lumOff val="35000"/>
                  </a:schemeClr>
                </a:solidFill>
              </a:defRPr>
            </a:lvl1pPr>
            <a:lvl2pPr marL="897142" indent="-452979">
              <a:lnSpc>
                <a:spcPct val="90000"/>
              </a:lnSpc>
              <a:defRPr sz="3200">
                <a:solidFill>
                  <a:schemeClr val="tx1">
                    <a:lumMod val="65000"/>
                    <a:lumOff val="35000"/>
                  </a:schemeClr>
                </a:solidFill>
              </a:defRPr>
            </a:lvl2pPr>
            <a:lvl3pPr marL="1281378" indent="-403635">
              <a:lnSpc>
                <a:spcPct val="90000"/>
              </a:lnSpc>
              <a:defRPr sz="2700">
                <a:solidFill>
                  <a:schemeClr val="tx1">
                    <a:lumMod val="65000"/>
                    <a:lumOff val="35000"/>
                  </a:schemeClr>
                </a:solidFill>
              </a:defRPr>
            </a:lvl3pPr>
            <a:lvl4pPr marL="1635654" indent="-354275">
              <a:lnSpc>
                <a:spcPct val="90000"/>
              </a:lnSpc>
              <a:defRPr sz="2400">
                <a:solidFill>
                  <a:schemeClr val="tx1">
                    <a:lumMod val="65000"/>
                    <a:lumOff val="35000"/>
                  </a:schemeClr>
                </a:solidFill>
              </a:defRPr>
            </a:lvl4pPr>
            <a:lvl5pPr marL="2019889" indent="-364841">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2"/>
            <a:ext cx="2844059" cy="365125"/>
          </a:xfrm>
          <a:prstGeom prst="rect">
            <a:avLst/>
          </a:prstGeom>
        </p:spPr>
        <p:txBody>
          <a:bodyPr lIns="121835" tIns="60917" rIns="121835" bIns="60917"/>
          <a:lstStyle>
            <a:lvl1pPr algn="ctr">
              <a:defRPr b="0" i="0">
                <a:solidFill>
                  <a:schemeClr val="tx1">
                    <a:lumMod val="95000"/>
                    <a:lumOff val="5000"/>
                  </a:schemeClr>
                </a:solidFill>
                <a:latin typeface="Segoe"/>
                <a:cs typeface="Segoe"/>
              </a:defRPr>
            </a:lvl1pPr>
          </a:lstStyle>
          <a:p>
            <a:pPr defTabSz="1218379"/>
            <a:fld id="{1C24C1D7-E85D-3D41-874A-BD44A6CAB932}" type="slidenum">
              <a:rPr lang="en-US" sz="2400" smtClean="0">
                <a:solidFill>
                  <a:srgbClr val="292929">
                    <a:lumMod val="95000"/>
                    <a:lumOff val="5000"/>
                  </a:srgbClr>
                </a:solidFill>
              </a:rPr>
              <a:pPr defTabSz="1218379"/>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4" y="6606465"/>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90" y="6073881"/>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81" y="6111965"/>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51" y="6233175"/>
            <a:ext cx="1847701" cy="495300"/>
          </a:xfrm>
          <a:prstGeom prst="rect">
            <a:avLst/>
          </a:prstGeom>
        </p:spPr>
      </p:pic>
    </p:spTree>
    <p:extLst>
      <p:ext uri="{BB962C8B-B14F-4D97-AF65-F5344CB8AC3E}">
        <p14:creationId xmlns:p14="http://schemas.microsoft.com/office/powerpoint/2010/main" val="75748522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7815135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6211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41927249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10826231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64802506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966913088"/>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8192076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28085857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28" tIns="45665" rIns="91328" bIns="45665" numCol="1" spcCol="0" rtlCol="0" anchor="ctr" anchorCtr="0" compatLnSpc="1">
            <a:prstTxWarp prst="textNoShape">
              <a:avLst/>
            </a:prstTxWarp>
          </a:bodyPr>
          <a:lstStyle/>
          <a:p>
            <a:pPr algn="ctr" defTabSz="913066"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28" tIns="182728" anchor="ctr" anchorCtr="0"/>
          <a:lstStyle>
            <a:lvl1pPr marL="574219" indent="-571044">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797" indent="-342633">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641" rtl="0" eaLnBrk="1" latinLnBrk="0" hangingPunct="1">
              <a:lnSpc>
                <a:spcPct val="90000"/>
              </a:lnSpc>
              <a:spcBef>
                <a:spcPts val="0"/>
              </a:spcBef>
              <a:spcAft>
                <a:spcPts val="900"/>
              </a:spcAft>
              <a:buSzPct val="80000"/>
            </a:pPr>
            <a:r>
              <a:rPr lang="en-US" smtClean="0"/>
              <a:t>Click to edit Master text styles</a:t>
            </a:r>
          </a:p>
          <a:p>
            <a:pPr marL="3175" lvl="1" indent="0" algn="l" defTabSz="913641"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31" tIns="41115" rIns="82231" bIns="41115" numCol="1" anchor="t" anchorCtr="0" compatLnSpc="1">
            <a:prstTxWarp prst="textNoShape">
              <a:avLst/>
            </a:prstTxWarp>
          </a:bodyPr>
          <a:lstStyle/>
          <a:p>
            <a:pPr lvl="0" defTabSz="1218024"/>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6350318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283297454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9373711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2140075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100706510"/>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98011556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081749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37167307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149741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684772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4492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06192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83675837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4750257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28921363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87540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0448830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4038342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4888691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663820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theme" Target="../theme/theme6.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95" indent="-459995" algn="l" defTabSz="913641"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981" indent="-394984" algn="l" defTabSz="913641"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7900" indent="-402919" algn="l" defTabSz="913641"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687" indent="-345797"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9990" indent="-336284"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35" y="228604"/>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3641"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650" indent="-7937" algn="l" defTabSz="913641"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363"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147"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4909" indent="0"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26"/>
            <a:ext cx="11149012" cy="190821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3246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ransition>
    <p:fade/>
  </p:transition>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59995" indent="-459995" algn="l" defTabSz="913641" rtl="0" eaLnBrk="1" latinLnBrk="0" hangingPunct="1">
        <a:lnSpc>
          <a:spcPct val="90000"/>
        </a:lnSpc>
        <a:spcBef>
          <a:spcPct val="20000"/>
        </a:spcBef>
        <a:buClr>
          <a:schemeClr val="tx2"/>
        </a:buClr>
        <a:buSzPct val="90000"/>
        <a:buFont typeface="Wingdings" pitchFamily="2" charset="2"/>
        <a:buChar char="§"/>
        <a:defRPr sz="4000" kern="1200">
          <a:gradFill>
            <a:gsLst>
              <a:gs pos="0">
                <a:schemeClr val="tx1"/>
              </a:gs>
              <a:gs pos="86000">
                <a:schemeClr val="tx1"/>
              </a:gs>
            </a:gsLst>
            <a:lin ang="5400000" scaled="0"/>
          </a:gradFill>
          <a:latin typeface="+mj-lt"/>
          <a:ea typeface="+mn-ea"/>
          <a:cs typeface="+mn-cs"/>
        </a:defRPr>
      </a:lvl1pPr>
      <a:lvl2pPr marL="747109" indent="-287110" algn="l" defTabSz="913641" rtl="0" eaLnBrk="1" latinLnBrk="0" hangingPunct="1">
        <a:lnSpc>
          <a:spcPct val="90000"/>
        </a:lnSpc>
        <a:spcBef>
          <a:spcPct val="20000"/>
        </a:spcBef>
        <a:buClr>
          <a:schemeClr val="tx2"/>
        </a:buClr>
        <a:buSzPct val="90000"/>
        <a:buFont typeface="Wingdings" pitchFamily="2" charset="2"/>
        <a:buChar char="§"/>
        <a:defRPr sz="2000" kern="1200">
          <a:gradFill>
            <a:gsLst>
              <a:gs pos="0">
                <a:schemeClr val="tx2"/>
              </a:gs>
              <a:gs pos="86000">
                <a:schemeClr val="tx2"/>
              </a:gs>
            </a:gsLst>
            <a:lin ang="5400000" scaled="0"/>
          </a:gradFill>
          <a:latin typeface="+mn-lt"/>
          <a:ea typeface="+mn-ea"/>
          <a:cs typeface="+mn-cs"/>
        </a:defRPr>
      </a:lvl2pPr>
      <a:lvl3pPr marL="1032643" indent="-285522" algn="l" defTabSz="913641" rtl="0" eaLnBrk="1" latinLnBrk="0" hangingPunct="1">
        <a:lnSpc>
          <a:spcPct val="90000"/>
        </a:lnSpc>
        <a:spcBef>
          <a:spcPct val="20000"/>
        </a:spcBef>
        <a:buClr>
          <a:schemeClr val="tx2"/>
        </a:buClr>
        <a:buSzPct val="90000"/>
        <a:buFont typeface="Wingdings" pitchFamily="2" charset="2"/>
        <a:buChar char="§"/>
        <a:tabLst>
          <a:tab pos="972378" algn="l"/>
        </a:tabLst>
        <a:defRPr sz="2000" kern="1200">
          <a:gradFill>
            <a:gsLst>
              <a:gs pos="0">
                <a:schemeClr val="tx2"/>
              </a:gs>
              <a:gs pos="86000">
                <a:schemeClr val="tx2"/>
              </a:gs>
            </a:gsLst>
            <a:lin ang="5400000" scaled="0"/>
          </a:gradFill>
          <a:latin typeface="+mn-lt"/>
          <a:ea typeface="+mn-ea"/>
          <a:cs typeface="+mn-cs"/>
        </a:defRPr>
      </a:lvl3pPr>
      <a:lvl4pPr marL="1257900"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4pPr>
      <a:lvl5pPr marL="1483136"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71275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Lst>
  <p:transition>
    <p:fade/>
  </p:transition>
  <p:timing>
    <p:tnLst>
      <p:par>
        <p:cTn id="1" dur="indefinite" restart="never" nodeType="tmRoot"/>
      </p:par>
    </p:tnLst>
  </p:timing>
  <p:txStyles>
    <p:titleStyle>
      <a:lvl1pPr algn="l" defTabSz="913793"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75" indent="-460075" algn="l" defTabSz="91379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25" indent="-395048" algn="l" defTabSz="91379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108" indent="-402983" algn="l" defTabSz="9137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954" indent="-345855"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310" indent="-336340"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939"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822"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720"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616"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793" rtl="0" eaLnBrk="1" latinLnBrk="0" hangingPunct="1">
        <a:defRPr sz="1900" kern="1200">
          <a:solidFill>
            <a:schemeClr val="tx1"/>
          </a:solidFill>
          <a:latin typeface="+mn-lt"/>
          <a:ea typeface="+mn-ea"/>
          <a:cs typeface="+mn-cs"/>
        </a:defRPr>
      </a:lvl1pPr>
      <a:lvl2pPr marL="456885" algn="l" defTabSz="913793" rtl="0" eaLnBrk="1" latinLnBrk="0" hangingPunct="1">
        <a:defRPr sz="1900" kern="1200">
          <a:solidFill>
            <a:schemeClr val="tx1"/>
          </a:solidFill>
          <a:latin typeface="+mn-lt"/>
          <a:ea typeface="+mn-ea"/>
          <a:cs typeface="+mn-cs"/>
        </a:defRPr>
      </a:lvl2pPr>
      <a:lvl3pPr marL="913793" algn="l" defTabSz="913793" rtl="0" eaLnBrk="1" latinLnBrk="0" hangingPunct="1">
        <a:defRPr sz="1900" kern="1200">
          <a:solidFill>
            <a:schemeClr val="tx1"/>
          </a:solidFill>
          <a:latin typeface="+mn-lt"/>
          <a:ea typeface="+mn-ea"/>
          <a:cs typeface="+mn-cs"/>
        </a:defRPr>
      </a:lvl3pPr>
      <a:lvl4pPr marL="1370685" algn="l" defTabSz="913793" rtl="0" eaLnBrk="1" latinLnBrk="0" hangingPunct="1">
        <a:defRPr sz="1900" kern="1200">
          <a:solidFill>
            <a:schemeClr val="tx1"/>
          </a:solidFill>
          <a:latin typeface="+mn-lt"/>
          <a:ea typeface="+mn-ea"/>
          <a:cs typeface="+mn-cs"/>
        </a:defRPr>
      </a:lvl4pPr>
      <a:lvl5pPr marL="1827587" algn="l" defTabSz="913793" rtl="0" eaLnBrk="1" latinLnBrk="0" hangingPunct="1">
        <a:defRPr sz="1900" kern="1200">
          <a:solidFill>
            <a:schemeClr val="tx1"/>
          </a:solidFill>
          <a:latin typeface="+mn-lt"/>
          <a:ea typeface="+mn-ea"/>
          <a:cs typeface="+mn-cs"/>
        </a:defRPr>
      </a:lvl5pPr>
      <a:lvl6pPr marL="2284469" algn="l" defTabSz="913793" rtl="0" eaLnBrk="1" latinLnBrk="0" hangingPunct="1">
        <a:defRPr sz="1900" kern="1200">
          <a:solidFill>
            <a:schemeClr val="tx1"/>
          </a:solidFill>
          <a:latin typeface="+mn-lt"/>
          <a:ea typeface="+mn-ea"/>
          <a:cs typeface="+mn-cs"/>
        </a:defRPr>
      </a:lvl6pPr>
      <a:lvl7pPr marL="2741374" algn="l" defTabSz="913793" rtl="0" eaLnBrk="1" latinLnBrk="0" hangingPunct="1">
        <a:defRPr sz="1900" kern="1200">
          <a:solidFill>
            <a:schemeClr val="tx1"/>
          </a:solidFill>
          <a:latin typeface="+mn-lt"/>
          <a:ea typeface="+mn-ea"/>
          <a:cs typeface="+mn-cs"/>
        </a:defRPr>
      </a:lvl7pPr>
      <a:lvl8pPr marL="3198272" algn="l" defTabSz="913793" rtl="0" eaLnBrk="1" latinLnBrk="0" hangingPunct="1">
        <a:defRPr sz="1900" kern="1200">
          <a:solidFill>
            <a:schemeClr val="tx1"/>
          </a:solidFill>
          <a:latin typeface="+mn-lt"/>
          <a:ea typeface="+mn-ea"/>
          <a:cs typeface="+mn-cs"/>
        </a:defRPr>
      </a:lvl8pPr>
      <a:lvl9pPr marL="3655172" algn="l" defTabSz="913793"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05012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Lst>
  <p:transition>
    <p:fade/>
  </p:transition>
  <p:timing>
    <p:tnLst>
      <p:par>
        <p:cTn id="1" dur="indefinite" restart="never" nodeType="tmRoot"/>
      </p:par>
    </p:tnLst>
  </p:timing>
  <p:txStyles>
    <p:titleStyle>
      <a:lvl1pPr algn="l" defTabSz="913869"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115" indent="-460115" algn="l" defTabSz="91386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97" indent="-395080" algn="l" defTabSz="91386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212" indent="-403015" algn="l" defTabSz="91386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087" indent="-345885"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470" indent="-336368"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147"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06"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3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9" rtl="0" eaLnBrk="1" latinLnBrk="0" hangingPunct="1">
        <a:defRPr sz="1900" kern="1200">
          <a:solidFill>
            <a:schemeClr val="tx1"/>
          </a:solidFill>
          <a:latin typeface="+mn-lt"/>
          <a:ea typeface="+mn-ea"/>
          <a:cs typeface="+mn-cs"/>
        </a:defRPr>
      </a:lvl1pPr>
      <a:lvl2pPr marL="456925" algn="l" defTabSz="913869" rtl="0" eaLnBrk="1" latinLnBrk="0" hangingPunct="1">
        <a:defRPr sz="1900" kern="1200">
          <a:solidFill>
            <a:schemeClr val="tx1"/>
          </a:solidFill>
          <a:latin typeface="+mn-lt"/>
          <a:ea typeface="+mn-ea"/>
          <a:cs typeface="+mn-cs"/>
        </a:defRPr>
      </a:lvl2pPr>
      <a:lvl3pPr marL="913869" algn="l" defTabSz="913869" rtl="0" eaLnBrk="1" latinLnBrk="0" hangingPunct="1">
        <a:defRPr sz="1900" kern="1200">
          <a:solidFill>
            <a:schemeClr val="tx1"/>
          </a:solidFill>
          <a:latin typeface="+mn-lt"/>
          <a:ea typeface="+mn-ea"/>
          <a:cs typeface="+mn-cs"/>
        </a:defRPr>
      </a:lvl3pPr>
      <a:lvl4pPr marL="1370800" algn="l" defTabSz="913869" rtl="0" eaLnBrk="1" latinLnBrk="0" hangingPunct="1">
        <a:defRPr sz="1900" kern="1200">
          <a:solidFill>
            <a:schemeClr val="tx1"/>
          </a:solidFill>
          <a:latin typeface="+mn-lt"/>
          <a:ea typeface="+mn-ea"/>
          <a:cs typeface="+mn-cs"/>
        </a:defRPr>
      </a:lvl4pPr>
      <a:lvl5pPr marL="1827739" algn="l" defTabSz="913869" rtl="0" eaLnBrk="1" latinLnBrk="0" hangingPunct="1">
        <a:defRPr sz="1900" kern="1200">
          <a:solidFill>
            <a:schemeClr val="tx1"/>
          </a:solidFill>
          <a:latin typeface="+mn-lt"/>
          <a:ea typeface="+mn-ea"/>
          <a:cs typeface="+mn-cs"/>
        </a:defRPr>
      </a:lvl5pPr>
      <a:lvl6pPr marL="2284661" algn="l" defTabSz="913869" rtl="0" eaLnBrk="1" latinLnBrk="0" hangingPunct="1">
        <a:defRPr sz="1900" kern="1200">
          <a:solidFill>
            <a:schemeClr val="tx1"/>
          </a:solidFill>
          <a:latin typeface="+mn-lt"/>
          <a:ea typeface="+mn-ea"/>
          <a:cs typeface="+mn-cs"/>
        </a:defRPr>
      </a:lvl6pPr>
      <a:lvl7pPr marL="2741603" algn="l" defTabSz="913869" rtl="0" eaLnBrk="1" latinLnBrk="0" hangingPunct="1">
        <a:defRPr sz="1900" kern="1200">
          <a:solidFill>
            <a:schemeClr val="tx1"/>
          </a:solidFill>
          <a:latin typeface="+mn-lt"/>
          <a:ea typeface="+mn-ea"/>
          <a:cs typeface="+mn-cs"/>
        </a:defRPr>
      </a:lvl7pPr>
      <a:lvl8pPr marL="3198539" algn="l" defTabSz="913869" rtl="0" eaLnBrk="1" latinLnBrk="0" hangingPunct="1">
        <a:defRPr sz="1900" kern="1200">
          <a:solidFill>
            <a:schemeClr val="tx1"/>
          </a:solidFill>
          <a:latin typeface="+mn-lt"/>
          <a:ea typeface="+mn-ea"/>
          <a:cs typeface="+mn-cs"/>
        </a:defRPr>
      </a:lvl8pPr>
      <a:lvl9pPr marL="3655476" algn="l" defTabSz="913869"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9056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526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5"/>
            <a:ext cx="11445205" cy="1359196"/>
          </a:xfrm>
        </p:spPr>
        <p:txBody>
          <a:bodyPr/>
          <a:lstStyle/>
          <a:p>
            <a:r>
              <a:rPr lang="en-US" sz="6000" dirty="0"/>
              <a:t>Windows Azure </a:t>
            </a:r>
            <a:br>
              <a:rPr lang="en-US" sz="6000" dirty="0"/>
            </a:br>
            <a:r>
              <a:rPr lang="en-US" sz="6000" dirty="0"/>
              <a:t>Migrating </a:t>
            </a:r>
            <a:r>
              <a:rPr lang="en-US" sz="6000" dirty="0" smtClean="0"/>
              <a:t>SQL Server </a:t>
            </a:r>
            <a:r>
              <a:rPr lang="en-US" sz="6000" dirty="0"/>
              <a:t>Workloads</a:t>
            </a:r>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Organization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Provisioning SQL Server with a Stock Image</a:t>
            </a:r>
            <a:endParaRPr lang="en-US" dirty="0"/>
          </a:p>
        </p:txBody>
      </p:sp>
    </p:spTree>
    <p:extLst>
      <p:ext uri="{BB962C8B-B14F-4D97-AF65-F5344CB8AC3E}">
        <p14:creationId xmlns:p14="http://schemas.microsoft.com/office/powerpoint/2010/main" val="22995843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SQL Server on Virtual Machines</a:t>
            </a:r>
          </a:p>
          <a:p>
            <a:r>
              <a:rPr lang="en-US" sz="6600" dirty="0" smtClean="0"/>
              <a:t>Best Practices</a:t>
            </a:r>
            <a:endParaRPr lang="en-US" sz="6600" dirty="0"/>
          </a:p>
        </p:txBody>
      </p:sp>
    </p:spTree>
    <p:extLst>
      <p:ext uri="{BB962C8B-B14F-4D97-AF65-F5344CB8AC3E}">
        <p14:creationId xmlns:p14="http://schemas.microsoft.com/office/powerpoint/2010/main" val="1545133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64797"/>
          </a:xfrm>
        </p:spPr>
        <p:txBody>
          <a:bodyPr/>
          <a:lstStyle/>
          <a:p>
            <a:r>
              <a:rPr lang="en-US" sz="4800" dirty="0" smtClean="0"/>
              <a:t>Running SQL Server in a Windows Azure VM</a:t>
            </a:r>
            <a:endParaRPr lang="en-US" sz="4800" dirty="0"/>
          </a:p>
        </p:txBody>
      </p:sp>
      <p:sp>
        <p:nvSpPr>
          <p:cNvPr id="3" name="Text Placeholder 2"/>
          <p:cNvSpPr>
            <a:spLocks noGrp="1"/>
          </p:cNvSpPr>
          <p:nvPr>
            <p:ph type="body" sz="quarter" idx="10"/>
          </p:nvPr>
        </p:nvSpPr>
        <p:spPr>
          <a:xfrm>
            <a:off x="519113" y="1447800"/>
            <a:ext cx="11149013" cy="4912114"/>
          </a:xfrm>
        </p:spPr>
        <p:txBody>
          <a:bodyPr/>
          <a:lstStyle/>
          <a:p>
            <a:r>
              <a:rPr lang="en-US" dirty="0">
                <a:solidFill>
                  <a:schemeClr val="accent2"/>
                </a:solidFill>
              </a:rPr>
              <a:t>Storage </a:t>
            </a:r>
            <a:r>
              <a:rPr lang="en-US" dirty="0" smtClean="0">
                <a:solidFill>
                  <a:schemeClr val="accent2"/>
                </a:solidFill>
              </a:rPr>
              <a:t>Recommendations</a:t>
            </a:r>
            <a:endParaRPr lang="en-US" dirty="0">
              <a:solidFill>
                <a:schemeClr val="accent2"/>
              </a:solidFill>
            </a:endParaRPr>
          </a:p>
          <a:p>
            <a:r>
              <a:rPr lang="en-US" sz="2800" dirty="0">
                <a:solidFill>
                  <a:schemeClr val="tx2"/>
                </a:solidFill>
                <a:latin typeface="Segoe UI" pitchFamily="34" charset="0"/>
                <a:ea typeface="Segoe UI" pitchFamily="34" charset="0"/>
                <a:cs typeface="Segoe UI" pitchFamily="34" charset="0"/>
              </a:rPr>
              <a:t>Do not use write caching</a:t>
            </a:r>
          </a:p>
          <a:p>
            <a:r>
              <a:rPr lang="en-US" sz="2800" dirty="0">
                <a:solidFill>
                  <a:schemeClr val="tx2"/>
                </a:solidFill>
                <a:latin typeface="Segoe UI" pitchFamily="34" charset="0"/>
                <a:ea typeface="Segoe UI" pitchFamily="34" charset="0"/>
                <a:cs typeface="Segoe UI" pitchFamily="34" charset="0"/>
              </a:rPr>
              <a:t>Avoid using OS drive for large </a:t>
            </a:r>
            <a:r>
              <a:rPr lang="en-US" sz="2800" dirty="0" smtClean="0">
                <a:solidFill>
                  <a:schemeClr val="tx2"/>
                </a:solidFill>
                <a:latin typeface="Segoe UI" pitchFamily="34" charset="0"/>
                <a:ea typeface="Segoe UI" pitchFamily="34" charset="0"/>
                <a:cs typeface="Segoe UI" pitchFamily="34" charset="0"/>
              </a:rPr>
              <a:t>databases</a:t>
            </a:r>
            <a:endParaRPr lang="en-US" sz="2800" dirty="0">
              <a:solidFill>
                <a:schemeClr val="tx2"/>
              </a:solidFill>
              <a:latin typeface="Segoe UI" pitchFamily="34" charset="0"/>
              <a:ea typeface="Segoe UI" pitchFamily="34" charset="0"/>
              <a:cs typeface="Segoe UI" pitchFamily="34" charset="0"/>
            </a:endParaRPr>
          </a:p>
          <a:p>
            <a:r>
              <a:rPr lang="en-US" sz="2800" dirty="0" smtClean="0">
                <a:solidFill>
                  <a:schemeClr val="tx2"/>
                </a:solidFill>
                <a:latin typeface="Segoe UI" pitchFamily="34" charset="0"/>
                <a:ea typeface="Segoe UI" pitchFamily="34" charset="0"/>
                <a:cs typeface="Segoe UI" pitchFamily="34" charset="0"/>
              </a:rPr>
              <a:t>Consider putting database </a:t>
            </a:r>
            <a:r>
              <a:rPr lang="en-US" sz="2800" dirty="0">
                <a:solidFill>
                  <a:schemeClr val="tx2"/>
                </a:solidFill>
                <a:latin typeface="Segoe UI" pitchFamily="34" charset="0"/>
                <a:ea typeface="Segoe UI" pitchFamily="34" charset="0"/>
                <a:cs typeface="Segoe UI" pitchFamily="34" charset="0"/>
              </a:rPr>
              <a:t>and </a:t>
            </a:r>
            <a:r>
              <a:rPr lang="en-US" sz="2800" dirty="0" smtClean="0">
                <a:solidFill>
                  <a:schemeClr val="tx2"/>
                </a:solidFill>
                <a:latin typeface="Segoe UI" pitchFamily="34" charset="0"/>
                <a:ea typeface="Segoe UI" pitchFamily="34" charset="0"/>
                <a:cs typeface="Segoe UI" pitchFamily="34" charset="0"/>
              </a:rPr>
              <a:t>transaction log </a:t>
            </a:r>
            <a:r>
              <a:rPr lang="en-US" sz="2800" dirty="0">
                <a:solidFill>
                  <a:schemeClr val="tx2"/>
                </a:solidFill>
                <a:latin typeface="Segoe UI" pitchFamily="34" charset="0"/>
                <a:ea typeface="Segoe UI" pitchFamily="34" charset="0"/>
                <a:cs typeface="Segoe UI" pitchFamily="34" charset="0"/>
              </a:rPr>
              <a:t>files on separate drives</a:t>
            </a:r>
          </a:p>
          <a:p>
            <a:r>
              <a:rPr lang="en-US" sz="2800" dirty="0" smtClean="0">
                <a:solidFill>
                  <a:schemeClr val="tx2"/>
                </a:solidFill>
                <a:latin typeface="Segoe UI" pitchFamily="34" charset="0"/>
                <a:ea typeface="Segoe UI" pitchFamily="34" charset="0"/>
                <a:cs typeface="Segoe UI" pitchFamily="34" charset="0"/>
              </a:rPr>
              <a:t>Consider putting </a:t>
            </a:r>
            <a:r>
              <a:rPr lang="en-US" sz="2800" dirty="0" err="1">
                <a:solidFill>
                  <a:schemeClr val="tx2"/>
                </a:solidFill>
                <a:latin typeface="Segoe UI" pitchFamily="34" charset="0"/>
                <a:ea typeface="Segoe UI" pitchFamily="34" charset="0"/>
                <a:cs typeface="Segoe UI" pitchFamily="34" charset="0"/>
              </a:rPr>
              <a:t>tempdb</a:t>
            </a:r>
            <a:r>
              <a:rPr lang="en-US" sz="2800" dirty="0">
                <a:solidFill>
                  <a:schemeClr val="tx2"/>
                </a:solidFill>
                <a:latin typeface="Segoe UI" pitchFamily="34" charset="0"/>
                <a:ea typeface="Segoe UI" pitchFamily="34" charset="0"/>
                <a:cs typeface="Segoe UI" pitchFamily="34" charset="0"/>
              </a:rPr>
              <a:t> </a:t>
            </a:r>
            <a:r>
              <a:rPr lang="en-US" sz="2800" dirty="0" smtClean="0">
                <a:solidFill>
                  <a:schemeClr val="tx2"/>
                </a:solidFill>
                <a:latin typeface="Segoe UI" pitchFamily="34" charset="0"/>
                <a:ea typeface="Segoe UI" pitchFamily="34" charset="0"/>
                <a:cs typeface="Segoe UI" pitchFamily="34" charset="0"/>
              </a:rPr>
              <a:t>on the </a:t>
            </a:r>
            <a:r>
              <a:rPr lang="en-US" sz="2800" dirty="0">
                <a:solidFill>
                  <a:schemeClr val="accent5"/>
                </a:solidFill>
                <a:latin typeface="Segoe UI" pitchFamily="34" charset="0"/>
                <a:ea typeface="Segoe UI" pitchFamily="34" charset="0"/>
                <a:cs typeface="Segoe UI" pitchFamily="34" charset="0"/>
              </a:rPr>
              <a:t>non-persistent cache disk (D:\)</a:t>
            </a:r>
          </a:p>
          <a:p>
            <a:r>
              <a:rPr lang="en-US" dirty="0" smtClean="0">
                <a:solidFill>
                  <a:schemeClr val="accent2"/>
                </a:solidFill>
              </a:rPr>
              <a:t>Database Recommendations</a:t>
            </a:r>
          </a:p>
          <a:p>
            <a:r>
              <a:rPr lang="en-US" sz="2800" dirty="0" smtClean="0">
                <a:solidFill>
                  <a:schemeClr val="tx2"/>
                </a:solidFill>
                <a:latin typeface="Segoe UI" pitchFamily="34" charset="0"/>
                <a:ea typeface="Segoe UI" pitchFamily="34" charset="0"/>
                <a:cs typeface="Segoe UI" pitchFamily="34" charset="0"/>
              </a:rPr>
              <a:t>Consider using database page compression to reduce I/O</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rPr>
              <a:t>High Availability Recommendations</a:t>
            </a:r>
          </a:p>
          <a:p>
            <a:r>
              <a:rPr lang="en-US" sz="2800" dirty="0" smtClean="0">
                <a:solidFill>
                  <a:schemeClr val="tx2"/>
                </a:solidFill>
                <a:latin typeface="Segoe UI" pitchFamily="34" charset="0"/>
                <a:ea typeface="Segoe UI" pitchFamily="34" charset="0"/>
                <a:cs typeface="Segoe UI" pitchFamily="34" charset="0"/>
              </a:rPr>
              <a:t>Consider latency between primary and replica when choosing sync mode</a:t>
            </a:r>
            <a:endParaRPr lang="en-US" sz="2800" dirty="0">
              <a:solidFill>
                <a:schemeClr val="tx2"/>
              </a:solidFill>
              <a:latin typeface="Segoe UI" pitchFamily="34" charset="0"/>
              <a:ea typeface="Segoe UI" pitchFamily="34" charset="0"/>
              <a:cs typeface="Segoe UI" pitchFamily="34" charset="0"/>
            </a:endParaRPr>
          </a:p>
        </p:txBody>
      </p:sp>
      <p:grpSp>
        <p:nvGrpSpPr>
          <p:cNvPr id="4" name="Group 3"/>
          <p:cNvGrpSpPr>
            <a:grpSpLocks noChangeAspect="1"/>
          </p:cNvGrpSpPr>
          <p:nvPr>
            <p:custDataLst>
              <p:tags r:id="rId1"/>
            </p:custDataLst>
          </p:nvPr>
        </p:nvGrpSpPr>
        <p:grpSpPr>
          <a:xfrm>
            <a:off x="10198755" y="1169601"/>
            <a:ext cx="1553607" cy="1667608"/>
            <a:chOff x="377825" y="1184276"/>
            <a:chExt cx="1020763" cy="1325563"/>
          </a:xfrm>
          <a:solidFill>
            <a:schemeClr val="accent2"/>
          </a:solidFill>
          <a:effectLst>
            <a:outerShdw blurRad="12700" dist="25400" sx="102000" sy="102000" algn="ctr" rotWithShape="0">
              <a:prstClr val="black">
                <a:alpha val="40000"/>
              </a:prstClr>
            </a:outerShdw>
          </a:effectLst>
        </p:grpSpPr>
        <p:sp>
          <p:nvSpPr>
            <p:cNvPr id="5" name="Oval 122"/>
            <p:cNvSpPr>
              <a:spLocks noChangeArrowheads="1"/>
            </p:cNvSpPr>
            <p:nvPr/>
          </p:nvSpPr>
          <p:spPr bwMode="auto">
            <a:xfrm>
              <a:off x="395288" y="1184276"/>
              <a:ext cx="985838" cy="18732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sp>
          <p:nvSpPr>
            <p:cNvPr id="6"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defTabSz="914249"/>
              <a:endParaRPr lang="en-US" dirty="0">
                <a:solidFill>
                  <a:srgbClr val="FFFFFF"/>
                </a:solidFill>
              </a:endParaRPr>
            </a:p>
          </p:txBody>
        </p:sp>
      </p:grpSp>
    </p:spTree>
    <p:extLst>
      <p:ext uri="{BB962C8B-B14F-4D97-AF65-F5344CB8AC3E}">
        <p14:creationId xmlns:p14="http://schemas.microsoft.com/office/powerpoint/2010/main" val="146866825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Using Windows Azure for SQL Server Disaster Recovery</a:t>
            </a:r>
            <a:endParaRPr lang="en-US" dirty="0"/>
          </a:p>
        </p:txBody>
      </p:sp>
    </p:spTree>
    <p:extLst>
      <p:ext uri="{BB962C8B-B14F-4D97-AF65-F5344CB8AC3E}">
        <p14:creationId xmlns:p14="http://schemas.microsoft.com/office/powerpoint/2010/main" val="10936211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sz="5400" dirty="0"/>
              <a:t>SQL Server or Windows Azure SQL </a:t>
            </a:r>
            <a:r>
              <a:rPr lang="en-US" sz="5400" dirty="0" err="1"/>
              <a:t>Db</a:t>
            </a:r>
            <a:r>
              <a:rPr lang="en-US" sz="5400" dirty="0"/>
              <a:t>?</a:t>
            </a:r>
          </a:p>
        </p:txBody>
      </p:sp>
      <p:graphicFrame>
        <p:nvGraphicFramePr>
          <p:cNvPr id="6" name="Table 5"/>
          <p:cNvGraphicFramePr>
            <a:graphicFrameLocks noGrp="1"/>
          </p:cNvGraphicFramePr>
          <p:nvPr>
            <p:extLst>
              <p:ext uri="{D42A27DB-BD31-4B8C-83A1-F6EECF244321}">
                <p14:modId xmlns:p14="http://schemas.microsoft.com/office/powerpoint/2010/main" val="1714746603"/>
              </p:ext>
            </p:extLst>
          </p:nvPr>
        </p:nvGraphicFramePr>
        <p:xfrm>
          <a:off x="1051179" y="1172541"/>
          <a:ext cx="10086467" cy="1813560"/>
        </p:xfrm>
        <a:graphic>
          <a:graphicData uri="http://schemas.openxmlformats.org/drawingml/2006/table">
            <a:tbl>
              <a:tblPr firstRow="1" firstCol="1" bandRow="1">
                <a:tableStyleId>{21E4AEA4-8DFA-4A89-87EB-49C32662AFE0}</a:tableStyleId>
              </a:tblPr>
              <a:tblGrid>
                <a:gridCol w="1856867"/>
                <a:gridCol w="4114800"/>
                <a:gridCol w="4114800"/>
              </a:tblGrid>
              <a:tr h="0">
                <a:tc>
                  <a:txBody>
                    <a:bodyPr/>
                    <a:lstStyle/>
                    <a:p>
                      <a:endParaRPr lang="en-US" dirty="0"/>
                    </a:p>
                  </a:txBody>
                  <a:tcPr/>
                </a:tc>
                <a:tc>
                  <a:txBody>
                    <a:bodyPr/>
                    <a:lstStyle/>
                    <a:p>
                      <a:pPr algn="ctr"/>
                      <a:r>
                        <a:rPr lang="en-US" dirty="0" smtClean="0"/>
                        <a:t>SQL Server </a:t>
                      </a:r>
                      <a:br>
                        <a:rPr lang="en-US" dirty="0" smtClean="0"/>
                      </a:br>
                      <a:r>
                        <a:rPr lang="en-US" dirty="0" smtClean="0"/>
                        <a:t>(</a:t>
                      </a:r>
                      <a:r>
                        <a:rPr lang="en-US" dirty="0" err="1" smtClean="0"/>
                        <a:t>IaaS</a:t>
                      </a:r>
                      <a:r>
                        <a:rPr lang="en-US" dirty="0" smtClean="0"/>
                        <a:t>)</a:t>
                      </a:r>
                      <a:endParaRPr lang="en-US" dirty="0"/>
                    </a:p>
                  </a:txBody>
                  <a:tcPr/>
                </a:tc>
                <a:tc>
                  <a:txBody>
                    <a:bodyPr/>
                    <a:lstStyle/>
                    <a:p>
                      <a:pPr algn="ctr"/>
                      <a:r>
                        <a:rPr lang="en-US" dirty="0" smtClean="0"/>
                        <a:t>Windows</a:t>
                      </a:r>
                      <a:r>
                        <a:rPr lang="en-US" baseline="0" dirty="0" smtClean="0"/>
                        <a:t> Azure SQL Database </a:t>
                      </a:r>
                      <a:br>
                        <a:rPr lang="en-US" baseline="0" dirty="0" smtClean="0"/>
                      </a:br>
                      <a:r>
                        <a:rPr lang="en-US" baseline="0" dirty="0" smtClean="0"/>
                        <a:t>(</a:t>
                      </a:r>
                      <a:r>
                        <a:rPr lang="en-US" baseline="0" dirty="0" err="1" smtClean="0"/>
                        <a:t>PaaS</a:t>
                      </a:r>
                      <a:r>
                        <a:rPr lang="en-US" baseline="0" dirty="0" smtClean="0"/>
                        <a:t>)</a:t>
                      </a:r>
                      <a:endParaRPr lang="en-US" dirty="0"/>
                    </a:p>
                  </a:txBody>
                  <a:tcPr/>
                </a:tc>
              </a:tr>
              <a:tr h="370840">
                <a:tc>
                  <a:txBody>
                    <a:bodyPr/>
                    <a:lstStyle/>
                    <a:p>
                      <a:r>
                        <a:rPr lang="en-US" dirty="0" smtClean="0"/>
                        <a:t>Development</a:t>
                      </a:r>
                      <a:endParaRPr lang="en-US" dirty="0"/>
                    </a:p>
                  </a:txBody>
                  <a:tcPr/>
                </a:tc>
                <a:tc>
                  <a:txBody>
                    <a:bodyPr/>
                    <a:lstStyle/>
                    <a:p>
                      <a:r>
                        <a:rPr lang="en-US" dirty="0" smtClean="0"/>
                        <a:t>Migrate Existing Apps</a:t>
                      </a:r>
                      <a:endParaRPr lang="en-US" dirty="0"/>
                    </a:p>
                  </a:txBody>
                  <a:tcPr/>
                </a:tc>
                <a:tc>
                  <a:txBody>
                    <a:bodyPr/>
                    <a:lstStyle/>
                    <a:p>
                      <a:r>
                        <a:rPr lang="en-US" dirty="0" smtClean="0"/>
                        <a:t>Develop</a:t>
                      </a:r>
                      <a:r>
                        <a:rPr lang="en-US" baseline="0" dirty="0" smtClean="0"/>
                        <a:t> New Apps</a:t>
                      </a:r>
                      <a:endParaRPr lang="en-US" dirty="0"/>
                    </a:p>
                  </a:txBody>
                  <a:tcPr/>
                </a:tc>
              </a:tr>
              <a:tr h="370840">
                <a:tc>
                  <a:txBody>
                    <a:bodyPr/>
                    <a:lstStyle/>
                    <a:p>
                      <a:r>
                        <a:rPr lang="en-US" dirty="0" smtClean="0"/>
                        <a:t>Management</a:t>
                      </a:r>
                      <a:endParaRPr lang="en-US" dirty="0"/>
                    </a:p>
                  </a:txBody>
                  <a:tcPr/>
                </a:tc>
                <a:tc>
                  <a:txBody>
                    <a:bodyPr/>
                    <a:lstStyle/>
                    <a:p>
                      <a:r>
                        <a:rPr lang="en-US" dirty="0" smtClean="0"/>
                        <a:t>Full Control</a:t>
                      </a:r>
                      <a:endParaRPr lang="en-US" dirty="0"/>
                    </a:p>
                  </a:txBody>
                  <a:tcPr/>
                </a:tc>
                <a:tc>
                  <a:txBody>
                    <a:bodyPr/>
                    <a:lstStyle/>
                    <a:p>
                      <a:r>
                        <a:rPr lang="en-US" dirty="0" smtClean="0"/>
                        <a:t>Managed Service</a:t>
                      </a:r>
                      <a:endParaRPr lang="en-US" dirty="0"/>
                    </a:p>
                  </a:txBody>
                  <a:tcPr/>
                </a:tc>
              </a:tr>
              <a:tr h="370840">
                <a:tc>
                  <a:txBody>
                    <a:bodyPr/>
                    <a:lstStyle/>
                    <a:p>
                      <a:r>
                        <a:rPr lang="en-US" dirty="0" smtClean="0"/>
                        <a:t>Compatibility</a:t>
                      </a:r>
                      <a:endParaRPr lang="en-US" dirty="0"/>
                    </a:p>
                  </a:txBody>
                  <a:tcPr/>
                </a:tc>
                <a:tc>
                  <a:txBody>
                    <a:bodyPr/>
                    <a:lstStyle/>
                    <a:p>
                      <a:r>
                        <a:rPr lang="en-US" dirty="0" smtClean="0"/>
                        <a:t>Full</a:t>
                      </a:r>
                      <a:r>
                        <a:rPr lang="en-US" baseline="0" dirty="0" smtClean="0"/>
                        <a:t> SQL Server Capabilities</a:t>
                      </a:r>
                      <a:endParaRPr lang="en-US" dirty="0"/>
                    </a:p>
                  </a:txBody>
                  <a:tcPr/>
                </a:tc>
                <a:tc>
                  <a:txBody>
                    <a:bodyPr/>
                    <a:lstStyle/>
                    <a:p>
                      <a:r>
                        <a:rPr lang="en-US" dirty="0" smtClean="0"/>
                        <a:t>Based on SQL Server Technology</a:t>
                      </a:r>
                      <a:endParaRPr lang="en-US" dirty="0"/>
                    </a:p>
                  </a:txBody>
                  <a:tcPr/>
                </a:tc>
              </a:tr>
            </a:tbl>
          </a:graphicData>
        </a:graphic>
      </p:graphicFrame>
      <p:sp>
        <p:nvSpPr>
          <p:cNvPr id="9" name="Left-Right Arrow 8"/>
          <p:cNvSpPr/>
          <p:nvPr/>
        </p:nvSpPr>
        <p:spPr bwMode="auto">
          <a:xfrm>
            <a:off x="2905570" y="3008123"/>
            <a:ext cx="8229600" cy="1179320"/>
          </a:xfrm>
          <a:prstGeom prst="lef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Text Placeholder 2"/>
          <p:cNvSpPr>
            <a:spLocks noGrp="1"/>
          </p:cNvSpPr>
          <p:nvPr>
            <p:ph type="body" sz="quarter" idx="10"/>
          </p:nvPr>
        </p:nvSpPr>
        <p:spPr>
          <a:xfrm>
            <a:off x="3091398" y="3319354"/>
            <a:ext cx="7838674" cy="3070071"/>
          </a:xfrm>
        </p:spPr>
        <p:txBody>
          <a:bodyPr/>
          <a:lstStyle/>
          <a:p>
            <a:pPr algn="ctr"/>
            <a:r>
              <a:rPr lang="en-US" b="1" dirty="0">
                <a:solidFill>
                  <a:schemeClr val="bg1"/>
                </a:solidFill>
              </a:rPr>
              <a:t>Shared </a:t>
            </a:r>
            <a:r>
              <a:rPr lang="en-US" b="1" dirty="0" smtClean="0">
                <a:solidFill>
                  <a:schemeClr val="bg1"/>
                </a:solidFill>
              </a:rPr>
              <a:t>Technology</a:t>
            </a:r>
            <a:endParaRPr lang="en-US" b="1" dirty="0">
              <a:solidFill>
                <a:schemeClr val="bg1"/>
              </a:solidFill>
            </a:endParaRP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Network transport (Tabular Data Stream)</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SQL dialect (Transact-SQL)</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Data </a:t>
            </a:r>
            <a:r>
              <a:rPr lang="en-US" sz="2800" spc="-100" dirty="0" smtClean="0">
                <a:solidFill>
                  <a:schemeClr val="tx2"/>
                </a:solidFill>
                <a:latin typeface="Segoe UI" pitchFamily="34" charset="0"/>
                <a:ea typeface="Segoe UI" pitchFamily="34" charset="0"/>
                <a:cs typeface="Segoe UI" pitchFamily="34" charset="0"/>
              </a:rPr>
              <a:t>access </a:t>
            </a:r>
            <a:r>
              <a:rPr lang="en-US" sz="2800" spc="-100" dirty="0">
                <a:solidFill>
                  <a:schemeClr val="tx2"/>
                </a:solidFill>
                <a:latin typeface="Segoe UI" pitchFamily="34" charset="0"/>
                <a:ea typeface="Segoe UI" pitchFamily="34" charset="0"/>
                <a:cs typeface="Segoe UI" pitchFamily="34" charset="0"/>
              </a:rPr>
              <a:t>APIs (ADO.NET, ODBC, JDBC)</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Development </a:t>
            </a:r>
            <a:r>
              <a:rPr lang="en-US" sz="2800" spc="-100" dirty="0" smtClean="0">
                <a:solidFill>
                  <a:schemeClr val="tx2"/>
                </a:solidFill>
                <a:latin typeface="Segoe UI" pitchFamily="34" charset="0"/>
                <a:ea typeface="Segoe UI" pitchFamily="34" charset="0"/>
                <a:cs typeface="Segoe UI" pitchFamily="34" charset="0"/>
              </a:rPr>
              <a:t>tools </a:t>
            </a:r>
            <a:r>
              <a:rPr lang="en-US" sz="2800" spc="-100" dirty="0">
                <a:solidFill>
                  <a:schemeClr val="tx2"/>
                </a:solidFill>
                <a:latin typeface="Segoe UI" pitchFamily="34" charset="0"/>
                <a:ea typeface="Segoe UI" pitchFamily="34" charset="0"/>
                <a:cs typeface="Segoe UI" pitchFamily="34" charset="0"/>
              </a:rPr>
              <a:t>(SQL Server Data Tools)</a:t>
            </a:r>
          </a:p>
          <a:p>
            <a:pPr lvl="1" algn="ctr">
              <a:spcAft>
                <a:spcPts val="900"/>
              </a:spcAft>
            </a:pPr>
            <a:r>
              <a:rPr lang="en-US" sz="2800" spc="-100" dirty="0">
                <a:solidFill>
                  <a:schemeClr val="tx2"/>
                </a:solidFill>
                <a:latin typeface="Segoe UI" pitchFamily="34" charset="0"/>
                <a:ea typeface="Segoe UI" pitchFamily="34" charset="0"/>
                <a:cs typeface="Segoe UI" pitchFamily="34" charset="0"/>
              </a:rPr>
              <a:t>Management </a:t>
            </a:r>
            <a:r>
              <a:rPr lang="en-US" sz="2800" spc="-100" dirty="0" smtClean="0">
                <a:solidFill>
                  <a:schemeClr val="tx2"/>
                </a:solidFill>
                <a:latin typeface="Segoe UI" pitchFamily="34" charset="0"/>
                <a:ea typeface="Segoe UI" pitchFamily="34" charset="0"/>
                <a:cs typeface="Segoe UI" pitchFamily="34" charset="0"/>
              </a:rPr>
              <a:t>tools </a:t>
            </a:r>
            <a:r>
              <a:rPr lang="en-US" sz="2800" spc="-100" dirty="0">
                <a:solidFill>
                  <a:schemeClr val="tx2"/>
                </a:solidFill>
                <a:latin typeface="Segoe UI" pitchFamily="34" charset="0"/>
                <a:ea typeface="Segoe UI" pitchFamily="34" charset="0"/>
                <a:cs typeface="Segoe UI" pitchFamily="34" charset="0"/>
              </a:rPr>
              <a:t>(SQL Server Management Studio</a:t>
            </a:r>
            <a:r>
              <a:rPr lang="en-US" sz="2800" spc="-100" dirty="0" smtClean="0">
                <a:solidFill>
                  <a:schemeClr val="tx2"/>
                </a:solidFill>
                <a:latin typeface="Segoe UI" pitchFamily="34" charset="0"/>
                <a:ea typeface="Segoe UI" pitchFamily="34" charset="0"/>
                <a:cs typeface="Segoe UI" pitchFamily="34" charset="0"/>
              </a:rPr>
              <a:t>)</a:t>
            </a:r>
            <a:endParaRPr lang="en-US" sz="2800" spc="-1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172774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Text Placeholder 2"/>
          <p:cNvSpPr>
            <a:spLocks noGrp="1"/>
          </p:cNvSpPr>
          <p:nvPr>
            <p:ph type="body" sz="quarter" idx="10"/>
          </p:nvPr>
        </p:nvSpPr>
        <p:spPr>
          <a:xfrm>
            <a:off x="519113" y="1447800"/>
            <a:ext cx="11149013" cy="4224233"/>
          </a:xfrm>
        </p:spPr>
        <p:txBody>
          <a:bodyPr/>
          <a:lstStyle/>
          <a:p>
            <a:r>
              <a:rPr lang="en-US" dirty="0" smtClean="0">
                <a:solidFill>
                  <a:schemeClr val="accent2"/>
                </a:solidFill>
              </a:rPr>
              <a:t>Microsoft has a continuous offering from private to public cloud</a:t>
            </a:r>
            <a:endParaRPr lang="en-US" dirty="0">
              <a:solidFill>
                <a:schemeClr val="accent2"/>
              </a:solidFill>
            </a:endParaRPr>
          </a:p>
          <a:p>
            <a:r>
              <a:rPr lang="en-US" dirty="0">
                <a:solidFill>
                  <a:schemeClr val="accent2"/>
                </a:solidFill>
              </a:rPr>
              <a:t>Windows Azure now supports </a:t>
            </a:r>
            <a:r>
              <a:rPr lang="en-US" dirty="0" err="1">
                <a:solidFill>
                  <a:schemeClr val="accent2"/>
                </a:solidFill>
              </a:rPr>
              <a:t>IaaS</a:t>
            </a:r>
            <a:r>
              <a:rPr lang="en-US" dirty="0">
                <a:solidFill>
                  <a:schemeClr val="accent2"/>
                </a:solidFill>
              </a:rPr>
              <a:t> workloads</a:t>
            </a:r>
          </a:p>
          <a:p>
            <a:r>
              <a:rPr lang="en-US" dirty="0">
                <a:solidFill>
                  <a:schemeClr val="accent2"/>
                </a:solidFill>
              </a:rPr>
              <a:t>SQL Server is fully supported on Windows Azure Virtual Machine</a:t>
            </a:r>
          </a:p>
          <a:p>
            <a:r>
              <a:rPr lang="en-US" dirty="0" err="1" smtClean="0">
                <a:solidFill>
                  <a:schemeClr val="accent2"/>
                </a:solidFill>
              </a:rPr>
              <a:t>IaaS</a:t>
            </a:r>
            <a:r>
              <a:rPr lang="en-US" dirty="0" smtClean="0">
                <a:solidFill>
                  <a:schemeClr val="accent2"/>
                </a:solidFill>
              </a:rPr>
              <a:t> is about </a:t>
            </a:r>
            <a:r>
              <a:rPr lang="en-US" dirty="0">
                <a:solidFill>
                  <a:schemeClr val="accent2"/>
                </a:solidFill>
              </a:rPr>
              <a:t>migration, </a:t>
            </a:r>
            <a:r>
              <a:rPr lang="en-US" dirty="0" err="1" smtClean="0">
                <a:solidFill>
                  <a:schemeClr val="accent2"/>
                </a:solidFill>
              </a:rPr>
              <a:t>PaaS</a:t>
            </a:r>
            <a:r>
              <a:rPr lang="en-US" dirty="0" smtClean="0">
                <a:solidFill>
                  <a:schemeClr val="accent2"/>
                </a:solidFill>
              </a:rPr>
              <a:t> is about </a:t>
            </a:r>
            <a:r>
              <a:rPr lang="en-US" dirty="0">
                <a:solidFill>
                  <a:schemeClr val="accent2"/>
                </a:solidFill>
              </a:rPr>
              <a:t>new development</a:t>
            </a:r>
          </a:p>
        </p:txBody>
      </p:sp>
    </p:spTree>
    <p:extLst>
      <p:ext uri="{BB962C8B-B14F-4D97-AF65-F5344CB8AC3E}">
        <p14:creationId xmlns:p14="http://schemas.microsoft.com/office/powerpoint/2010/main" val="32500797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225801" y="2463507"/>
            <a:ext cx="8263466" cy="2972968"/>
          </a:xfrm>
        </p:spPr>
        <p:txBody>
          <a:bodyPr/>
          <a:lstStyle/>
          <a:p>
            <a:r>
              <a:rPr lang="en-US" sz="3600" dirty="0" smtClean="0"/>
              <a:t>Recap</a:t>
            </a:r>
          </a:p>
          <a:p>
            <a:r>
              <a:rPr lang="en-US" sz="3600" dirty="0" smtClean="0"/>
              <a:t>Migrating SQL Server Workloads</a:t>
            </a:r>
          </a:p>
          <a:p>
            <a:r>
              <a:rPr lang="en-US" sz="3600" dirty="0" smtClean="0"/>
              <a:t>SQL Server </a:t>
            </a:r>
            <a:r>
              <a:rPr lang="en-US" sz="3600" dirty="0" err="1" smtClean="0"/>
              <a:t>IaaS</a:t>
            </a:r>
            <a:r>
              <a:rPr lang="en-US" sz="3600" dirty="0" smtClean="0"/>
              <a:t> Best Practices</a:t>
            </a:r>
          </a:p>
          <a:p>
            <a:r>
              <a:rPr lang="en-US" sz="3600" dirty="0" smtClean="0"/>
              <a:t>Summary</a:t>
            </a:r>
          </a:p>
        </p:txBody>
      </p:sp>
    </p:spTree>
    <p:extLst>
      <p:ext uri="{BB962C8B-B14F-4D97-AF65-F5344CB8AC3E}">
        <p14:creationId xmlns:p14="http://schemas.microsoft.com/office/powerpoint/2010/main" val="2195594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Recap</a:t>
            </a:r>
            <a:endParaRPr lang="en-US" sz="6600" dirty="0"/>
          </a:p>
        </p:txBody>
      </p:sp>
    </p:spTree>
    <p:extLst>
      <p:ext uri="{BB962C8B-B14F-4D97-AF65-F5344CB8AC3E}">
        <p14:creationId xmlns:p14="http://schemas.microsoft.com/office/powerpoint/2010/main" val="4198160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Check Out These Presentations First</a:t>
            </a:r>
            <a:endParaRPr lang="en-US" dirty="0"/>
          </a:p>
        </p:txBody>
      </p:sp>
      <p:sp>
        <p:nvSpPr>
          <p:cNvPr id="3" name="Text Placeholder 2"/>
          <p:cNvSpPr>
            <a:spLocks noGrp="1"/>
          </p:cNvSpPr>
          <p:nvPr>
            <p:ph type="body" sz="quarter" idx="10"/>
          </p:nvPr>
        </p:nvSpPr>
        <p:spPr>
          <a:xfrm>
            <a:off x="519113" y="1447801"/>
            <a:ext cx="11149013" cy="2502223"/>
          </a:xfrm>
        </p:spPr>
        <p:txBody>
          <a:bodyPr/>
          <a:lstStyle/>
          <a:p>
            <a:r>
              <a:rPr lang="en-US" dirty="0" smtClean="0">
                <a:solidFill>
                  <a:schemeClr val="accent2"/>
                </a:solidFill>
              </a:rPr>
              <a:t>Windows Azure Infrastructure as a Service</a:t>
            </a:r>
          </a:p>
          <a:p>
            <a:r>
              <a:rPr lang="en-US" sz="2800" dirty="0" smtClean="0">
                <a:solidFill>
                  <a:schemeClr val="tx2"/>
                </a:solidFill>
                <a:latin typeface="Segoe UI" pitchFamily="34" charset="0"/>
                <a:ea typeface="Segoe UI" pitchFamily="34" charset="0"/>
                <a:cs typeface="Segoe UI" pitchFamily="34" charset="0"/>
              </a:rPr>
              <a:t>Overview of Windows Azure Virtual Machine, Storage and Networking</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cs typeface="Segoe UI Light" pitchFamily="34" charset="0"/>
              </a:rPr>
              <a:t>Windows Azure - Migrating Apps and Workloads</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Overview of what kinds of apps and workloads to migrate and how to get started</a:t>
            </a:r>
            <a:endParaRPr lang="en-US" sz="2800" dirty="0">
              <a:solidFill>
                <a:schemeClr val="tx2"/>
              </a:solidFill>
              <a:ea typeface="Segoe UI" pitchFamily="34" charset="0"/>
              <a:cs typeface="Segoe UI Light" pitchFamily="34" charset="0"/>
            </a:endParaRPr>
          </a:p>
        </p:txBody>
      </p:sp>
      <p:sp>
        <p:nvSpPr>
          <p:cNvPr id="4" name="Freeform 18"/>
          <p:cNvSpPr>
            <a:spLocks noEditPoints="1"/>
          </p:cNvSpPr>
          <p:nvPr/>
        </p:nvSpPr>
        <p:spPr bwMode="black">
          <a:xfrm>
            <a:off x="9686259" y="3866755"/>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287" tIns="41143" rIns="82287" bIns="4114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6163507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6478108"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6587"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6476587" y="0"/>
            <a:ext cx="1549840" cy="6858000"/>
          </a:xfrm>
          <a:prstGeom prst="rect">
            <a:avLst/>
          </a:prstGeom>
          <a:solidFill>
            <a:schemeClr val="accent2"/>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59" name="Rectangle 58"/>
          <p:cNvSpPr/>
          <p:nvPr/>
        </p:nvSpPr>
        <p:spPr bwMode="auto">
          <a:xfrm>
            <a:off x="8072246"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9666384"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8070725"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62" name="Rectangle 61"/>
          <p:cNvSpPr/>
          <p:nvPr/>
        </p:nvSpPr>
        <p:spPr bwMode="auto">
          <a:xfrm>
            <a:off x="9664863"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89837" y="416021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3288316" y="2203867"/>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3517560" y="2611080"/>
            <a:ext cx="1107256" cy="1107253"/>
          </a:xfrm>
          <a:prstGeom prst="rect">
            <a:avLst/>
          </a:prstGeom>
          <a:noFill/>
        </p:spPr>
      </p:pic>
      <p:sp>
        <p:nvSpPr>
          <p:cNvPr id="68" name="Isosceles Triangle 67"/>
          <p:cNvSpPr/>
          <p:nvPr/>
        </p:nvSpPr>
        <p:spPr bwMode="auto">
          <a:xfrm rot="10800000">
            <a:off x="8435420" y="2893970"/>
            <a:ext cx="582163" cy="72924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121872" tIns="60936" rIns="121872" bIns="60936"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8297737" y="3322520"/>
            <a:ext cx="1159181" cy="690861"/>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8297742" y="2185880"/>
            <a:ext cx="857527" cy="857304"/>
          </a:xfrm>
          <a:prstGeom prst="rect">
            <a:avLst/>
          </a:prstGeom>
          <a:noFill/>
        </p:spPr>
      </p:pic>
      <p:grpSp>
        <p:nvGrpSpPr>
          <p:cNvPr id="71" name="Group 70"/>
          <p:cNvGrpSpPr/>
          <p:nvPr/>
        </p:nvGrpSpPr>
        <p:grpSpPr>
          <a:xfrm>
            <a:off x="9870470" y="2292025"/>
            <a:ext cx="1159181" cy="172136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4882451" y="2203866"/>
            <a:ext cx="1551361" cy="2475267"/>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6478109" y="4160219"/>
            <a:ext cx="1549840" cy="518916"/>
          </a:xfrm>
          <a:prstGeom prst="rect">
            <a:avLst/>
          </a:prstGeom>
          <a:no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6451472" y="2178874"/>
            <a:ext cx="1522938" cy="1834511"/>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09">
                <a:defRPr/>
              </a:pPr>
              <a:endParaRPr lang="en-US"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519113" y="228606"/>
            <a:ext cx="11149013" cy="2659191"/>
          </a:xfrm>
        </p:spPr>
        <p:txBody>
          <a:bodyPr/>
          <a:lstStyle/>
          <a:p>
            <a:r>
              <a:rPr lang="en-US" sz="4800" dirty="0"/>
              <a:t>A Continuous Offering </a:t>
            </a:r>
            <a:br>
              <a:rPr lang="en-US" sz="4800" dirty="0"/>
            </a:br>
            <a:r>
              <a:rPr lang="en-US" sz="4800" dirty="0"/>
              <a:t>		From Private to </a:t>
            </a:r>
            <a:br>
              <a:rPr lang="en-US" sz="4800" dirty="0"/>
            </a:br>
            <a:r>
              <a:rPr lang="en-US" sz="4800" dirty="0"/>
              <a:t>			Public Cloud</a:t>
            </a:r>
            <a:br>
              <a:rPr lang="en-US" sz="4800" dirty="0"/>
            </a:br>
            <a:endParaRPr lang="en-US" sz="4800"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5515" y="4769263"/>
            <a:ext cx="2626077" cy="667232"/>
          </a:xfrm>
          <a:prstGeom prst="rect">
            <a:avLst/>
          </a:prstGeom>
        </p:spPr>
      </p:pic>
      <p:sp>
        <p:nvSpPr>
          <p:cNvPr id="3" name="Rectangle 2"/>
          <p:cNvSpPr/>
          <p:nvPr/>
        </p:nvSpPr>
        <p:spPr bwMode="auto">
          <a:xfrm>
            <a:off x="3289837" y="2203867"/>
            <a:ext cx="4684573" cy="3392600"/>
          </a:xfrm>
          <a:prstGeom prst="rect">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8084463" y="2203867"/>
            <a:ext cx="1499804" cy="3384133"/>
          </a:xfrm>
          <a:prstGeom prst="rect">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TextBox 31"/>
          <p:cNvSpPr txBox="1"/>
          <p:nvPr/>
        </p:nvSpPr>
        <p:spPr>
          <a:xfrm>
            <a:off x="8333160" y="4779713"/>
            <a:ext cx="1002409"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smtClean="0"/>
              <a:t>Windows Azure SQL Database</a:t>
            </a:r>
            <a:endParaRPr lang="en-US" dirty="0"/>
          </a:p>
        </p:txBody>
      </p:sp>
    </p:spTree>
    <p:extLst>
      <p:ext uri="{BB962C8B-B14F-4D97-AF65-F5344CB8AC3E}">
        <p14:creationId xmlns:p14="http://schemas.microsoft.com/office/powerpoint/2010/main" val="266093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3" grpId="0" animBg="1"/>
      <p:bldP spid="31" grpId="0" animBg="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519113" y="1447800"/>
            <a:ext cx="11149013" cy="4625882"/>
          </a:xfrm>
        </p:spPr>
        <p:txBody>
          <a:bodyPr/>
          <a:lstStyle/>
          <a:p>
            <a:r>
              <a:rPr lang="en-US" dirty="0" smtClean="0">
                <a:solidFill>
                  <a:schemeClr val="accent2"/>
                </a:solidFill>
              </a:rPr>
              <a:t>Line of Business Applications</a:t>
            </a:r>
          </a:p>
          <a:p>
            <a:r>
              <a:rPr lang="en-US" sz="2800" dirty="0" smtClean="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File Servers, Databases, Identity, Source Control</a:t>
            </a:r>
            <a:endParaRPr lang="en-US" sz="2800" dirty="0" smtClean="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800" dirty="0" smtClean="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800" dirty="0" smtClean="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9931802" y="4078430"/>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70458325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Migrating SQL Server Workloads</a:t>
            </a:r>
            <a:endParaRPr lang="en-US" sz="6600" dirty="0"/>
          </a:p>
        </p:txBody>
      </p:sp>
    </p:spTree>
    <p:extLst>
      <p:ext uri="{BB962C8B-B14F-4D97-AF65-F5344CB8AC3E}">
        <p14:creationId xmlns:p14="http://schemas.microsoft.com/office/powerpoint/2010/main" val="5719294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SQL Server and Windows Azure VM</a:t>
            </a:r>
            <a:endParaRPr lang="en-US" dirty="0"/>
          </a:p>
        </p:txBody>
      </p:sp>
      <p:sp>
        <p:nvSpPr>
          <p:cNvPr id="3" name="Text Placeholder 2"/>
          <p:cNvSpPr>
            <a:spLocks noGrp="1"/>
          </p:cNvSpPr>
          <p:nvPr>
            <p:ph type="body" sz="quarter" idx="10"/>
          </p:nvPr>
        </p:nvSpPr>
        <p:spPr>
          <a:xfrm>
            <a:off x="519113" y="1447800"/>
            <a:ext cx="11149013" cy="4847481"/>
          </a:xfrm>
        </p:spPr>
        <p:txBody>
          <a:bodyPr/>
          <a:lstStyle/>
          <a:p>
            <a:r>
              <a:rPr lang="en-US" dirty="0" smtClean="0">
                <a:solidFill>
                  <a:schemeClr val="accent2"/>
                </a:solidFill>
              </a:rPr>
              <a:t>Supported Versions</a:t>
            </a:r>
          </a:p>
          <a:p>
            <a:r>
              <a:rPr lang="en-US" sz="2800" dirty="0" smtClean="0">
                <a:solidFill>
                  <a:schemeClr val="tx2"/>
                </a:solidFill>
                <a:latin typeface="Segoe UI" pitchFamily="34" charset="0"/>
                <a:ea typeface="Segoe UI" pitchFamily="34" charset="0"/>
                <a:cs typeface="Segoe UI" pitchFamily="34" charset="0"/>
              </a:rPr>
              <a:t>SQL Server 2012, 2008 R2, 2008</a:t>
            </a:r>
          </a:p>
          <a:p>
            <a:r>
              <a:rPr lang="en-US" dirty="0" smtClean="0">
                <a:solidFill>
                  <a:schemeClr val="accent2"/>
                </a:solidFill>
                <a:cs typeface="Segoe UI Light" pitchFamily="34" charset="0"/>
              </a:rPr>
              <a:t>Supported Features</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All SQL Server features supported except failover clustering *</a:t>
            </a:r>
          </a:p>
          <a:p>
            <a:r>
              <a:rPr lang="en-US" dirty="0" smtClean="0">
                <a:solidFill>
                  <a:schemeClr val="accent2"/>
                </a:solidFill>
                <a:cs typeface="Segoe UI Light" pitchFamily="34" charset="0"/>
              </a:rPr>
              <a:t>SQL Server Provisioning</a:t>
            </a:r>
            <a:endParaRPr lang="en-US" dirty="0">
              <a:solidFill>
                <a:schemeClr val="accent2"/>
              </a:solidFill>
              <a:cs typeface="Segoe UI Light" pitchFamily="34" charset="0"/>
            </a:endParaRPr>
          </a:p>
          <a:p>
            <a:r>
              <a:rPr lang="en-US" sz="2800" dirty="0">
                <a:solidFill>
                  <a:schemeClr val="tx2"/>
                </a:solidFill>
                <a:latin typeface="Segoe UI" pitchFamily="34" charset="0"/>
                <a:ea typeface="Segoe UI" pitchFamily="34" charset="0"/>
                <a:cs typeface="Segoe UI" pitchFamily="34" charset="0"/>
              </a:rPr>
              <a:t>Cloud-first using stock </a:t>
            </a:r>
            <a:r>
              <a:rPr lang="en-US" sz="2800" dirty="0" smtClean="0">
                <a:solidFill>
                  <a:schemeClr val="tx2"/>
                </a:solidFill>
                <a:latin typeface="Segoe UI" pitchFamily="34" charset="0"/>
                <a:ea typeface="Segoe UI" pitchFamily="34" charset="0"/>
                <a:cs typeface="Segoe UI" pitchFamily="34" charset="0"/>
              </a:rPr>
              <a:t>images, bring </a:t>
            </a:r>
            <a:r>
              <a:rPr lang="en-US" sz="2800" dirty="0">
                <a:solidFill>
                  <a:schemeClr val="tx2"/>
                </a:solidFill>
                <a:latin typeface="Segoe UI" pitchFamily="34" charset="0"/>
                <a:ea typeface="Segoe UI" pitchFamily="34" charset="0"/>
                <a:cs typeface="Segoe UI" pitchFamily="34" charset="0"/>
              </a:rPr>
              <a:t>your own server / </a:t>
            </a:r>
            <a:r>
              <a:rPr lang="en-US" sz="2800" dirty="0" smtClean="0">
                <a:solidFill>
                  <a:schemeClr val="tx2"/>
                </a:solidFill>
                <a:latin typeface="Segoe UI" pitchFamily="34" charset="0"/>
                <a:ea typeface="Segoe UI" pitchFamily="34" charset="0"/>
                <a:cs typeface="Segoe UI" pitchFamily="34" charset="0"/>
              </a:rPr>
              <a:t>VHD, capture cloud images</a:t>
            </a:r>
          </a:p>
          <a:p>
            <a:r>
              <a:rPr lang="en-US" dirty="0" smtClean="0">
                <a:solidFill>
                  <a:schemeClr val="accent2"/>
                </a:solidFill>
                <a:cs typeface="Segoe UI Light" pitchFamily="34" charset="0"/>
              </a:rPr>
              <a:t>SQL Server Licensing</a:t>
            </a:r>
            <a:endParaRPr lang="en-US" dirty="0">
              <a:solidFill>
                <a:schemeClr val="accent2"/>
              </a:solidFill>
              <a:cs typeface="Segoe UI Light" pitchFamily="34" charset="0"/>
            </a:endParaRPr>
          </a:p>
          <a:p>
            <a:r>
              <a:rPr lang="en-US" sz="2800" dirty="0" smtClean="0">
                <a:solidFill>
                  <a:schemeClr val="tx2"/>
                </a:solidFill>
                <a:latin typeface="Segoe UI" pitchFamily="34" charset="0"/>
                <a:ea typeface="Segoe UI" pitchFamily="34" charset="0"/>
                <a:cs typeface="Segoe UI" pitchFamily="34" charset="0"/>
              </a:rPr>
              <a:t>Pay by the hour or migrate your own license via Software Assurance **</a:t>
            </a:r>
            <a:endParaRPr lang="en-US" sz="2800" dirty="0">
              <a:solidFill>
                <a:schemeClr val="tx2"/>
              </a:solidFill>
              <a:latin typeface="Segoe UI" pitchFamily="34" charset="0"/>
              <a:ea typeface="Segoe UI" pitchFamily="34" charset="0"/>
              <a:cs typeface="Segoe UI" pitchFamily="34" charset="0"/>
            </a:endParaRPr>
          </a:p>
        </p:txBody>
      </p:sp>
      <p:sp>
        <p:nvSpPr>
          <p:cNvPr id="8" name="TextBox 7"/>
          <p:cNvSpPr txBox="1"/>
          <p:nvPr/>
        </p:nvSpPr>
        <p:spPr>
          <a:xfrm>
            <a:off x="6611302" y="6293694"/>
            <a:ext cx="5486400"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 </a:t>
            </a:r>
            <a:r>
              <a:rPr lang="en-US" sz="1600" dirty="0" err="1" smtClean="0">
                <a:gradFill>
                  <a:gsLst>
                    <a:gs pos="0">
                      <a:srgbClr val="292929">
                        <a:lumMod val="90000"/>
                        <a:lumOff val="10000"/>
                      </a:srgbClr>
                    </a:gs>
                    <a:gs pos="86000">
                      <a:srgbClr val="292929">
                        <a:lumMod val="90000"/>
                        <a:lumOff val="10000"/>
                      </a:srgbClr>
                    </a:gs>
                  </a:gsLst>
                  <a:lin ang="5400000" scaled="0"/>
                </a:gradFill>
              </a:rPr>
              <a:t>AlwaysOn</a:t>
            </a:r>
            <a:r>
              <a:rPr lang="en-US" sz="1600" dirty="0" smtClean="0">
                <a:gradFill>
                  <a:gsLst>
                    <a:gs pos="0">
                      <a:srgbClr val="292929">
                        <a:lumMod val="90000"/>
                        <a:lumOff val="10000"/>
                      </a:srgbClr>
                    </a:gs>
                    <a:gs pos="86000">
                      <a:srgbClr val="292929">
                        <a:lumMod val="90000"/>
                        <a:lumOff val="10000"/>
                      </a:srgbClr>
                    </a:gs>
                  </a:gsLst>
                  <a:lin ang="5400000" scaled="0"/>
                </a:gradFill>
              </a:rPr>
              <a:t> Availability Groups not supported until GA</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 Windows Azure Compute and Storage charges also apply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0012" y="1441284"/>
            <a:ext cx="3268980" cy="830580"/>
          </a:xfrm>
          <a:prstGeom prst="rect">
            <a:avLst/>
          </a:prstGeom>
        </p:spPr>
      </p:pic>
    </p:spTree>
    <p:extLst>
      <p:ext uri="{BB962C8B-B14F-4D97-AF65-F5344CB8AC3E}">
        <p14:creationId xmlns:p14="http://schemas.microsoft.com/office/powerpoint/2010/main" val="417475959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64797"/>
          </a:xfrm>
        </p:spPr>
        <p:txBody>
          <a:bodyPr/>
          <a:lstStyle/>
          <a:p>
            <a:r>
              <a:rPr lang="en-US" sz="4800" dirty="0"/>
              <a:t>Virtual Machine </a:t>
            </a:r>
            <a:r>
              <a:rPr lang="en-US" sz="4800" dirty="0" smtClean="0"/>
              <a:t>Sizes and SQL Editions</a:t>
            </a:r>
            <a:endParaRPr lang="en-US" sz="4800" dirty="0"/>
          </a:p>
        </p:txBody>
      </p:sp>
      <p:sp>
        <p:nvSpPr>
          <p:cNvPr id="3" name="TextBox 2"/>
          <p:cNvSpPr txBox="1"/>
          <p:nvPr/>
        </p:nvSpPr>
        <p:spPr>
          <a:xfrm>
            <a:off x="423333" y="5306537"/>
            <a:ext cx="11074400" cy="615553"/>
          </a:xfrm>
          <a:prstGeom prst="rect">
            <a:avLst/>
          </a:prstGeom>
          <a:solidFill>
            <a:schemeClr val="accent2">
              <a:lumMod val="20000"/>
              <a:lumOff val="80000"/>
            </a:schemeClr>
          </a:solidFill>
          <a:ln w="38100">
            <a:solidFill>
              <a:schemeClr val="bg1"/>
            </a:solidFill>
          </a:ln>
        </p:spPr>
        <p:txBody>
          <a:bodyPr wrap="square" lIns="121899" tIns="121899" rIns="121899" bIns="121899" rtlCol="0">
            <a:spAutoFit/>
          </a:bodyPr>
          <a:lstStyle/>
          <a:p>
            <a:pPr algn="ctr">
              <a:lnSpc>
                <a:spcPct val="90000"/>
              </a:lnSpc>
              <a:spcBef>
                <a:spcPct val="20000"/>
              </a:spcBef>
              <a:buSzPct val="80000"/>
            </a:pPr>
            <a:r>
              <a:rPr lang="en-US" sz="2700" dirty="0">
                <a:gradFill>
                  <a:gsLst>
                    <a:gs pos="0">
                      <a:srgbClr val="292929">
                        <a:lumMod val="90000"/>
                        <a:lumOff val="10000"/>
                      </a:srgbClr>
                    </a:gs>
                    <a:gs pos="86000">
                      <a:srgbClr val="292929">
                        <a:lumMod val="90000"/>
                        <a:lumOff val="10000"/>
                      </a:srgbClr>
                    </a:gs>
                  </a:gsLst>
                  <a:lin ang="5400000" scaled="0"/>
                </a:gradFill>
              </a:rPr>
              <a:t>Each Persistent Data Disk Can be up to 1 TB</a:t>
            </a:r>
          </a:p>
        </p:txBody>
      </p:sp>
      <p:graphicFrame>
        <p:nvGraphicFramePr>
          <p:cNvPr id="4" name="Table 3"/>
          <p:cNvGraphicFramePr>
            <a:graphicFrameLocks noGrp="1"/>
          </p:cNvGraphicFramePr>
          <p:nvPr>
            <p:extLst>
              <p:ext uri="{D42A27DB-BD31-4B8C-83A1-F6EECF244321}">
                <p14:modId xmlns:p14="http://schemas.microsoft.com/office/powerpoint/2010/main" val="4092171866"/>
              </p:ext>
            </p:extLst>
          </p:nvPr>
        </p:nvGraphicFramePr>
        <p:xfrm>
          <a:off x="423029" y="914393"/>
          <a:ext cx="11083170" cy="4287521"/>
        </p:xfrm>
        <a:graphic>
          <a:graphicData uri="http://schemas.openxmlformats.org/drawingml/2006/table">
            <a:tbl>
              <a:tblPr firstRow="1" bandRow="1">
                <a:tableStyleId>{2D5ABB26-0587-4C30-8999-92F81FD0307C}</a:tableStyleId>
              </a:tblPr>
              <a:tblGrid>
                <a:gridCol w="1891326"/>
                <a:gridCol w="1891326"/>
                <a:gridCol w="2004807"/>
                <a:gridCol w="2042631"/>
                <a:gridCol w="1271881"/>
                <a:gridCol w="1981199"/>
              </a:tblGrid>
              <a:tr h="894080">
                <a:tc>
                  <a:txBody>
                    <a:bodyPr/>
                    <a:lstStyle/>
                    <a:p>
                      <a:r>
                        <a:rPr lang="en-US" sz="2000" b="1" dirty="0" smtClean="0">
                          <a:solidFill>
                            <a:schemeClr val="bg1">
                              <a:alpha val="99000"/>
                            </a:schemeClr>
                          </a:solidFill>
                        </a:rPr>
                        <a:t>VM</a:t>
                      </a:r>
                      <a:r>
                        <a:rPr lang="en-US" sz="2000" b="1" baseline="0" dirty="0" smtClean="0">
                          <a:solidFill>
                            <a:schemeClr val="bg1">
                              <a:alpha val="99000"/>
                            </a:schemeClr>
                          </a:solidFill>
                        </a:rPr>
                        <a:t> </a:t>
                      </a:r>
                      <a:r>
                        <a:rPr lang="en-US" sz="2000" b="1" dirty="0" smtClean="0">
                          <a:solidFill>
                            <a:schemeClr val="bg1">
                              <a:alpha val="99000"/>
                            </a:schemeClr>
                          </a:solidFill>
                        </a:rPr>
                        <a:t>Size</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sz="2000" b="1" dirty="0" smtClean="0">
                          <a:solidFill>
                            <a:schemeClr val="bg1">
                              <a:alpha val="99000"/>
                            </a:schemeClr>
                          </a:solidFill>
                        </a:rPr>
                        <a:t>CPU Cores</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sz="2000" b="1" dirty="0" smtClean="0">
                          <a:solidFill>
                            <a:schemeClr val="bg1">
                              <a:alpha val="99000"/>
                            </a:schemeClr>
                          </a:solidFill>
                        </a:rPr>
                        <a:t>Memory</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lang="en-US" sz="2000" b="1" dirty="0" smtClean="0">
                          <a:solidFill>
                            <a:schemeClr val="bg1">
                              <a:alpha val="99000"/>
                            </a:schemeClr>
                          </a:solidFill>
                        </a:rPr>
                        <a:t>Bandwidth</a:t>
                      </a:r>
                      <a:endParaRPr lang="en-US" sz="2000" b="1" dirty="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b="1" dirty="0" smtClean="0">
                          <a:solidFill>
                            <a:schemeClr val="bg1">
                              <a:alpha val="99000"/>
                            </a:schemeClr>
                          </a:solidFill>
                        </a:rPr>
                        <a:t>#</a:t>
                      </a:r>
                      <a:r>
                        <a:rPr lang="en-US" sz="2000" b="1" baseline="0" dirty="0" smtClean="0">
                          <a:solidFill>
                            <a:schemeClr val="bg1">
                              <a:alpha val="99000"/>
                            </a:schemeClr>
                          </a:solidFill>
                        </a:rPr>
                        <a:t> Data Disks</a:t>
                      </a:r>
                      <a:endParaRPr lang="en-US" sz="2000" b="1" dirty="0" smtClean="0">
                        <a:solidFill>
                          <a:schemeClr val="bg1">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b="1" dirty="0" smtClean="0">
                          <a:solidFill>
                            <a:schemeClr val="bg1">
                              <a:alpha val="99000"/>
                            </a:schemeClr>
                          </a:solidFill>
                        </a:rPr>
                        <a:t>SQL Edition</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r>
              <a:tr h="643467">
                <a:tc>
                  <a:txBody>
                    <a:bodyPr/>
                    <a:lstStyle/>
                    <a:p>
                      <a:r>
                        <a:rPr lang="en-US" sz="2000" dirty="0" smtClean="0">
                          <a:solidFill>
                            <a:schemeClr val="tx2">
                              <a:lumMod val="75000"/>
                              <a:alpha val="99000"/>
                            </a:schemeClr>
                          </a:solidFill>
                        </a:rPr>
                        <a:t>Extra Small</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Shared</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768 MB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5 (Mbps)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None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Small</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1.75</a:t>
                      </a:r>
                      <a:r>
                        <a:rPr lang="en-US" sz="2000" baseline="0" dirty="0" smtClean="0">
                          <a:solidFill>
                            <a:schemeClr val="tx2">
                              <a:lumMod val="75000"/>
                              <a:alpha val="99000"/>
                            </a:schemeClr>
                          </a:solidFill>
                        </a:rPr>
                        <a:t>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100 (Mbps)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2</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Standard</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Medium</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2</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3.5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200 (Mbps)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4</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Standard</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Large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4</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7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400 (Mbps)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8</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Standard</a:t>
                      </a:r>
                      <a:r>
                        <a:rPr lang="en-US" sz="2000" baseline="0" dirty="0" smtClean="0">
                          <a:solidFill>
                            <a:schemeClr val="tx2">
                              <a:lumMod val="75000"/>
                              <a:alpha val="99000"/>
                            </a:schemeClr>
                          </a:solidFill>
                        </a:rPr>
                        <a:t> / Enterprise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43467">
                <a:tc>
                  <a:txBody>
                    <a:bodyPr/>
                    <a:lstStyle/>
                    <a:p>
                      <a:r>
                        <a:rPr lang="en-US" sz="2000" dirty="0" smtClean="0">
                          <a:solidFill>
                            <a:schemeClr val="tx2">
                              <a:lumMod val="75000"/>
                              <a:alpha val="99000"/>
                            </a:schemeClr>
                          </a:solidFill>
                        </a:rPr>
                        <a:t>Extra Large</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8</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14 GB</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800 (Mbps)</a:t>
                      </a: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2000" dirty="0" smtClean="0">
                          <a:solidFill>
                            <a:schemeClr val="tx2">
                              <a:lumMod val="75000"/>
                              <a:alpha val="99000"/>
                            </a:schemeClr>
                          </a:solidFill>
                        </a:rPr>
                        <a:t>16</a:t>
                      </a:r>
                      <a:endParaRPr lang="en-US" sz="2000" dirty="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3641" rtl="0" eaLnBrk="1" fontAlgn="auto" latinLnBrk="0" hangingPunct="1">
                        <a:lnSpc>
                          <a:spcPct val="100000"/>
                        </a:lnSpc>
                        <a:spcBef>
                          <a:spcPts val="0"/>
                        </a:spcBef>
                        <a:spcAft>
                          <a:spcPts val="0"/>
                        </a:spcAft>
                        <a:buClrTx/>
                        <a:buSzTx/>
                        <a:buFontTx/>
                        <a:buNone/>
                        <a:tabLst/>
                        <a:defRPr/>
                      </a:pPr>
                      <a:r>
                        <a:rPr lang="en-US" sz="2000" dirty="0" smtClean="0">
                          <a:solidFill>
                            <a:schemeClr val="tx2">
                              <a:lumMod val="75000"/>
                              <a:alpha val="99000"/>
                            </a:schemeClr>
                          </a:solidFill>
                        </a:rPr>
                        <a:t>Standard</a:t>
                      </a:r>
                      <a:r>
                        <a:rPr lang="en-US" sz="2000" baseline="0" dirty="0" smtClean="0">
                          <a:solidFill>
                            <a:schemeClr val="tx2">
                              <a:lumMod val="75000"/>
                              <a:alpha val="99000"/>
                            </a:schemeClr>
                          </a:solidFill>
                        </a:rPr>
                        <a:t> / Enterprise</a:t>
                      </a:r>
                      <a:endParaRPr lang="en-US" sz="2000" dirty="0" smtClean="0">
                        <a:solidFill>
                          <a:schemeClr val="tx2">
                            <a:lumMod val="75000"/>
                            <a:alpha val="99000"/>
                          </a:schemeClr>
                        </a:solidFill>
                      </a:endParaRPr>
                    </a:p>
                  </a:txBody>
                  <a:tcPr marL="121888" marR="121888"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76837709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uQYS1Wdoki_L1RlnVbbM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US_CIO_Enterprise_Summit_Template_16x9_Blue">
  <a:themeElements>
    <a:clrScheme name="US_CIO_Enterprise_Summit">
      <a:dk1>
        <a:srgbClr val="0071BD"/>
      </a:dk1>
      <a:lt1>
        <a:srgbClr val="FFFFFF"/>
      </a:lt1>
      <a:dk2>
        <a:srgbClr val="000000"/>
      </a:dk2>
      <a:lt2>
        <a:srgbClr val="BFE4FF"/>
      </a:lt2>
      <a:accent1>
        <a:srgbClr val="0100A6"/>
      </a:accent1>
      <a:accent2>
        <a:srgbClr val="00ADEF"/>
      </a:accent2>
      <a:accent3>
        <a:srgbClr val="0071BD"/>
      </a:accent3>
      <a:accent4>
        <a:srgbClr val="F7C903"/>
      </a:accent4>
      <a:accent5>
        <a:srgbClr val="8CC600"/>
      </a:accent5>
      <a:accent6>
        <a:srgbClr val="01A601"/>
      </a:accent6>
      <a:hlink>
        <a:srgbClr val="F0ED7B"/>
      </a:hlink>
      <a:folHlink>
        <a:srgbClr val="F3EB4F"/>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4000" dirty="0" smtClean="0">
            <a:gradFill>
              <a:gsLst>
                <a:gs pos="0">
                  <a:schemeClr val="tx1"/>
                </a:gs>
                <a:gs pos="86000">
                  <a:schemeClr val="tx1"/>
                </a:gs>
              </a:gsLst>
              <a:lin ang="5400000" scaled="0"/>
            </a:gradFill>
            <a:latin typeface="+mj-lt"/>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8C7590-4838-4FDD-B304-651D11FD2E08}">
  <ds:schemaRefs>
    <ds:schemaRef ds:uri="http://schemas.microsoft.com/office/2006/metadata/properties"/>
    <ds:schemaRef ds:uri="http://schemas.microsoft.com/office/2006/documentManagement/types"/>
    <ds:schemaRef ds:uri="http://www.w3.org/XML/1998/namespace"/>
    <ds:schemaRef ds:uri="http://purl.org/dc/elements/1.1/"/>
    <ds:schemaRef ds:uri="f847e7ad-bfae-49c8-aedd-39ec05321f40"/>
    <ds:schemaRef ds:uri="http://schemas.openxmlformats.org/package/2006/metadata/core-properties"/>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06B869-0A3B-4A48-80EE-77CB3C7BFE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12676</TotalTime>
  <Words>620</Words>
  <Application>Microsoft Office PowerPoint</Application>
  <PresentationFormat>Custom</PresentationFormat>
  <Paragraphs>146</Paragraphs>
  <Slides>16</Slides>
  <Notes>16</Notes>
  <HiddenSlides>0</HiddenSlides>
  <MMClips>0</MMClips>
  <ScaleCrop>false</ScaleCrop>
  <HeadingPairs>
    <vt:vector size="4" baseType="variant">
      <vt:variant>
        <vt:lpstr>Theme</vt:lpstr>
      </vt:variant>
      <vt:variant>
        <vt:i4>7</vt:i4>
      </vt:variant>
      <vt:variant>
        <vt:lpstr>Slide Titles</vt:lpstr>
      </vt:variant>
      <vt:variant>
        <vt:i4>16</vt:i4>
      </vt:variant>
    </vt:vector>
  </HeadingPairs>
  <TitlesOfParts>
    <vt:vector size="23" baseType="lpstr">
      <vt:lpstr>MS1444_Windows Azure Template 16x9_r08b</vt:lpstr>
      <vt:lpstr>White with Consolas font for code slides</vt:lpstr>
      <vt:lpstr>US_CIO_Enterprise_Summit_Template_16x9_Blue</vt:lpstr>
      <vt:lpstr>1_MS1444_Windows Azure Template 16x9_r08b</vt:lpstr>
      <vt:lpstr>2_MS1444_Windows Azure Template 16x9_r08b</vt:lpstr>
      <vt:lpstr>3_MS1444_Windows Azure Template 16x9_r08b</vt:lpstr>
      <vt:lpstr>4_MS1444_Windows Azure Template 16x9_r08b</vt:lpstr>
      <vt:lpstr>Windows Azure  Migrating SQL Server Workloads</vt:lpstr>
      <vt:lpstr>Agenda </vt:lpstr>
      <vt:lpstr>PowerPoint Presentation</vt:lpstr>
      <vt:lpstr>Check Out These Presentations First</vt:lpstr>
      <vt:lpstr>A Continuous Offering    From Private to     Public Cloud </vt:lpstr>
      <vt:lpstr>IaaS Workloads – all about the app</vt:lpstr>
      <vt:lpstr>PowerPoint Presentation</vt:lpstr>
      <vt:lpstr>SQL Server and Windows Azure VM</vt:lpstr>
      <vt:lpstr>Virtual Machine Sizes and SQL Editions</vt:lpstr>
      <vt:lpstr>Demo</vt:lpstr>
      <vt:lpstr>PowerPoint Presentation</vt:lpstr>
      <vt:lpstr>Running SQL Server in a Windows Azure VM</vt:lpstr>
      <vt:lpstr>Demo</vt:lpstr>
      <vt:lpstr>SQL Server or Windows Azure SQL Db?</vt:lpstr>
      <vt:lpstr>Summary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roger.doherty@microsoft.com</dc:creator>
  <dc:description>Template: Greg Flowers, Artitudes Design
Formatting:
Event Date:
Event Location:
Audience Type:</dc:description>
  <cp:lastModifiedBy>James Conard</cp:lastModifiedBy>
  <cp:revision>469</cp:revision>
  <dcterms:created xsi:type="dcterms:W3CDTF">2012-02-06T18:28:07Z</dcterms:created>
  <dcterms:modified xsi:type="dcterms:W3CDTF">2012-06-16T18:03:48Z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