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3.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2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2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6.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8.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9.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3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5.xml" ContentType="application/vnd.openxmlformats-officedocument.presentationml.notesSlide+xml"/>
  <Override PartName="/ppt/tags/tag180.xml" ContentType="application/vnd.openxmlformats-officedocument.presentationml.tags+xml"/>
  <Override PartName="/ppt/notesSlides/notesSlide36.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7.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8.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9.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3"/>
  </p:notesMasterIdLst>
  <p:handoutMasterIdLst>
    <p:handoutMasterId r:id="rId44"/>
  </p:handoutMasterIdLst>
  <p:sldIdLst>
    <p:sldId id="350" r:id="rId3"/>
    <p:sldId id="351" r:id="rId4"/>
    <p:sldId id="353" r:id="rId5"/>
    <p:sldId id="354" r:id="rId6"/>
    <p:sldId id="355" r:id="rId7"/>
    <p:sldId id="356" r:id="rId8"/>
    <p:sldId id="357" r:id="rId9"/>
    <p:sldId id="358" r:id="rId10"/>
    <p:sldId id="359" r:id="rId11"/>
    <p:sldId id="360" r:id="rId12"/>
    <p:sldId id="388" r:id="rId13"/>
    <p:sldId id="389" r:id="rId14"/>
    <p:sldId id="363" r:id="rId15"/>
    <p:sldId id="386" r:id="rId16"/>
    <p:sldId id="365" r:id="rId17"/>
    <p:sldId id="366" r:id="rId18"/>
    <p:sldId id="367" r:id="rId19"/>
    <p:sldId id="369" r:id="rId20"/>
    <p:sldId id="390" r:id="rId21"/>
    <p:sldId id="368" r:id="rId22"/>
    <p:sldId id="391" r:id="rId23"/>
    <p:sldId id="387" r:id="rId24"/>
    <p:sldId id="392" r:id="rId25"/>
    <p:sldId id="370" r:id="rId26"/>
    <p:sldId id="371" r:id="rId27"/>
    <p:sldId id="372" r:id="rId28"/>
    <p:sldId id="393" r:id="rId29"/>
    <p:sldId id="373" r:id="rId30"/>
    <p:sldId id="375" r:id="rId31"/>
    <p:sldId id="376" r:id="rId32"/>
    <p:sldId id="377" r:id="rId33"/>
    <p:sldId id="378" r:id="rId34"/>
    <p:sldId id="394" r:id="rId35"/>
    <p:sldId id="395" r:id="rId36"/>
    <p:sldId id="379" r:id="rId37"/>
    <p:sldId id="380" r:id="rId38"/>
    <p:sldId id="381" r:id="rId39"/>
    <p:sldId id="382" r:id="rId40"/>
    <p:sldId id="383" r:id="rId41"/>
    <p:sldId id="384" r:id="rId42"/>
  </p:sldIdLst>
  <p:sldSz cx="12188825" cy="6858000"/>
  <p:notesSz cx="6858000" cy="9144000"/>
  <p:custDataLst>
    <p:tags r:id="rId45"/>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1"/>
            <p14:sldId id="353"/>
            <p14:sldId id="354"/>
            <p14:sldId id="355"/>
            <p14:sldId id="356"/>
            <p14:sldId id="357"/>
            <p14:sldId id="358"/>
            <p14:sldId id="359"/>
            <p14:sldId id="360"/>
            <p14:sldId id="388"/>
            <p14:sldId id="389"/>
            <p14:sldId id="363"/>
            <p14:sldId id="386"/>
            <p14:sldId id="365"/>
            <p14:sldId id="366"/>
            <p14:sldId id="367"/>
            <p14:sldId id="369"/>
            <p14:sldId id="390"/>
            <p14:sldId id="368"/>
            <p14:sldId id="391"/>
            <p14:sldId id="387"/>
            <p14:sldId id="392"/>
            <p14:sldId id="370"/>
            <p14:sldId id="371"/>
            <p14:sldId id="372"/>
            <p14:sldId id="393"/>
            <p14:sldId id="373"/>
            <p14:sldId id="375"/>
            <p14:sldId id="376"/>
            <p14:sldId id="377"/>
            <p14:sldId id="378"/>
            <p14:sldId id="394"/>
            <p14:sldId id="395"/>
            <p14:sldId id="379"/>
            <p14:sldId id="380"/>
          </p14:sldIdLst>
        </p14:section>
        <p14:section name="Appendix" id="{9A19FCED-83E1-4A95-84AD-47AF5299487C}">
          <p14:sldIdLst>
            <p14:sldId id="381"/>
            <p14:sldId id="382"/>
            <p14:sldId id="383"/>
            <p14:sldId id="38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849" autoAdjust="0"/>
    <p:restoredTop sz="67723" autoAdjust="0"/>
  </p:normalViewPr>
  <p:slideViewPr>
    <p:cSldViewPr snapToGrid="0">
      <p:cViewPr varScale="1">
        <p:scale>
          <a:sx n="48" d="100"/>
          <a:sy n="48" d="100"/>
        </p:scale>
        <p:origin x="-1476" y="-90"/>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94889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16170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04084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735635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186293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131935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48937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565975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81652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371035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slideLayout" Target="../slideLayouts/slideLayout7.xml"/><Relationship Id="rId3" Type="http://schemas.openxmlformats.org/officeDocument/2006/relationships/tags" Target="../tags/tag62.xml"/><Relationship Id="rId21" Type="http://schemas.openxmlformats.org/officeDocument/2006/relationships/image" Target="../media/image9.emf"/><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19" Type="http://schemas.openxmlformats.org/officeDocument/2006/relationships/notesSlide" Target="../notesSlides/notesSlide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78.xml"/><Relationship Id="rId7" Type="http://schemas.openxmlformats.org/officeDocument/2006/relationships/notesSlide" Target="../notesSlides/notesSlide12.xml"/><Relationship Id="rId2" Type="http://schemas.openxmlformats.org/officeDocument/2006/relationships/tags" Target="../tags/tag77.xml"/><Relationship Id="rId1" Type="http://schemas.openxmlformats.org/officeDocument/2006/relationships/vmlDrawing" Target="../drawings/vmlDrawing11.vml"/><Relationship Id="rId6" Type="http://schemas.openxmlformats.org/officeDocument/2006/relationships/slideLayout" Target="../slideLayouts/slideLayout7.xml"/><Relationship Id="rId11" Type="http://schemas.microsoft.com/office/2007/relationships/hdphoto" Target="../media/hdphoto4.wdp"/><Relationship Id="rId5" Type="http://schemas.openxmlformats.org/officeDocument/2006/relationships/tags" Target="../tags/tag80.xml"/><Relationship Id="rId10" Type="http://schemas.openxmlformats.org/officeDocument/2006/relationships/image" Target="../media/image10.png"/><Relationship Id="rId4" Type="http://schemas.openxmlformats.org/officeDocument/2006/relationships/tags" Target="../tags/tag79.xml"/><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2.xml"/><Relationship Id="rId7" Type="http://schemas.openxmlformats.org/officeDocument/2006/relationships/oleObject" Target="../embeddings/oleObject12.bin"/><Relationship Id="rId2" Type="http://schemas.openxmlformats.org/officeDocument/2006/relationships/tags" Target="../tags/tag81.xml"/><Relationship Id="rId1" Type="http://schemas.openxmlformats.org/officeDocument/2006/relationships/vmlDrawing" Target="../drawings/vmlDrawing12.v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83.xml"/></Relationships>
</file>

<file path=ppt/slides/_rels/slide14.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3" Type="http://schemas.openxmlformats.org/officeDocument/2006/relationships/tags" Target="../tags/tag85.xml"/><Relationship Id="rId21" Type="http://schemas.openxmlformats.org/officeDocument/2006/relationships/slideLayout" Target="../slideLayouts/slideLayout6.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1" Type="http://schemas.openxmlformats.org/officeDocument/2006/relationships/vmlDrawing" Target="../drawings/vmlDrawing13.v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image" Target="../media/image9.emf"/><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oleObject" Target="../embeddings/oleObject13.bin"/><Relationship Id="rId10" Type="http://schemas.openxmlformats.org/officeDocument/2006/relationships/tags" Target="../tags/tag92.xml"/><Relationship Id="rId19" Type="http://schemas.openxmlformats.org/officeDocument/2006/relationships/tags" Target="../tags/tag101.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4.xml"/><Relationship Id="rId7" Type="http://schemas.openxmlformats.org/officeDocument/2006/relationships/oleObject" Target="../embeddings/oleObject14.bin"/><Relationship Id="rId2" Type="http://schemas.openxmlformats.org/officeDocument/2006/relationships/tags" Target="../tags/tag103.xml"/><Relationship Id="rId1" Type="http://schemas.openxmlformats.org/officeDocument/2006/relationships/vmlDrawing" Target="../drawings/vmlDrawing14.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5.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17.xml"/><Relationship Id="rId9" Type="http://schemas.openxmlformats.org/officeDocument/2006/relationships/hyperlink" Target="http://schemas.microsoft.com/ServiceHosting/2008/10/ServiceDefini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0.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23.xml"/><Relationship Id="rId9" Type="http://schemas.openxmlformats.org/officeDocument/2006/relationships/hyperlink" Target="http://schemas.microsoft.com/serviceHosting/2008/10ServiceConfiguration"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5.xml"/><Relationship Id="rId7" Type="http://schemas.openxmlformats.org/officeDocument/2006/relationships/oleObject" Target="../embeddings/oleObject21.bin"/><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notesSlide" Target="../notesSlides/notesSlide22.xml"/><Relationship Id="rId5" Type="http://schemas.openxmlformats.org/officeDocument/2006/relationships/slideLayout" Target="../slideLayouts/slideLayout17.xml"/><Relationship Id="rId4" Type="http://schemas.openxmlformats.org/officeDocument/2006/relationships/tags" Target="../tags/tag126.xm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8.xml"/><Relationship Id="rId7" Type="http://schemas.openxmlformats.org/officeDocument/2006/relationships/oleObject" Target="../embeddings/oleObject22.bin"/><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notesSlide" Target="../notesSlides/notesSlide23.xml"/><Relationship Id="rId5" Type="http://schemas.openxmlformats.org/officeDocument/2006/relationships/slideLayout" Target="../slideLayouts/slideLayout17.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131.xml"/><Relationship Id="rId7" Type="http://schemas.openxmlformats.org/officeDocument/2006/relationships/notesSlide" Target="../notesSlides/notesSlide24.xml"/><Relationship Id="rId2" Type="http://schemas.openxmlformats.org/officeDocument/2006/relationships/tags" Target="../tags/tag130.xml"/><Relationship Id="rId1" Type="http://schemas.openxmlformats.org/officeDocument/2006/relationships/vmlDrawing" Target="../drawings/vmlDrawing23.vml"/><Relationship Id="rId6" Type="http://schemas.openxmlformats.org/officeDocument/2006/relationships/slideLayout" Target="../slideLayouts/slideLayout6.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emf"/><Relationship Id="rId2" Type="http://schemas.openxmlformats.org/officeDocument/2006/relationships/tags" Target="../tags/tag134.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5.xml"/><Relationship Id="rId4"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7.xml"/><Relationship Id="rId7" Type="http://schemas.openxmlformats.org/officeDocument/2006/relationships/oleObject" Target="../embeddings/oleObject25.bin"/><Relationship Id="rId2" Type="http://schemas.openxmlformats.org/officeDocument/2006/relationships/tags" Target="../tags/tag136.xml"/><Relationship Id="rId1" Type="http://schemas.openxmlformats.org/officeDocument/2006/relationships/vmlDrawing" Target="../drawings/vmlDrawing25.vml"/><Relationship Id="rId6" Type="http://schemas.openxmlformats.org/officeDocument/2006/relationships/notesSlide" Target="../notesSlides/notesSlide26.xml"/><Relationship Id="rId5" Type="http://schemas.openxmlformats.org/officeDocument/2006/relationships/slideLayout" Target="../slideLayouts/slideLayout6.xml"/><Relationship Id="rId4" Type="http://schemas.openxmlformats.org/officeDocument/2006/relationships/tags" Target="../tags/tag138.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3.xml"/><Relationship Id="rId7" Type="http://schemas.openxmlformats.org/officeDocument/2006/relationships/oleObject" Target="../embeddings/oleObject27.bin"/><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144.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vmlDrawing" Target="../drawings/vmlDrawing28.vml"/><Relationship Id="rId6" Type="http://schemas.openxmlformats.org/officeDocument/2006/relationships/tags" Target="../tags/tag149.xml"/><Relationship Id="rId11" Type="http://schemas.openxmlformats.org/officeDocument/2006/relationships/image" Target="../media/image9.emf"/><Relationship Id="rId5" Type="http://schemas.openxmlformats.org/officeDocument/2006/relationships/tags" Target="../tags/tag148.xml"/><Relationship Id="rId10" Type="http://schemas.openxmlformats.org/officeDocument/2006/relationships/oleObject" Target="../embeddings/oleObject28.bin"/><Relationship Id="rId4" Type="http://schemas.openxmlformats.org/officeDocument/2006/relationships/tags" Target="../tags/tag147.xml"/><Relationship Id="rId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8.xml"/></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2.xml"/><Relationship Id="rId7" Type="http://schemas.openxmlformats.org/officeDocument/2006/relationships/oleObject" Target="../embeddings/oleObject29.bin"/><Relationship Id="rId2" Type="http://schemas.openxmlformats.org/officeDocument/2006/relationships/tags" Target="../tags/tag151.xml"/><Relationship Id="rId1" Type="http://schemas.openxmlformats.org/officeDocument/2006/relationships/vmlDrawing" Target="../drawings/vmlDrawing29.vml"/><Relationship Id="rId6" Type="http://schemas.openxmlformats.org/officeDocument/2006/relationships/notesSlide" Target="../notesSlides/notesSlide30.xml"/><Relationship Id="rId5" Type="http://schemas.openxmlformats.org/officeDocument/2006/relationships/slideLayout" Target="../slideLayouts/slideLayout6.xml"/><Relationship Id="rId4" Type="http://schemas.openxmlformats.org/officeDocument/2006/relationships/tags" Target="../tags/tag153.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5.xml"/><Relationship Id="rId7" Type="http://schemas.openxmlformats.org/officeDocument/2006/relationships/oleObject" Target="../embeddings/oleObject30.bin"/><Relationship Id="rId2" Type="http://schemas.openxmlformats.org/officeDocument/2006/relationships/tags" Target="../tags/tag154.xml"/><Relationship Id="rId1" Type="http://schemas.openxmlformats.org/officeDocument/2006/relationships/vmlDrawing" Target="../drawings/vmlDrawing30.vml"/><Relationship Id="rId6" Type="http://schemas.openxmlformats.org/officeDocument/2006/relationships/notesSlide" Target="../notesSlides/notesSlide31.xml"/><Relationship Id="rId5" Type="http://schemas.openxmlformats.org/officeDocument/2006/relationships/slideLayout" Target="../slideLayouts/slideLayout6.xml"/><Relationship Id="rId4" Type="http://schemas.openxmlformats.org/officeDocument/2006/relationships/tags" Target="../tags/tag156.xml"/></Relationships>
</file>

<file path=ppt/slides/_rels/slide32.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3" Type="http://schemas.openxmlformats.org/officeDocument/2006/relationships/tags" Target="../tags/tag158.xml"/><Relationship Id="rId21" Type="http://schemas.openxmlformats.org/officeDocument/2006/relationships/tags" Target="../tags/tag176.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5" Type="http://schemas.openxmlformats.org/officeDocument/2006/relationships/image" Target="../media/image9.emf"/><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1" Type="http://schemas.openxmlformats.org/officeDocument/2006/relationships/vmlDrawing" Target="../drawings/vmlDrawing31.vml"/><Relationship Id="rId6" Type="http://schemas.openxmlformats.org/officeDocument/2006/relationships/tags" Target="../tags/tag161.xml"/><Relationship Id="rId11" Type="http://schemas.openxmlformats.org/officeDocument/2006/relationships/tags" Target="../tags/tag166.xml"/><Relationship Id="rId24" Type="http://schemas.openxmlformats.org/officeDocument/2006/relationships/oleObject" Target="../embeddings/oleObject31.bin"/><Relationship Id="rId5" Type="http://schemas.openxmlformats.org/officeDocument/2006/relationships/tags" Target="../tags/tag160.xml"/><Relationship Id="rId15" Type="http://schemas.openxmlformats.org/officeDocument/2006/relationships/tags" Target="../tags/tag170.xml"/><Relationship Id="rId23" Type="http://schemas.openxmlformats.org/officeDocument/2006/relationships/notesSlide" Target="../notesSlides/notesSlide32.xml"/><Relationship Id="rId10" Type="http://schemas.openxmlformats.org/officeDocument/2006/relationships/tags" Target="../tags/tag165.xml"/><Relationship Id="rId19" Type="http://schemas.openxmlformats.org/officeDocument/2006/relationships/tags" Target="../tags/tag17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 Id="rId2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8.xml"/><Relationship Id="rId7" Type="http://schemas.openxmlformats.org/officeDocument/2006/relationships/oleObject" Target="../embeddings/oleObject32.bin"/><Relationship Id="rId2" Type="http://schemas.openxmlformats.org/officeDocument/2006/relationships/tags" Target="../tags/tag177.xml"/><Relationship Id="rId1" Type="http://schemas.openxmlformats.org/officeDocument/2006/relationships/vmlDrawing" Target="../drawings/vmlDrawing32.vml"/><Relationship Id="rId6" Type="http://schemas.openxmlformats.org/officeDocument/2006/relationships/notesSlide" Target="../notesSlides/notesSlide35.xml"/><Relationship Id="rId5" Type="http://schemas.openxmlformats.org/officeDocument/2006/relationships/slideLayout" Target="../slideLayouts/slideLayout6.xml"/><Relationship Id="rId4" Type="http://schemas.openxmlformats.org/officeDocument/2006/relationships/tags" Target="../tags/tag17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0.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9" Type="http://schemas.microsoft.com/office/2007/relationships/hdphoto" Target="../media/hdphoto5.wdp"/><Relationship Id="rId21" Type="http://schemas.openxmlformats.org/officeDocument/2006/relationships/tags" Target="../tags/tag200.xml"/><Relationship Id="rId34" Type="http://schemas.openxmlformats.org/officeDocument/2006/relationships/slideLayout" Target="../slideLayouts/slideLayout7.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tags" Target="../tags/tag212.xml"/><Relationship Id="rId38" Type="http://schemas.openxmlformats.org/officeDocument/2006/relationships/image" Target="../media/image11.png"/><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tags" Target="../tags/tag208.xml"/><Relationship Id="rId1" Type="http://schemas.openxmlformats.org/officeDocument/2006/relationships/vmlDrawing" Target="../drawings/vmlDrawing34.v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tags" Target="../tags/tag211.xml"/><Relationship Id="rId37" Type="http://schemas.openxmlformats.org/officeDocument/2006/relationships/image" Target="../media/image9.emf"/><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36" Type="http://schemas.openxmlformats.org/officeDocument/2006/relationships/oleObject" Target="../embeddings/oleObject34.bin"/><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tags" Target="../tags/tag210.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tags" Target="../tags/tag209.xml"/><Relationship Id="rId35" Type="http://schemas.openxmlformats.org/officeDocument/2006/relationships/notesSlide" Target="../notesSlides/notesSlide37.xml"/><Relationship Id="rId8" Type="http://schemas.openxmlformats.org/officeDocument/2006/relationships/tags" Target="../tags/tag187.xml"/><Relationship Id="rId3" Type="http://schemas.openxmlformats.org/officeDocument/2006/relationships/tags" Target="../tags/tag182.xml"/></Relationships>
</file>

<file path=ppt/slides/_rels/slide3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4.xml"/><Relationship Id="rId7" Type="http://schemas.openxmlformats.org/officeDocument/2006/relationships/oleObject" Target="../embeddings/oleObject35.bin"/><Relationship Id="rId2" Type="http://schemas.openxmlformats.org/officeDocument/2006/relationships/tags" Target="../tags/tag213.xml"/><Relationship Id="rId1" Type="http://schemas.openxmlformats.org/officeDocument/2006/relationships/vmlDrawing" Target="../drawings/vmlDrawing35.vml"/><Relationship Id="rId6" Type="http://schemas.openxmlformats.org/officeDocument/2006/relationships/notesSlide" Target="../notesSlides/notesSlide38.xml"/><Relationship Id="rId5" Type="http://schemas.openxmlformats.org/officeDocument/2006/relationships/slideLayout" Target="../slideLayouts/slideLayout6.xml"/><Relationship Id="rId4" Type="http://schemas.openxmlformats.org/officeDocument/2006/relationships/tags" Target="../tags/tag215.xml"/></Relationships>
</file>

<file path=ppt/slides/_rels/slide39.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26" Type="http://schemas.openxmlformats.org/officeDocument/2006/relationships/oleObject" Target="../embeddings/oleObject36.bin"/><Relationship Id="rId3" Type="http://schemas.openxmlformats.org/officeDocument/2006/relationships/tags" Target="../tags/tag217.xml"/><Relationship Id="rId21" Type="http://schemas.openxmlformats.org/officeDocument/2006/relationships/tags" Target="../tags/tag235.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5" Type="http://schemas.openxmlformats.org/officeDocument/2006/relationships/notesSlide" Target="../notesSlides/notesSlide39.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tags" Target="../tags/tag220.xml"/><Relationship Id="rId11" Type="http://schemas.openxmlformats.org/officeDocument/2006/relationships/tags" Target="../tags/tag225.xml"/><Relationship Id="rId24" Type="http://schemas.openxmlformats.org/officeDocument/2006/relationships/slideLayout" Target="../slideLayouts/slideLayout7.xml"/><Relationship Id="rId5" Type="http://schemas.openxmlformats.org/officeDocument/2006/relationships/tags" Target="../tags/tag219.xml"/><Relationship Id="rId15" Type="http://schemas.openxmlformats.org/officeDocument/2006/relationships/tags" Target="../tags/tag229.xml"/><Relationship Id="rId23" Type="http://schemas.openxmlformats.org/officeDocument/2006/relationships/tags" Target="../tags/tag237.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tags" Target="../tags/tag236.xml"/><Relationship Id="rId27"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39.xml"/><Relationship Id="rId7" Type="http://schemas.openxmlformats.org/officeDocument/2006/relationships/oleObject" Target="../embeddings/oleObject37.bin"/><Relationship Id="rId2" Type="http://schemas.openxmlformats.org/officeDocument/2006/relationships/tags" Target="../tags/tag238.xml"/><Relationship Id="rId1" Type="http://schemas.openxmlformats.org/officeDocument/2006/relationships/vmlDrawing" Target="../drawings/vmlDrawing37.vml"/><Relationship Id="rId6" Type="http://schemas.openxmlformats.org/officeDocument/2006/relationships/notesSlide" Target="../notesSlides/notesSlide40.xml"/><Relationship Id="rId5" Type="http://schemas.openxmlformats.org/officeDocument/2006/relationships/slideLayout" Target="../slideLayouts/slideLayout6.xml"/><Relationship Id="rId4" Type="http://schemas.openxmlformats.org/officeDocument/2006/relationships/tags" Target="../tags/tag240.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notesSlide" Target="../notesSlides/notesSlide6.xml"/><Relationship Id="rId3" Type="http://schemas.openxmlformats.org/officeDocument/2006/relationships/tags" Target="../tags/tag14.xml"/><Relationship Id="rId21" Type="http://schemas.openxmlformats.org/officeDocument/2006/relationships/tags" Target="../tags/tag32.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slideLayout" Target="../slideLayouts/slideLayout7.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image" Target="../media/image9.emf"/><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7.bin"/><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38.xml"/></Relationships>
</file>

<file path=ppt/slides/_rels/slide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image" Target="../media/image9.emf"/><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1" Type="http://schemas.openxmlformats.org/officeDocument/2006/relationships/vmlDrawing" Target="../drawings/vmlDrawing9.v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oleObject" Target="../embeddings/oleObject9.bin"/><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notesSlide" Target="../notesSlides/notesSlide9.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Windows Azure Cloud Service</a:t>
            </a:r>
            <a:endParaRPr lang="en-US" dirty="0"/>
          </a:p>
        </p:txBody>
      </p:sp>
      <p:sp>
        <p:nvSpPr>
          <p:cNvPr id="7" name="Text Placeholder 6"/>
          <p:cNvSpPr>
            <a:spLocks noGrp="1"/>
          </p:cNvSpPr>
          <p:nvPr>
            <p:ph type="body" sz="quarter" idx="11"/>
          </p:nvPr>
        </p:nvSpPr>
        <p:spPr>
          <a:xfrm>
            <a:off x="519113" y="4297680"/>
            <a:ext cx="5454333" cy="1261884"/>
          </a:xfrm>
        </p:spPr>
        <p:txBody>
          <a:bodyPr/>
          <a:lstStyle/>
          <a:p>
            <a:pPr lvl="0"/>
            <a:r>
              <a:rPr lang="en-US" dirty="0"/>
              <a:t>Name </a:t>
            </a:r>
          </a:p>
          <a:p>
            <a:pPr lvl="0"/>
            <a:r>
              <a:rPr lang="en-US" dirty="0"/>
              <a:t>Title</a:t>
            </a:r>
          </a:p>
          <a:p>
            <a:pPr lvl="0"/>
            <a:r>
              <a:rPr lang="en-US" dirty="0" smtClean="0"/>
              <a:t>Organization</a:t>
            </a:r>
            <a:endParaRPr lang="en-US" dirty="0"/>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38"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8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a:t>
            </a:r>
            <a:r>
              <a:rPr lang="en-US" sz="2200" dirty="0" smtClean="0">
                <a:ln>
                  <a:solidFill>
                    <a:schemeClr val="bg1">
                      <a:alpha val="0"/>
                    </a:schemeClr>
                  </a:solidFill>
                </a:ln>
                <a:gradFill>
                  <a:gsLst>
                    <a:gs pos="0">
                      <a:srgbClr val="FFFFFF"/>
                    </a:gs>
                    <a:gs pos="100000">
                      <a:srgbClr val="FFFFFF"/>
                    </a:gs>
                  </a:gsLst>
                  <a:lin ang="5400000" scaled="0"/>
                </a:gradFill>
              </a:rPr>
              <a:t>2008, Windows 7 or Windows 8</a:t>
            </a:r>
            <a:endParaRPr lang="en-US" sz="2200" dirty="0">
              <a:ln>
                <a:solidFill>
                  <a:schemeClr val="bg1">
                    <a:alpha val="0"/>
                  </a:schemeClr>
                </a:solidFill>
              </a:ln>
              <a:gradFill>
                <a:gsLst>
                  <a:gs pos="0">
                    <a:srgbClr val="FFFFFF"/>
                  </a:gs>
                  <a:gs pos="100000">
                    <a:srgbClr val="FFFFFF"/>
                  </a:gs>
                </a:gsLst>
                <a:lin ang="5400000" scaled="0"/>
              </a:gradFill>
            </a:endParaRP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a:t>
            </a:r>
            <a:r>
              <a:rPr lang="en-US" dirty="0" smtClean="0">
                <a:ln>
                  <a:solidFill>
                    <a:schemeClr val="bg1">
                      <a:alpha val="0"/>
                    </a:schemeClr>
                  </a:solidFill>
                </a:ln>
                <a:solidFill>
                  <a:srgbClr val="595959">
                    <a:alpha val="99000"/>
                  </a:srgbClr>
                </a:solidFill>
              </a:rPr>
              <a:t>2010/2012</a:t>
            </a:r>
            <a:endParaRPr lang="en-US" dirty="0">
              <a:ln>
                <a:solidFill>
                  <a:schemeClr val="bg1">
                    <a:alpha val="0"/>
                  </a:schemeClr>
                </a:solidFill>
              </a:ln>
              <a:solidFill>
                <a:srgbClr val="595959">
                  <a:alpha val="99000"/>
                </a:srgbClr>
              </a:solidFill>
            </a:endParaRP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1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55"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5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8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0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5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94911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cs typeface="Segoe UI"/>
              </a:rPr>
              <a:t>Session Objectives and Takeaways</a:t>
            </a:r>
          </a:p>
        </p:txBody>
      </p:sp>
      <p:sp>
        <p:nvSpPr>
          <p:cNvPr id="5" name="Content Placeholder 4"/>
          <p:cNvSpPr>
            <a:spLocks noGrp="1"/>
          </p:cNvSpPr>
          <p:nvPr>
            <p:ph type="body" sz="quarter" idx="11"/>
            <p:custDataLst>
              <p:tags r:id="rId4"/>
            </p:custDataLst>
          </p:nvPr>
        </p:nvSpPr>
        <p:spPr>
          <a:xfrm>
            <a:off x="3237127" y="3176825"/>
            <a:ext cx="8402639" cy="1723549"/>
          </a:xfrm>
        </p:spPr>
        <p:txBody>
          <a:bodyPr/>
          <a:lstStyle/>
          <a:p>
            <a:pPr marL="0" indent="3175"/>
            <a:r>
              <a:rPr lang="en-US" sz="4000" dirty="0"/>
              <a:t>Describe Windows Azure </a:t>
            </a:r>
            <a:r>
              <a:rPr lang="en-US" sz="4000" dirty="0" smtClean="0"/>
              <a:t>Cloud Service</a:t>
            </a:r>
            <a:endParaRPr lang="en-US" sz="4000" dirty="0"/>
          </a:p>
          <a:p>
            <a:pPr marL="0" indent="3175"/>
            <a:r>
              <a:rPr lang="en-US" sz="4000" dirty="0"/>
              <a:t>Understand Model and </a:t>
            </a:r>
            <a:r>
              <a:rPr lang="en-US" sz="4000" dirty="0" smtClean="0"/>
              <a:t>Terminology</a:t>
            </a:r>
            <a:endParaRPr lang="en-US" sz="4000" dirty="0"/>
          </a:p>
        </p:txBody>
      </p:sp>
    </p:spTree>
    <p:extLst>
      <p:ext uri="{BB962C8B-B14F-4D97-AF65-F5344CB8AC3E}">
        <p14:creationId xmlns:p14="http://schemas.microsoft.com/office/powerpoint/2010/main" val="39364920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2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7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1580297599"/>
              </p:ext>
            </p:extLst>
          </p:nvPr>
        </p:nvGraphicFramePr>
        <p:xfrm>
          <a:off x="517525" y="3656801"/>
          <a:ext cx="11158542" cy="2438400"/>
        </p:xfrm>
        <a:graphic>
          <a:graphicData uri="http://schemas.openxmlformats.org/drawingml/2006/table">
            <a:tbl>
              <a:tblPr firstRow="1" bandRow="1">
                <a:tableStyleId>{7DF18680-E054-41AD-8BC1-D1AEF772440D}</a:tableStyleId>
              </a:tblPr>
              <a:tblGrid>
                <a:gridCol w="1494155"/>
                <a:gridCol w="1695796"/>
                <a:gridCol w="2044931"/>
                <a:gridCol w="1645920"/>
                <a:gridCol w="2417983"/>
                <a:gridCol w="1859757"/>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Speed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Cost (USD)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.02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1.6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225GB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490GB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14GB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2,040GB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.96</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60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5370701"/>
          </a:xfrm>
        </p:spPr>
        <p:txBody>
          <a:bodyPr/>
          <a:lstStyle/>
          <a:p>
            <a:pPr>
              <a:spcBef>
                <a:spcPts val="1000"/>
              </a:spcBef>
            </a:pPr>
            <a:r>
              <a:rPr lang="en-US" sz="3600" dirty="0" smtClean="0">
                <a:solidFill>
                  <a:schemeClr val="accent2">
                    <a:alpha val="99000"/>
                  </a:schemeClr>
                </a:solidFill>
                <a:latin typeface="Segoe UI Light" pitchFamily="34" charset="0"/>
              </a:rPr>
              <a:t>Input Endpoint</a:t>
            </a:r>
          </a:p>
          <a:p>
            <a:pPr marL="0" lvl="1"/>
            <a:r>
              <a:rPr lang="en-US" sz="2000" dirty="0" smtClean="0"/>
              <a:t>Load-balanced endpoint. Stable  VIP per service.</a:t>
            </a:r>
            <a:endParaRPr lang="en-US" sz="2000" dirty="0"/>
          </a:p>
          <a:p>
            <a:pPr marL="0" lvl="1"/>
            <a:r>
              <a:rPr lang="en-US" sz="2000" dirty="0" smtClean="0"/>
              <a:t>Single port per endpoint.</a:t>
            </a:r>
          </a:p>
          <a:p>
            <a:pPr marL="0" lvl="1"/>
            <a:r>
              <a:rPr lang="en-US" sz="2000" dirty="0" smtClean="0"/>
              <a:t>Supported protocols: HTTP, HTTPS, TCP, UDP</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Internal Endpoint</a:t>
            </a:r>
          </a:p>
          <a:p>
            <a:pPr marL="0" lvl="1"/>
            <a:r>
              <a:rPr lang="en-US" sz="2000" dirty="0" smtClean="0"/>
              <a:t>Instance-to-instance communication</a:t>
            </a:r>
            <a:endParaRPr lang="en-US" sz="2000" dirty="0"/>
          </a:p>
          <a:p>
            <a:pPr marL="0" lvl="1"/>
            <a:r>
              <a:rPr lang="en-US" sz="2000" dirty="0" smtClean="0"/>
              <a:t>Supported protocols: HTTP, TCP, UDP</a:t>
            </a:r>
            <a:endParaRPr lang="en-US" sz="2000" dirty="0"/>
          </a:p>
          <a:p>
            <a:pPr marL="0" lvl="1"/>
            <a:r>
              <a:rPr lang="en-US" sz="2000" dirty="0" smtClean="0"/>
              <a:t>Port range supported</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Instance Input Endpoint</a:t>
            </a:r>
          </a:p>
          <a:p>
            <a:pPr marL="0" lvl="1"/>
            <a:r>
              <a:rPr lang="en-US" sz="2000" dirty="0" smtClean="0"/>
              <a:t>Address specific service role instance</a:t>
            </a:r>
            <a:endParaRPr lang="en-US" sz="2000" dirty="0"/>
          </a:p>
          <a:p>
            <a:pPr marL="0" lvl="1"/>
            <a:r>
              <a:rPr lang="en-US" sz="2000" dirty="0"/>
              <a:t>Supported protocols: </a:t>
            </a:r>
            <a:r>
              <a:rPr lang="en-US" sz="2000" dirty="0" smtClean="0"/>
              <a:t>TCP, UDP</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a:t>
            </a:r>
            <a:endParaRPr lang="en-US" dirty="0"/>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4678204"/>
          </a:xfrm>
        </p:spPr>
        <p:txBody>
          <a:bodyPr/>
          <a:lstStyle/>
          <a:p>
            <a:pPr>
              <a:spcBef>
                <a:spcPts val="1000"/>
              </a:spcBef>
            </a:pPr>
            <a:r>
              <a:rPr lang="en-US" sz="3600" dirty="0" smtClean="0">
                <a:solidFill>
                  <a:schemeClr val="accent2">
                    <a:alpha val="99000"/>
                  </a:schemeClr>
                </a:solidFill>
                <a:latin typeface="Segoe UI Light" pitchFamily="34" charset="0"/>
              </a:rPr>
              <a:t>Name Resolution</a:t>
            </a:r>
          </a:p>
          <a:p>
            <a:pPr marL="0" lvl="1"/>
            <a:r>
              <a:rPr lang="en-US" sz="2000" dirty="0" smtClean="0"/>
              <a:t>Windows Azure-provided DNS service for service-level name resolution</a:t>
            </a:r>
            <a:endParaRPr lang="en-US" sz="2000" dirty="0"/>
          </a:p>
          <a:p>
            <a:pPr marL="0" lvl="1"/>
            <a:r>
              <a:rPr lang="en-US" sz="2000" dirty="0" smtClean="0"/>
              <a:t>Runtime APIs for instance identification</a:t>
            </a:r>
          </a:p>
          <a:p>
            <a:pPr marL="0" lvl="1"/>
            <a:r>
              <a:rPr lang="en-US" sz="2000" dirty="0" smtClean="0"/>
              <a:t>Bring your own DNS server</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Load balancing behavior</a:t>
            </a:r>
          </a:p>
          <a:p>
            <a:pPr marL="0" lvl="1"/>
            <a:r>
              <a:rPr lang="en-US" sz="2000" dirty="0" smtClean="0"/>
              <a:t>Define load balance endpoint sets</a:t>
            </a:r>
            <a:endParaRPr lang="en-US" sz="2000" dirty="0"/>
          </a:p>
          <a:p>
            <a:pPr marL="0" lvl="1"/>
            <a:r>
              <a:rPr lang="en-US" sz="2000" dirty="0" smtClean="0"/>
              <a:t>Define custom load balance probe</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Traffic manager</a:t>
            </a:r>
          </a:p>
          <a:p>
            <a:pPr marL="0" lvl="1"/>
            <a:r>
              <a:rPr lang="en-US" sz="2000" dirty="0" smtClean="0"/>
              <a:t>Load-balancing based on performance, round-robin, or failover</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3138289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6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 (cont.)</a:t>
            </a:r>
            <a:endParaRPr lang="en-US" dirty="0"/>
          </a:p>
        </p:txBody>
      </p:sp>
    </p:spTree>
    <p:extLst>
      <p:ext uri="{BB962C8B-B14F-4D97-AF65-F5344CB8AC3E}">
        <p14:creationId xmlns:p14="http://schemas.microsoft.com/office/powerpoint/2010/main" val="408656084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5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9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2471628" y="298304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096702" y="298304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container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5284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09670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695465" y="3905330"/>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282091" y="3962153"/>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2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4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71"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06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ext uri="{D42A27DB-BD31-4B8C-83A1-F6EECF244321}">
                <p14:modId xmlns:p14="http://schemas.microsoft.com/office/powerpoint/2010/main" val="1029605283"/>
              </p:ext>
            </p:extLst>
          </p:nvPr>
        </p:nvGraphicFramePr>
        <p:xfrm>
          <a:off x="519112" y="2429926"/>
          <a:ext cx="11155680" cy="3769181"/>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Counters </a:t>
                      </a:r>
                    </a:p>
                    <a:p>
                      <a:r>
                        <a:rPr lang="en-US" sz="1600" b="0" dirty="0" smtClean="0">
                          <a:ln>
                            <a:solidFill>
                              <a:schemeClr val="bg1">
                                <a:alpha val="0"/>
                              </a:schemeClr>
                            </a:solidFill>
                          </a:ln>
                          <a:solidFill>
                            <a:srgbClr val="6F6F6F">
                              <a:alpha val="99000"/>
                            </a:srgbClr>
                          </a:solidFill>
                        </a:rPr>
                        <a:t>(including custom 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Windows</a:t>
                      </a:r>
                      <a:r>
                        <a:rPr lang="en-US" sz="1600" b="0" baseline="0" dirty="0" smtClean="0">
                          <a:ln>
                            <a:solidFill>
                              <a:schemeClr val="bg1">
                                <a:alpha val="0"/>
                              </a:schemeClr>
                            </a:solidFill>
                          </a:ln>
                          <a:solidFill>
                            <a:srgbClr val="6F6F6F">
                              <a:alpha val="99000"/>
                            </a:srgbClr>
                          </a:solidFill>
                        </a:rPr>
                        <a:t> Azure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6725344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3385542"/>
          </a:xfrm>
        </p:spPr>
        <p:txBody>
          <a:bodyPr/>
          <a:lstStyle/>
          <a:p>
            <a:r>
              <a:rPr lang="en-US" sz="3600" dirty="0" smtClean="0">
                <a:solidFill>
                  <a:schemeClr val="accent2">
                    <a:alpha val="99000"/>
                  </a:schemeClr>
                </a:solidFill>
                <a:latin typeface="Segoe UI Light" pitchFamily="34" charset="0"/>
              </a:rPr>
              <a:t>Cloud Service is for multi-tier online services</a:t>
            </a:r>
          </a:p>
          <a:p>
            <a:r>
              <a:rPr lang="en-US" sz="3600" dirty="0" smtClean="0">
                <a:solidFill>
                  <a:schemeClr val="accent2">
                    <a:alpha val="99000"/>
                  </a:schemeClr>
                </a:solidFill>
                <a:latin typeface="Segoe UI Light" pitchFamily="34" charset="0"/>
              </a:rPr>
              <a:t>Service 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Sizes</a:t>
            </a:r>
          </a:p>
          <a:p>
            <a:r>
              <a:rPr lang="en-US" sz="3600" dirty="0" smtClean="0">
                <a:solidFill>
                  <a:schemeClr val="accent2">
                    <a:alpha val="99000"/>
                  </a:schemeClr>
                </a:solidFill>
                <a:latin typeface="Segoe UI Light" pitchFamily="34" charset="0"/>
              </a:rPr>
              <a:t>Upgrading 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340673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1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20590568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44"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6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92"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0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1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2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42"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6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9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16"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NzfLLfvoUinPXiGPq9p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EBAuqomd0y26WSHSFvU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825</TotalTime>
  <Words>3876</Words>
  <Application>Microsoft Office PowerPoint</Application>
  <PresentationFormat>Custom</PresentationFormat>
  <Paragraphs>761</Paragraphs>
  <Slides>40</Slides>
  <Notes>40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3" baseType="lpstr">
      <vt:lpstr>MS1444_Windows Azure Template 16x9_r08b</vt:lpstr>
      <vt:lpstr>White with Consolas font for code slides</vt:lpstr>
      <vt:lpstr>think-cell Slide</vt:lpstr>
      <vt:lpstr>Windows Azure Cloud Service</vt:lpstr>
      <vt:lpstr>Session Objectives and Takeaways</vt:lpstr>
      <vt:lpstr>What is a Cloud Service?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 Patterns</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Networking in Windows Azure (cont.)</vt:lpstr>
      <vt:lpstr>Local Storage</vt:lpstr>
      <vt:lpstr>Local Storage</vt:lpstr>
      <vt:lpstr>Configuration Values</vt:lpstr>
      <vt:lpstr>Upgrading Your Application</vt:lpstr>
      <vt:lpstr>VIP Swap</vt:lpstr>
      <vt:lpstr>Windows Azure Diagnostics</vt:lpstr>
      <vt:lpstr>Diagnostic Data Locations</vt:lpstr>
      <vt:lpstr>Summary</vt:lpstr>
      <vt:lpstr>PowerPoint Presentation</vt:lpstr>
      <vt:lpstr>Windows Azure Service Architecture</vt:lpstr>
      <vt:lpstr>Handling Config Changes</vt:lpstr>
      <vt:lpstr>Handling Config Changes</vt:lpstr>
      <vt:lpstr>Monitoring</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James Conard</cp:lastModifiedBy>
  <cp:revision>118</cp:revision>
  <dcterms:created xsi:type="dcterms:W3CDTF">2011-12-07T03:47:39Z</dcterms:created>
  <dcterms:modified xsi:type="dcterms:W3CDTF">2012-06-16T17:47:22Z</dcterms:modified>
</cp:coreProperties>
</file>