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 id="2147483848" r:id="rId7"/>
  </p:sldMasterIdLst>
  <p:notesMasterIdLst>
    <p:notesMasterId r:id="rId31"/>
  </p:notesMasterIdLst>
  <p:sldIdLst>
    <p:sldId id="256" r:id="rId8"/>
    <p:sldId id="547" r:id="rId9"/>
    <p:sldId id="548" r:id="rId10"/>
    <p:sldId id="549" r:id="rId11"/>
    <p:sldId id="550" r:id="rId12"/>
    <p:sldId id="551" r:id="rId13"/>
    <p:sldId id="552" r:id="rId14"/>
    <p:sldId id="553" r:id="rId15"/>
    <p:sldId id="554" r:id="rId16"/>
    <p:sldId id="555" r:id="rId17"/>
    <p:sldId id="556" r:id="rId18"/>
    <p:sldId id="557" r:id="rId19"/>
    <p:sldId id="558" r:id="rId20"/>
    <p:sldId id="559" r:id="rId21"/>
    <p:sldId id="560" r:id="rId22"/>
    <p:sldId id="561" r:id="rId23"/>
    <p:sldId id="562" r:id="rId24"/>
    <p:sldId id="563" r:id="rId25"/>
    <p:sldId id="564" r:id="rId26"/>
    <p:sldId id="565" r:id="rId27"/>
    <p:sldId id="566" r:id="rId28"/>
    <p:sldId id="396" r:id="rId29"/>
    <p:sldId id="567" r:id="rId30"/>
  </p:sldIdLst>
  <p:sldSz cx="9144000" cy="5143500" type="screen16x9"/>
  <p:notesSz cx="6881813" cy="9296400"/>
  <p:defaultTextStyle>
    <a:defPPr>
      <a:defRPr lang="en-US"/>
    </a:defPPr>
    <a:lvl1pPr marL="0" algn="l" defTabSz="914058" rtl="0" eaLnBrk="1" latinLnBrk="0" hangingPunct="1">
      <a:defRPr sz="1800" kern="1200">
        <a:solidFill>
          <a:schemeClr val="tx1"/>
        </a:solidFill>
        <a:latin typeface="+mn-lt"/>
        <a:ea typeface="+mn-ea"/>
        <a:cs typeface="+mn-cs"/>
      </a:defRPr>
    </a:lvl1pPr>
    <a:lvl2pPr marL="457029" algn="l" defTabSz="914058" rtl="0" eaLnBrk="1" latinLnBrk="0" hangingPunct="1">
      <a:defRPr sz="1800" kern="1200">
        <a:solidFill>
          <a:schemeClr val="tx1"/>
        </a:solidFill>
        <a:latin typeface="+mn-lt"/>
        <a:ea typeface="+mn-ea"/>
        <a:cs typeface="+mn-cs"/>
      </a:defRPr>
    </a:lvl2pPr>
    <a:lvl3pPr marL="914058" algn="l" defTabSz="914058" rtl="0" eaLnBrk="1" latinLnBrk="0" hangingPunct="1">
      <a:defRPr sz="1800" kern="1200">
        <a:solidFill>
          <a:schemeClr val="tx1"/>
        </a:solidFill>
        <a:latin typeface="+mn-lt"/>
        <a:ea typeface="+mn-ea"/>
        <a:cs typeface="+mn-cs"/>
      </a:defRPr>
    </a:lvl3pPr>
    <a:lvl4pPr marL="1371087" algn="l" defTabSz="914058" rtl="0" eaLnBrk="1" latinLnBrk="0" hangingPunct="1">
      <a:defRPr sz="1800" kern="1200">
        <a:solidFill>
          <a:schemeClr val="tx1"/>
        </a:solidFill>
        <a:latin typeface="+mn-lt"/>
        <a:ea typeface="+mn-ea"/>
        <a:cs typeface="+mn-cs"/>
      </a:defRPr>
    </a:lvl4pPr>
    <a:lvl5pPr marL="1828114" algn="l" defTabSz="914058" rtl="0" eaLnBrk="1" latinLnBrk="0" hangingPunct="1">
      <a:defRPr sz="1800" kern="1200">
        <a:solidFill>
          <a:schemeClr val="tx1"/>
        </a:solidFill>
        <a:latin typeface="+mn-lt"/>
        <a:ea typeface="+mn-ea"/>
        <a:cs typeface="+mn-cs"/>
      </a:defRPr>
    </a:lvl5pPr>
    <a:lvl6pPr marL="2285138" algn="l" defTabSz="914058" rtl="0" eaLnBrk="1" latinLnBrk="0" hangingPunct="1">
      <a:defRPr sz="1800" kern="1200">
        <a:solidFill>
          <a:schemeClr val="tx1"/>
        </a:solidFill>
        <a:latin typeface="+mn-lt"/>
        <a:ea typeface="+mn-ea"/>
        <a:cs typeface="+mn-cs"/>
      </a:defRPr>
    </a:lvl6pPr>
    <a:lvl7pPr marL="2742174" algn="l" defTabSz="914058" rtl="0" eaLnBrk="1" latinLnBrk="0" hangingPunct="1">
      <a:defRPr sz="1800" kern="1200">
        <a:solidFill>
          <a:schemeClr val="tx1"/>
        </a:solidFill>
        <a:latin typeface="+mn-lt"/>
        <a:ea typeface="+mn-ea"/>
        <a:cs typeface="+mn-cs"/>
      </a:defRPr>
    </a:lvl7pPr>
    <a:lvl8pPr marL="3199198" algn="l" defTabSz="914058" rtl="0" eaLnBrk="1" latinLnBrk="0" hangingPunct="1">
      <a:defRPr sz="1800" kern="1200">
        <a:solidFill>
          <a:schemeClr val="tx1"/>
        </a:solidFill>
        <a:latin typeface="+mn-lt"/>
        <a:ea typeface="+mn-ea"/>
        <a:cs typeface="+mn-cs"/>
      </a:defRPr>
    </a:lvl8pPr>
    <a:lvl9pPr marL="3656226" algn="l" defTabSz="91405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indows Azure Web Sites" id="{FE20DDD3-4669-436B-A77F-D8D26C91C606}">
          <p14:sldIdLst>
            <p14:sldId id="256"/>
            <p14:sldId id="547"/>
            <p14:sldId id="548"/>
            <p14:sldId id="549"/>
            <p14:sldId id="550"/>
            <p14:sldId id="551"/>
            <p14:sldId id="552"/>
            <p14:sldId id="553"/>
            <p14:sldId id="554"/>
            <p14:sldId id="555"/>
            <p14:sldId id="556"/>
            <p14:sldId id="557"/>
            <p14:sldId id="558"/>
            <p14:sldId id="559"/>
            <p14:sldId id="560"/>
            <p14:sldId id="561"/>
            <p14:sldId id="562"/>
            <p14:sldId id="563"/>
            <p14:sldId id="564"/>
            <p14:sldId id="565"/>
            <p14:sldId id="566"/>
            <p14:sldId id="396"/>
          </p14:sldIdLst>
        </p14:section>
        <p14:section name="Appendix" id="{C8F6A3EF-23A0-4381-9BFC-7A2255304369}">
          <p14:sldIdLst>
            <p14:sldId id="56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14994" autoAdjust="0"/>
    <p:restoredTop sz="85159" autoAdjust="0"/>
  </p:normalViewPr>
  <p:slideViewPr>
    <p:cSldViewPr snapToGrid="0" snapToObjects="1">
      <p:cViewPr varScale="1">
        <p:scale>
          <a:sx n="83" d="100"/>
          <a:sy n="83" d="100"/>
        </p:scale>
        <p:origin x="-420" y="-84"/>
      </p:cViewPr>
      <p:guideLst>
        <p:guide orient="horz" pos="2964"/>
        <p:guide orient="horz" pos="516"/>
        <p:guide orient="horz" pos="676"/>
        <p:guide pos="2880"/>
        <p:guide pos="240"/>
        <p:guide pos="5520"/>
      </p:guideLst>
    </p:cSldViewPr>
  </p:slideViewPr>
  <p:outlineViewPr>
    <p:cViewPr>
      <p:scale>
        <a:sx n="33" d="100"/>
        <a:sy n="33" d="100"/>
      </p:scale>
      <p:origin x="42" y="8868"/>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5" d="100"/>
          <a:sy n="55" d="100"/>
        </p:scale>
        <p:origin x="-2514" y="-102"/>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heme" Target="theme/theme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5C5A41F5-B6C2-40E5-9E65-A9AEEB8FD18F}" type="datetimeFigureOut">
              <a:rPr lang="en-US" smtClean="0"/>
              <a:t>6/16/2012</a:t>
            </a:fld>
            <a:endParaRPr lang="en-US"/>
          </a:p>
        </p:txBody>
      </p:sp>
      <p:sp>
        <p:nvSpPr>
          <p:cNvPr id="4" name="Slide Image Placeholder 3"/>
          <p:cNvSpPr>
            <a:spLocks noGrp="1" noRot="1" noChangeAspect="1"/>
          </p:cNvSpPr>
          <p:nvPr>
            <p:ph type="sldImg" idx="2"/>
          </p:nvPr>
        </p:nvSpPr>
        <p:spPr>
          <a:xfrm>
            <a:off x="342900" y="696913"/>
            <a:ext cx="6196013"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058" rtl="0" eaLnBrk="1" latinLnBrk="0" hangingPunct="1">
      <a:defRPr sz="1200" kern="1200">
        <a:solidFill>
          <a:schemeClr val="tx1"/>
        </a:solidFill>
        <a:latin typeface="+mn-lt"/>
        <a:ea typeface="+mn-ea"/>
        <a:cs typeface="+mn-cs"/>
      </a:defRPr>
    </a:lvl1pPr>
    <a:lvl2pPr marL="457029" algn="l" defTabSz="914058" rtl="0" eaLnBrk="1" latinLnBrk="0" hangingPunct="1">
      <a:defRPr sz="1200" kern="1200">
        <a:solidFill>
          <a:schemeClr val="tx1"/>
        </a:solidFill>
        <a:latin typeface="+mn-lt"/>
        <a:ea typeface="+mn-ea"/>
        <a:cs typeface="+mn-cs"/>
      </a:defRPr>
    </a:lvl2pPr>
    <a:lvl3pPr marL="914058" algn="l" defTabSz="914058" rtl="0" eaLnBrk="1" latinLnBrk="0" hangingPunct="1">
      <a:defRPr sz="1200" kern="1200">
        <a:solidFill>
          <a:schemeClr val="tx1"/>
        </a:solidFill>
        <a:latin typeface="+mn-lt"/>
        <a:ea typeface="+mn-ea"/>
        <a:cs typeface="+mn-cs"/>
      </a:defRPr>
    </a:lvl3pPr>
    <a:lvl4pPr marL="1371087" algn="l" defTabSz="914058" rtl="0" eaLnBrk="1" latinLnBrk="0" hangingPunct="1">
      <a:defRPr sz="1200" kern="1200">
        <a:solidFill>
          <a:schemeClr val="tx1"/>
        </a:solidFill>
        <a:latin typeface="+mn-lt"/>
        <a:ea typeface="+mn-ea"/>
        <a:cs typeface="+mn-cs"/>
      </a:defRPr>
    </a:lvl4pPr>
    <a:lvl5pPr marL="1828114" algn="l" defTabSz="914058" rtl="0" eaLnBrk="1" latinLnBrk="0" hangingPunct="1">
      <a:defRPr sz="1200" kern="1200">
        <a:solidFill>
          <a:schemeClr val="tx1"/>
        </a:solidFill>
        <a:latin typeface="+mn-lt"/>
        <a:ea typeface="+mn-ea"/>
        <a:cs typeface="+mn-cs"/>
      </a:defRPr>
    </a:lvl5pPr>
    <a:lvl6pPr marL="2285138" algn="l" defTabSz="914058" rtl="0" eaLnBrk="1" latinLnBrk="0" hangingPunct="1">
      <a:defRPr sz="1200" kern="1200">
        <a:solidFill>
          <a:schemeClr val="tx1"/>
        </a:solidFill>
        <a:latin typeface="+mn-lt"/>
        <a:ea typeface="+mn-ea"/>
        <a:cs typeface="+mn-cs"/>
      </a:defRPr>
    </a:lvl6pPr>
    <a:lvl7pPr marL="2742174" algn="l" defTabSz="914058" rtl="0" eaLnBrk="1" latinLnBrk="0" hangingPunct="1">
      <a:defRPr sz="1200" kern="1200">
        <a:solidFill>
          <a:schemeClr val="tx1"/>
        </a:solidFill>
        <a:latin typeface="+mn-lt"/>
        <a:ea typeface="+mn-ea"/>
        <a:cs typeface="+mn-cs"/>
      </a:defRPr>
    </a:lvl7pPr>
    <a:lvl8pPr marL="3199198" algn="l" defTabSz="914058" rtl="0" eaLnBrk="1" latinLnBrk="0" hangingPunct="1">
      <a:defRPr sz="1200" kern="1200">
        <a:solidFill>
          <a:schemeClr val="tx1"/>
        </a:solidFill>
        <a:latin typeface="+mn-lt"/>
        <a:ea typeface="+mn-ea"/>
        <a:cs typeface="+mn-cs"/>
      </a:defRPr>
    </a:lvl8pPr>
    <a:lvl9pPr marL="3656226" algn="l" defTabSz="91405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1</a:t>
            </a:fld>
            <a:endParaRPr lang="en-US"/>
          </a:p>
        </p:txBody>
      </p:sp>
    </p:spTree>
    <p:extLst>
      <p:ext uri="{BB962C8B-B14F-4D97-AF65-F5344CB8AC3E}">
        <p14:creationId xmlns:p14="http://schemas.microsoft.com/office/powerpoint/2010/main" val="3441299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Demo</a:t>
            </a:r>
          </a:p>
          <a:p>
            <a:pPr marL="173336" indent="-173336">
              <a:buFont typeface="Arial" pitchFamily="34" charset="0"/>
              <a:buChar char="•"/>
            </a:pPr>
            <a:r>
              <a:rPr lang="en-US" dirty="0" smtClean="0"/>
              <a:t>Length</a:t>
            </a:r>
            <a:r>
              <a:rPr lang="en-US" baseline="0" dirty="0" smtClean="0"/>
              <a:t>: 5 minutes</a:t>
            </a:r>
            <a:endParaRPr lang="en-US" dirty="0" smtClean="0"/>
          </a:p>
          <a:p>
            <a:pPr marL="173336" indent="-173336">
              <a:buFont typeface="Arial" pitchFamily="34" charset="0"/>
              <a:buChar char="•"/>
            </a:pPr>
            <a:r>
              <a:rPr lang="en-US" dirty="0" smtClean="0"/>
              <a:t>Pet Shop</a:t>
            </a:r>
          </a:p>
          <a:p>
            <a:pPr marL="173336" indent="-173336">
              <a:buFont typeface="Arial" pitchFamily="34" charset="0"/>
              <a:buChar char="•"/>
            </a:pPr>
            <a:r>
              <a:rPr lang="en-US" dirty="0" smtClean="0"/>
              <a:t>Use</a:t>
            </a:r>
            <a:r>
              <a:rPr lang="en-US" baseline="0" dirty="0" smtClean="0"/>
              <a:t> Visual Studio 2010</a:t>
            </a:r>
          </a:p>
          <a:p>
            <a:pPr marL="173336" indent="-173336">
              <a:buFont typeface="Arial" pitchFamily="34" charset="0"/>
              <a:buChar char="•"/>
            </a:pPr>
            <a:r>
              <a:rPr lang="en-US" baseline="0" dirty="0" smtClean="0"/>
              <a:t>Deploy using </a:t>
            </a:r>
            <a:r>
              <a:rPr lang="en-US" baseline="0" dirty="0" err="1" smtClean="0"/>
              <a:t>WebDeploy</a:t>
            </a:r>
            <a:r>
              <a:rPr lang="en-US" baseline="0" dirty="0" smtClean="0"/>
              <a:t> with VS2010 Extensions</a:t>
            </a:r>
          </a:p>
          <a:p>
            <a:pPr marL="173336" indent="-173336">
              <a:buFont typeface="Arial" pitchFamily="34" charset="0"/>
              <a:buChar char="•"/>
            </a:pPr>
            <a:r>
              <a:rPr lang="en-US" baseline="0" dirty="0" smtClean="0"/>
              <a:t>Example: http://petshop.antdf0.antares-test.windows-int.net/</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Demo</a:t>
            </a:r>
          </a:p>
          <a:p>
            <a:pPr marL="173336" indent="-173336" defTabSz="924421">
              <a:lnSpc>
                <a:spcPct val="90000"/>
              </a:lnSpc>
              <a:spcAft>
                <a:spcPts val="337"/>
              </a:spcAft>
              <a:buFont typeface="Arial" pitchFamily="34" charset="0"/>
              <a:buChar char="•"/>
              <a:defRPr/>
            </a:pPr>
            <a:r>
              <a:rPr lang="en-US" baseline="0" dirty="0" smtClean="0"/>
              <a:t>Length: 10 minutes</a:t>
            </a:r>
            <a:endParaRPr lang="en-US" dirty="0" smtClean="0"/>
          </a:p>
          <a:p>
            <a:pPr marL="173336" indent="-173336" defTabSz="924421">
              <a:lnSpc>
                <a:spcPct val="90000"/>
              </a:lnSpc>
              <a:spcAft>
                <a:spcPts val="337"/>
              </a:spcAft>
              <a:buFont typeface="Arial" pitchFamily="34" charset="0"/>
              <a:buChar char="•"/>
              <a:defRPr/>
            </a:pPr>
            <a:r>
              <a:rPr lang="en-US" dirty="0" smtClean="0"/>
              <a:t>Create </a:t>
            </a:r>
            <a:r>
              <a:rPr lang="en-US" dirty="0" err="1" smtClean="0"/>
              <a:t>Wordpress</a:t>
            </a:r>
            <a:r>
              <a:rPr lang="en-US" dirty="0" smtClean="0"/>
              <a:t> Blog in Web Gallery</a:t>
            </a:r>
          </a:p>
          <a:p>
            <a:pPr marL="173336" indent="-173336" defTabSz="924421">
              <a:lnSpc>
                <a:spcPct val="90000"/>
              </a:lnSpc>
              <a:spcAft>
                <a:spcPts val="337"/>
              </a:spcAft>
              <a:buFont typeface="Arial" pitchFamily="34" charset="0"/>
              <a:buChar char="•"/>
              <a:defRPr/>
            </a:pPr>
            <a:r>
              <a:rPr lang="en-US" dirty="0" smtClean="0"/>
              <a:t>Download Publish File</a:t>
            </a:r>
          </a:p>
          <a:p>
            <a:pPr marL="173336" indent="-173336" defTabSz="924421">
              <a:lnSpc>
                <a:spcPct val="90000"/>
              </a:lnSpc>
              <a:spcAft>
                <a:spcPts val="337"/>
              </a:spcAft>
              <a:buFont typeface="Arial" pitchFamily="34" charset="0"/>
              <a:buChar char="•"/>
              <a:defRPr/>
            </a:pPr>
            <a:r>
              <a:rPr lang="en-US" dirty="0" smtClean="0"/>
              <a:t>Open in </a:t>
            </a:r>
            <a:r>
              <a:rPr lang="en-US" dirty="0" err="1" smtClean="0"/>
              <a:t>WebMatrix</a:t>
            </a:r>
            <a:endParaRPr lang="en-US" dirty="0" smtClean="0"/>
          </a:p>
          <a:p>
            <a:pPr marL="173336" indent="-173336" defTabSz="924421">
              <a:lnSpc>
                <a:spcPct val="90000"/>
              </a:lnSpc>
              <a:spcAft>
                <a:spcPts val="337"/>
              </a:spcAft>
              <a:buFont typeface="Arial" pitchFamily="34" charset="0"/>
              <a:buChar char="•"/>
              <a:defRPr/>
            </a:pPr>
            <a:r>
              <a:rPr lang="en-US" dirty="0" smtClean="0"/>
              <a:t>Edit</a:t>
            </a:r>
            <a:r>
              <a:rPr lang="en-US" baseline="0" dirty="0" smtClean="0"/>
              <a:t> Theme</a:t>
            </a:r>
          </a:p>
          <a:p>
            <a:pPr marL="173336" indent="-173336" defTabSz="924421">
              <a:lnSpc>
                <a:spcPct val="90000"/>
              </a:lnSpc>
              <a:spcAft>
                <a:spcPts val="337"/>
              </a:spcAft>
              <a:buFont typeface="Arial" pitchFamily="34" charset="0"/>
              <a:buChar char="•"/>
              <a:defRPr/>
            </a:pPr>
            <a:r>
              <a:rPr lang="en-US" baseline="0" dirty="0" smtClean="0"/>
              <a:t>Save/Deploy</a:t>
            </a:r>
          </a:p>
          <a:p>
            <a:pPr marL="173336" indent="-173336" defTabSz="924421">
              <a:lnSpc>
                <a:spcPct val="90000"/>
              </a:lnSpc>
              <a:spcAft>
                <a:spcPts val="337"/>
              </a:spcAft>
              <a:buFont typeface="Arial" pitchFamily="34" charset="0"/>
              <a:buChar char="•"/>
              <a:defRPr/>
            </a:pPr>
            <a:r>
              <a:rPr lang="en-US" baseline="0" dirty="0" smtClean="0"/>
              <a:t>Show site with changes</a:t>
            </a:r>
          </a:p>
          <a:p>
            <a:pPr marL="173336" indent="-173336" defTabSz="924421">
              <a:lnSpc>
                <a:spcPct val="90000"/>
              </a:lnSpc>
              <a:spcAft>
                <a:spcPts val="337"/>
              </a:spcAft>
              <a:buFont typeface="Arial" pitchFamily="34" charset="0"/>
              <a:buChar char="•"/>
              <a:defRPr/>
            </a:pPr>
            <a:endParaRPr lang="en-US" baseline="0" dirty="0" smtClean="0"/>
          </a:p>
          <a:p>
            <a:pPr defTabSz="924421">
              <a:lnSpc>
                <a:spcPct val="90000"/>
              </a:lnSpc>
              <a:spcAft>
                <a:spcPts val="337"/>
              </a:spcAft>
              <a:defRPr/>
            </a:pPr>
            <a:endParaRPr lang="en-US" baseline="0" dirty="0" smtClean="0"/>
          </a:p>
          <a:p>
            <a:pPr marL="173336" indent="-173336" defTabSz="924421">
              <a:lnSpc>
                <a:spcPct val="90000"/>
              </a:lnSpc>
              <a:spcAft>
                <a:spcPts val="337"/>
              </a:spcAft>
              <a:buFont typeface="Arial" pitchFamily="34" charset="0"/>
              <a:buChar char="•"/>
              <a:defRPr/>
            </a:pPr>
            <a:r>
              <a:rPr lang="en-US" baseline="0" dirty="0" smtClean="0"/>
              <a:t>Run locally </a:t>
            </a:r>
          </a:p>
          <a:p>
            <a:pPr marL="173336" indent="-173336" defTabSz="924421">
              <a:lnSpc>
                <a:spcPct val="90000"/>
              </a:lnSpc>
              <a:spcAft>
                <a:spcPts val="337"/>
              </a:spcAft>
              <a:buFont typeface="Arial" pitchFamily="34" charset="0"/>
              <a:buChar char="•"/>
              <a:defRPr/>
            </a:pPr>
            <a:r>
              <a:rPr lang="en-US" baseline="0" dirty="0" smtClean="0"/>
              <a:t>Add theme -&gt; Can we find an enterprise theme, team status or something similar</a:t>
            </a:r>
          </a:p>
          <a:p>
            <a:pPr marL="173336" indent="-173336" defTabSz="924421">
              <a:lnSpc>
                <a:spcPct val="90000"/>
              </a:lnSpc>
              <a:spcAft>
                <a:spcPts val="337"/>
              </a:spcAft>
              <a:buFont typeface="Arial" pitchFamily="34" charset="0"/>
              <a:buChar char="•"/>
              <a:defRPr/>
            </a:pPr>
            <a:r>
              <a:rPr lang="en-US" baseline="0" dirty="0" smtClean="0"/>
              <a:t>Deploy to cloud</a:t>
            </a:r>
          </a:p>
          <a:p>
            <a:pPr marL="173336" indent="-173336" defTabSz="924421">
              <a:lnSpc>
                <a:spcPct val="90000"/>
              </a:lnSpc>
              <a:spcAft>
                <a:spcPts val="337"/>
              </a:spcAft>
              <a:buFont typeface="Arial" pitchFamily="34" charset="0"/>
              <a:buChar char="•"/>
              <a:defRPr/>
            </a:pPr>
            <a:r>
              <a:rPr lang="en-US" baseline="0" dirty="0" smtClean="0"/>
              <a:t>Show running in cloud</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15</a:t>
            </a:fld>
            <a:endParaRPr lang="en-US"/>
          </a:p>
        </p:txBody>
      </p:sp>
    </p:spTree>
    <p:extLst>
      <p:ext uri="{BB962C8B-B14F-4D97-AF65-F5344CB8AC3E}">
        <p14:creationId xmlns:p14="http://schemas.microsoft.com/office/powerpoint/2010/main" val="1858349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16</a:t>
            </a:fld>
            <a:endParaRPr lang="en-US"/>
          </a:p>
        </p:txBody>
      </p:sp>
    </p:spTree>
    <p:extLst>
      <p:ext uri="{BB962C8B-B14F-4D97-AF65-F5344CB8AC3E}">
        <p14:creationId xmlns:p14="http://schemas.microsoft.com/office/powerpoint/2010/main" val="39452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defTabSz="924312">
              <a:defRPr/>
            </a:pPr>
            <a:r>
              <a:rPr lang="en-US" dirty="0" smtClean="0"/>
              <a:t>*free offer of 10 web</a:t>
            </a:r>
            <a:r>
              <a:rPr lang="en-US" baseline="0" dirty="0" smtClean="0"/>
              <a:t> sites for Spring 2012 Preview</a:t>
            </a:r>
            <a:endParaRPr lang="en-US" dirty="0" smtClean="0"/>
          </a:p>
          <a:p>
            <a:pPr defTabSz="924312">
              <a:defRPr/>
            </a:pPr>
            <a:r>
              <a:rPr lang="en-US" dirty="0" smtClean="0"/>
              <a:t>*Create</a:t>
            </a:r>
            <a:r>
              <a:rPr lang="en-US" baseline="0" dirty="0" smtClean="0"/>
              <a:t> new sites from the gallery or from scratch</a:t>
            </a:r>
            <a:endParaRPr lang="en-US" dirty="0" smtClean="0"/>
          </a:p>
          <a:p>
            <a:pPr defTabSz="924312">
              <a:defRPr/>
            </a:pPr>
            <a:r>
              <a:rPr lang="en-US" dirty="0" smtClean="0"/>
              <a:t>*</a:t>
            </a:r>
            <a:r>
              <a:rPr lang="en-US" dirty="0">
                <a:solidFill>
                  <a:schemeClr val="tx2">
                    <a:alpha val="99000"/>
                  </a:schemeClr>
                </a:solidFill>
              </a:rPr>
              <a:t>if your web site runs on Internet Information Services (IIS) 7, it will run on Windows Azure Web Sites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470578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Add images to these three slides</a:t>
            </a:r>
            <a:r>
              <a:rPr lang="en-US" baseline="0" dirty="0" smtClean="0"/>
              <a:t> with the bullets – more metro, alive</a:t>
            </a:r>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2</a:t>
            </a:fld>
            <a:endParaRPr lang="en-US"/>
          </a:p>
        </p:txBody>
      </p:sp>
    </p:spTree>
    <p:extLst>
      <p:ext uri="{BB962C8B-B14F-4D97-AF65-F5344CB8AC3E}">
        <p14:creationId xmlns:p14="http://schemas.microsoft.com/office/powerpoint/2010/main" val="3347936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Add images to these three slides</a:t>
            </a:r>
            <a:r>
              <a:rPr lang="en-US" baseline="0" dirty="0" smtClean="0"/>
              <a:t> with the bullets – more metro, alive</a:t>
            </a:r>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Add images to these three slides</a:t>
            </a:r>
            <a:r>
              <a:rPr lang="en-US" baseline="0" dirty="0" smtClean="0"/>
              <a:t> with the bullets – more metro, alive</a:t>
            </a:r>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22</a:t>
            </a:fld>
            <a:endParaRPr lang="en-US"/>
          </a:p>
        </p:txBody>
      </p:sp>
    </p:spTree>
    <p:extLst>
      <p:ext uri="{BB962C8B-B14F-4D97-AF65-F5344CB8AC3E}">
        <p14:creationId xmlns:p14="http://schemas.microsoft.com/office/powerpoint/2010/main" val="1639868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Leave</a:t>
            </a:r>
            <a:r>
              <a:rPr lang="en-US" baseline="0" dirty="0" smtClean="0"/>
              <a:t> in appendix for QA when the </a:t>
            </a:r>
            <a:r>
              <a:rPr lang="en-US" baseline="0" smtClean="0"/>
              <a:t>question is asked.</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185990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215324" lvl="1"/>
            <a:endParaRPr lang="en-US" baseline="0" dirty="0" smtClean="0"/>
          </a:p>
          <a:p>
            <a:pPr marL="215324" lvl="1"/>
            <a:r>
              <a:rPr lang="en-US" baseline="0" dirty="0" smtClean="0"/>
              <a:t>NOTE: Add spectrum (arrow) that shows the “</a:t>
            </a:r>
            <a:r>
              <a:rPr lang="en-US" baseline="0" dirty="0" err="1" smtClean="0"/>
              <a:t>PaaS</a:t>
            </a:r>
            <a:r>
              <a:rPr lang="en-US" baseline="0" dirty="0" smtClean="0"/>
              <a:t> Continuum”</a:t>
            </a:r>
            <a:endParaRPr lang="en-US" dirty="0" smtClean="0"/>
          </a:p>
          <a:p>
            <a:endParaRPr lang="en-US" dirty="0" smtClean="0"/>
          </a:p>
          <a:p>
            <a:r>
              <a:rPr lang="en-US" dirty="0" smtClean="0"/>
              <a:t>We’re going to talk about a new </a:t>
            </a:r>
            <a:r>
              <a:rPr lang="en-US" dirty="0" err="1" smtClean="0"/>
              <a:t>sevice</a:t>
            </a:r>
            <a:r>
              <a:rPr lang="en-US" dirty="0" smtClean="0"/>
              <a:t>. You think about WAWS</a:t>
            </a:r>
            <a:r>
              <a:rPr lang="en-US" baseline="0" dirty="0" smtClean="0"/>
              <a:t> as the highest level service, abstracts away .. .. .. even web server.</a:t>
            </a:r>
          </a:p>
          <a:p>
            <a:endParaRPr lang="en-US" baseline="0" dirty="0" smtClean="0"/>
          </a:p>
          <a:p>
            <a:r>
              <a:rPr lang="en-US" baseline="0" dirty="0" smtClean="0"/>
              <a:t>Reducing complexity, reducing management overhead.</a:t>
            </a:r>
          </a:p>
          <a:p>
            <a:endParaRPr lang="en-US" baseline="0" dirty="0" smtClean="0"/>
          </a:p>
          <a:p>
            <a:r>
              <a:rPr lang="en-US" baseline="0" dirty="0" smtClean="0"/>
              <a:t>Add animation to build out each part -&gt; final click </a:t>
            </a:r>
            <a:r>
              <a:rPr lang="en-US" baseline="0" dirty="0" err="1" smtClean="0"/>
              <a:t>reviels</a:t>
            </a:r>
            <a:r>
              <a:rPr lang="en-US" baseline="0" dirty="0" smtClean="0"/>
              <a:t> the cloud box at the bottom.</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278229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82045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Before</a:t>
            </a:r>
            <a:r>
              <a:rPr lang="en-US" baseline="0" dirty="0" smtClean="0"/>
              <a:t> the shopping cart demo, create a new text file </a:t>
            </a:r>
            <a:r>
              <a:rPr lang="en-US" baseline="0" dirty="0" err="1" smtClean="0"/>
              <a:t>response.write</a:t>
            </a:r>
            <a:r>
              <a:rPr lang="en-US" baseline="0" dirty="0" smtClean="0"/>
              <a:t>(“”) rename to asp and </a:t>
            </a:r>
            <a:r>
              <a:rPr lang="en-US" baseline="0" dirty="0" err="1" smtClean="0"/>
              <a:t>uplaod</a:t>
            </a:r>
            <a:r>
              <a:rPr lang="en-US" baseline="0" dirty="0" smtClean="0"/>
              <a:t> to the site and demo. Then do shopping cart.</a:t>
            </a:r>
            <a:endParaRPr lang="en-US" dirty="0" smtClean="0"/>
          </a:p>
          <a:p>
            <a:endParaRPr lang="en-US" dirty="0" smtClean="0"/>
          </a:p>
          <a:p>
            <a:r>
              <a:rPr lang="en-US" dirty="0" smtClean="0"/>
              <a:t>Demo:</a:t>
            </a:r>
          </a:p>
          <a:p>
            <a:pPr marL="173336" indent="-173336">
              <a:buFont typeface="Arial" pitchFamily="34" charset="0"/>
              <a:buChar char="•"/>
            </a:pPr>
            <a:r>
              <a:rPr lang="en-US" dirty="0" smtClean="0"/>
              <a:t>Length</a:t>
            </a:r>
            <a:r>
              <a:rPr lang="en-US" baseline="0" dirty="0" smtClean="0"/>
              <a:t>: 5 minutes</a:t>
            </a:r>
          </a:p>
          <a:p>
            <a:pPr marL="173336" indent="-173336">
              <a:buFont typeface="Arial" pitchFamily="34" charset="0"/>
              <a:buChar char="•"/>
            </a:pPr>
            <a:r>
              <a:rPr lang="en-US" baseline="0" dirty="0" smtClean="0"/>
              <a:t>Classic ASP Shopping Cart</a:t>
            </a:r>
          </a:p>
          <a:p>
            <a:pPr marL="173336" indent="-173336">
              <a:buFont typeface="Arial" pitchFamily="34" charset="0"/>
              <a:buChar char="•"/>
            </a:pPr>
            <a:r>
              <a:rPr lang="en-US" baseline="0" dirty="0" smtClean="0"/>
              <a:t>Deploy using FTP</a:t>
            </a:r>
          </a:p>
          <a:p>
            <a:pPr marL="173336" indent="-173336">
              <a:buFont typeface="Arial" pitchFamily="34" charset="0"/>
              <a:buChar char="•"/>
            </a:pPr>
            <a:r>
              <a:rPr lang="en-US" baseline="0" dirty="0" smtClean="0"/>
              <a:t>Product Cart</a:t>
            </a:r>
          </a:p>
          <a:p>
            <a:pPr marL="388660" lvl="1" indent="-173336">
              <a:buFont typeface="Arial" pitchFamily="34" charset="0"/>
              <a:buChar char="•"/>
            </a:pPr>
            <a:r>
              <a:rPr lang="en-US" dirty="0" smtClean="0"/>
              <a:t>Product Page: http://www.earlyimpact.com/productcart/ecommerce-software.asp</a:t>
            </a:r>
          </a:p>
          <a:p>
            <a:pPr marL="388660" lvl="1" indent="-173336">
              <a:buFont typeface="Arial" pitchFamily="34" charset="0"/>
              <a:buChar char="•"/>
            </a:pPr>
            <a:r>
              <a:rPr lang="en-US" dirty="0" smtClean="0"/>
              <a:t>Storefront Demo: http://demos.productcart.com/demos/standard/pc/home.asp</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Demo</a:t>
            </a:r>
          </a:p>
          <a:p>
            <a:pPr marL="173336" indent="-173336">
              <a:buFont typeface="Arial" pitchFamily="34" charset="0"/>
              <a:buChar char="•"/>
            </a:pPr>
            <a:r>
              <a:rPr lang="en-US" baseline="0" dirty="0" smtClean="0"/>
              <a:t>Length: 10 minutes</a:t>
            </a:r>
          </a:p>
          <a:p>
            <a:pPr marL="173336" indent="-173336">
              <a:buFont typeface="Arial" pitchFamily="34" charset="0"/>
              <a:buChar char="•"/>
            </a:pPr>
            <a:r>
              <a:rPr lang="en-US" baseline="0" dirty="0" smtClean="0"/>
              <a:t>Survey App</a:t>
            </a:r>
          </a:p>
          <a:p>
            <a:pPr marL="173336" indent="-173336" defTabSz="924421">
              <a:lnSpc>
                <a:spcPct val="90000"/>
              </a:lnSpc>
              <a:spcAft>
                <a:spcPts val="337"/>
              </a:spcAft>
              <a:buFont typeface="Arial" pitchFamily="34" charset="0"/>
              <a:buChar char="•"/>
              <a:defRPr/>
            </a:pPr>
            <a:r>
              <a:rPr lang="en-US" dirty="0" smtClean="0"/>
              <a:t>ASP.NET MVC4, </a:t>
            </a:r>
            <a:r>
              <a:rPr lang="en-US" dirty="0" err="1" smtClean="0"/>
              <a:t>KnockoutJS</a:t>
            </a:r>
            <a:r>
              <a:rPr lang="en-US" dirty="0" smtClean="0"/>
              <a:t>,</a:t>
            </a:r>
            <a:r>
              <a:rPr lang="en-US" baseline="0" dirty="0" smtClean="0"/>
              <a:t> </a:t>
            </a:r>
            <a:r>
              <a:rPr lang="en-US" baseline="0" dirty="0" err="1" smtClean="0"/>
              <a:t>SignalR</a:t>
            </a:r>
            <a:endParaRPr lang="en-US" baseline="0" dirty="0" smtClean="0"/>
          </a:p>
          <a:p>
            <a:pPr marL="173336" indent="-173336">
              <a:buFont typeface="Arial" pitchFamily="34" charset="0"/>
              <a:buChar char="•"/>
            </a:pPr>
            <a:r>
              <a:rPr lang="en-US" dirty="0" smtClean="0"/>
              <a:t>Visual Studio 11</a:t>
            </a:r>
          </a:p>
          <a:p>
            <a:pPr marL="173336" indent="-173336">
              <a:buFont typeface="Arial" pitchFamily="34" charset="0"/>
              <a:buChar char="•"/>
            </a:pPr>
            <a:endParaRPr lang="en-US" dirty="0" smtClean="0"/>
          </a:p>
          <a:p>
            <a:pPr marL="173336" indent="-173336">
              <a:buFont typeface="Arial" pitchFamily="34" charset="0"/>
              <a:buChar char="•"/>
            </a:pPr>
            <a:r>
              <a:rPr lang="en-US" dirty="0" smtClean="0"/>
              <a:t>James note: Modern apps &amp; Modern Tools</a:t>
            </a:r>
          </a:p>
          <a:p>
            <a:pPr marL="173336" indent="-173336">
              <a:buFont typeface="Arial" pitchFamily="34" charset="0"/>
              <a:buChar char="•"/>
            </a:pPr>
            <a:endParaRPr lang="en-US" dirty="0" smtClean="0"/>
          </a:p>
          <a:p>
            <a:pPr marL="173336" indent="-173336">
              <a:buFont typeface="Arial" pitchFamily="34" charset="0"/>
              <a:buChar char="•"/>
            </a:pPr>
            <a:r>
              <a:rPr lang="en-US" dirty="0" smtClean="0"/>
              <a:t>NOTE: TFS</a:t>
            </a:r>
            <a:r>
              <a:rPr lang="en-US" baseline="0" dirty="0" smtClean="0"/>
              <a:t> is already setup on Dev11, figure out how we can flow TFS into this demo.</a:t>
            </a:r>
            <a:endParaRPr lang="en-US" dirty="0" smtClean="0"/>
          </a:p>
          <a:p>
            <a:pPr marL="173336" indent="-173336">
              <a:buFont typeface="Arial" pitchFamily="34" charset="0"/>
              <a:buChar char="•"/>
            </a:pPr>
            <a:endParaRPr lang="en-US" dirty="0" smtClean="0"/>
          </a:p>
          <a:p>
            <a:pPr marL="173336" indent="-173336">
              <a:buFont typeface="Arial" pitchFamily="34" charset="0"/>
              <a:buChar char="•"/>
            </a:pPr>
            <a:r>
              <a:rPr lang="en-US" dirty="0" smtClean="0"/>
              <a:t>Deploy</a:t>
            </a:r>
            <a:r>
              <a:rPr lang="en-US" baseline="0" dirty="0" smtClean="0"/>
              <a:t> once as is, make update for mobile front end and redeploy to show CI</a:t>
            </a:r>
            <a:endParaRPr lang="en-US" dirty="0" smtClean="0"/>
          </a:p>
          <a:p>
            <a:pPr marL="173336" indent="-173336">
              <a:buFont typeface="Arial" pitchFamily="34" charset="0"/>
              <a:buChar char="•"/>
            </a:pPr>
            <a:r>
              <a:rPr lang="en-US" dirty="0" smtClean="0"/>
              <a:t>Get </a:t>
            </a:r>
            <a:r>
              <a:rPr lang="en-US" dirty="0" err="1" smtClean="0"/>
              <a:t>joanah’s</a:t>
            </a:r>
            <a:r>
              <a:rPr lang="en-US" dirty="0" smtClean="0"/>
              <a:t> team</a:t>
            </a:r>
            <a:r>
              <a:rPr lang="en-US" baseline="0" dirty="0" smtClean="0"/>
              <a:t> to style this</a:t>
            </a:r>
          </a:p>
          <a:p>
            <a:pPr marL="388660" lvl="1" indent="-173336">
              <a:buFont typeface="Arial" pitchFamily="34" charset="0"/>
              <a:buChar char="•"/>
            </a:pPr>
            <a:r>
              <a:rPr lang="en-US" baseline="0" dirty="0" smtClean="0"/>
              <a:t>Chat app like windows phone</a:t>
            </a:r>
          </a:p>
          <a:p>
            <a:pPr marL="388660" lvl="1" indent="-173336">
              <a:buFont typeface="Arial" pitchFamily="34" charset="0"/>
              <a:buChar char="•"/>
            </a:pPr>
            <a:r>
              <a:rPr lang="en-US" baseline="0" dirty="0" smtClean="0"/>
              <a:t>Modern, metro style</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This adds to pet shop demo. /help </a:t>
            </a:r>
            <a:r>
              <a:rPr lang="en-US" dirty="0" err="1" smtClean="0"/>
              <a:t>config</a:t>
            </a:r>
            <a:endParaRPr lang="en-US" dirty="0" smtClean="0"/>
          </a:p>
          <a:p>
            <a:endParaRPr lang="en-US" dirty="0" smtClean="0"/>
          </a:p>
          <a:p>
            <a:r>
              <a:rPr lang="en-US" dirty="0" smtClean="0"/>
              <a:t>Demo</a:t>
            </a:r>
          </a:p>
          <a:p>
            <a:pPr marL="173336" indent="-173336" defTabSz="924421">
              <a:lnSpc>
                <a:spcPct val="90000"/>
              </a:lnSpc>
              <a:spcAft>
                <a:spcPts val="337"/>
              </a:spcAft>
              <a:buFont typeface="Arial" pitchFamily="34" charset="0"/>
              <a:buChar char="•"/>
              <a:defRPr/>
            </a:pPr>
            <a:r>
              <a:rPr lang="en-US" baseline="0" dirty="0" smtClean="0"/>
              <a:t>Length: 10 minutes</a:t>
            </a:r>
            <a:endParaRPr lang="en-US" dirty="0" smtClean="0"/>
          </a:p>
          <a:p>
            <a:pPr marL="173336" indent="-173336" defTabSz="924421">
              <a:lnSpc>
                <a:spcPct val="90000"/>
              </a:lnSpc>
              <a:spcAft>
                <a:spcPts val="337"/>
              </a:spcAft>
              <a:buFont typeface="Arial" pitchFamily="34" charset="0"/>
              <a:buChar char="•"/>
              <a:defRPr/>
            </a:pPr>
            <a:r>
              <a:rPr lang="en-US" dirty="0" smtClean="0"/>
              <a:t>Visual Studio 11</a:t>
            </a:r>
          </a:p>
          <a:p>
            <a:pPr marL="173336" indent="-173336" defTabSz="924421">
              <a:lnSpc>
                <a:spcPct val="90000"/>
              </a:lnSpc>
              <a:spcAft>
                <a:spcPts val="337"/>
              </a:spcAft>
              <a:buFont typeface="Arial" pitchFamily="34" charset="0"/>
              <a:buChar char="•"/>
              <a:defRPr/>
            </a:pPr>
            <a:r>
              <a:rPr lang="en-US" dirty="0" smtClean="0"/>
              <a:t>TFS Deployment</a:t>
            </a:r>
          </a:p>
          <a:p>
            <a:pPr marL="173336" indent="-173336">
              <a:buFont typeface="Arial" pitchFamily="34" charset="0"/>
              <a:buChar char="•"/>
            </a:pPr>
            <a:r>
              <a:rPr lang="en-US" dirty="0" smtClean="0"/>
              <a:t>Show Configuration Page</a:t>
            </a:r>
          </a:p>
          <a:p>
            <a:pPr marL="173336" indent="-173336">
              <a:buFont typeface="Arial" pitchFamily="34" charset="0"/>
              <a:buChar char="•"/>
            </a:pPr>
            <a:r>
              <a:rPr lang="en-US" dirty="0" smtClean="0"/>
              <a:t>Deploy broken</a:t>
            </a:r>
            <a:r>
              <a:rPr lang="en-US" baseline="0" dirty="0" smtClean="0"/>
              <a:t> App</a:t>
            </a:r>
          </a:p>
          <a:p>
            <a:pPr marL="173336" indent="-173336">
              <a:buFont typeface="Arial" pitchFamily="34" charset="0"/>
              <a:buChar char="•"/>
            </a:pPr>
            <a:r>
              <a:rPr lang="en-US" baseline="0" dirty="0" smtClean="0"/>
              <a:t>Show logging and diagnostics</a:t>
            </a:r>
          </a:p>
          <a:p>
            <a:pPr marL="173336" indent="-173336">
              <a:buFont typeface="Arial" pitchFamily="34" charset="0"/>
              <a:buChar char="•"/>
            </a:pPr>
            <a:r>
              <a:rPr lang="en-US" baseline="0" dirty="0" smtClean="0"/>
              <a:t>Show Roll Back deployment</a:t>
            </a:r>
          </a:p>
          <a:p>
            <a:pPr marL="173336" indent="-173336">
              <a:buFont typeface="Arial" pitchFamily="34" charset="0"/>
              <a:buChar char="•"/>
            </a:pPr>
            <a:endParaRPr lang="en-US" baseline="0" dirty="0" smtClean="0"/>
          </a:p>
          <a:p>
            <a:pPr marL="173336" indent="-173336">
              <a:buFont typeface="Arial" pitchFamily="34" charset="0"/>
              <a:buChar char="•"/>
            </a:pPr>
            <a:r>
              <a:rPr lang="en-US" baseline="0" dirty="0" smtClean="0"/>
              <a:t>Start new app for this demo</a:t>
            </a:r>
          </a:p>
          <a:p>
            <a:pPr marL="173336" indent="-173336">
              <a:buFont typeface="Arial" pitchFamily="34" charset="0"/>
              <a:buChar char="•"/>
            </a:pPr>
            <a:r>
              <a:rPr lang="en-US" baseline="0" dirty="0" smtClean="0"/>
              <a:t>Rather than showing something that is broken, show how to use the logs to optimize. Maybe missing favicon – “Be </a:t>
            </a:r>
            <a:r>
              <a:rPr lang="en-US" baseline="0" dirty="0" err="1" smtClean="0"/>
              <a:t>Brillaint</a:t>
            </a:r>
            <a:r>
              <a:rPr lang="en-US" baseline="0" dirty="0" smtClean="0"/>
              <a:t> theme”</a:t>
            </a:r>
          </a:p>
          <a:p>
            <a:pPr marL="173336" indent="-173336">
              <a:buFont typeface="Arial" pitchFamily="34" charset="0"/>
              <a:buChar char="•"/>
            </a:pPr>
            <a:r>
              <a:rPr lang="en-US" baseline="0" dirty="0" smtClean="0"/>
              <a:t>Sub directory off root with default doc issue - /help for example. Browse to the </a:t>
            </a:r>
            <a:r>
              <a:rPr lang="en-US" baseline="0" dirty="0" err="1" smtClean="0"/>
              <a:t>url</a:t>
            </a:r>
            <a:r>
              <a:rPr lang="en-US" baseline="0" dirty="0" smtClean="0"/>
              <a:t> and get wrong page because the default doc is not set correctly.</a:t>
            </a:r>
          </a:p>
          <a:p>
            <a:pPr marL="388660" lvl="1" indent="-173336">
              <a:buFont typeface="Arial" pitchFamily="34" charset="0"/>
              <a:buChar char="•"/>
            </a:pPr>
            <a:r>
              <a:rPr lang="en-US" baseline="0" dirty="0" smtClean="0"/>
              <a:t>Go into portal and show </a:t>
            </a:r>
            <a:r>
              <a:rPr lang="en-US" baseline="0" dirty="0" err="1" smtClean="0"/>
              <a:t>reording</a:t>
            </a:r>
            <a:r>
              <a:rPr lang="en-US" baseline="0" dirty="0" smtClean="0"/>
              <a:t> of default docs. </a:t>
            </a:r>
          </a:p>
          <a:p>
            <a:pPr marL="388660" lvl="1" indent="-173336">
              <a:buFont typeface="Arial" pitchFamily="34" charset="0"/>
              <a:buChar char="•"/>
            </a:pPr>
            <a:r>
              <a:rPr lang="en-US" baseline="0" dirty="0" smtClean="0"/>
              <a:t>Show 404’s from /help -&gt; no default doc set -&gt; add to </a:t>
            </a:r>
            <a:r>
              <a:rPr lang="en-US" baseline="0" dirty="0" err="1" smtClean="0"/>
              <a:t>config</a:t>
            </a:r>
            <a:endParaRPr lang="en-US" baseline="0" dirty="0" smtClean="0"/>
          </a:p>
          <a:p>
            <a:pPr marL="173336" indent="-173336">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6" y="3459265"/>
            <a:ext cx="4091815" cy="858697"/>
          </a:xfrm>
        </p:spPr>
        <p:txBody>
          <a:bodyPr/>
          <a:lstStyle>
            <a:lvl1pPr marL="0" indent="0">
              <a:buFont typeface="Arial" pitchFamily="34" charset="0"/>
              <a:buNone/>
              <a:defRPr sz="1800">
                <a:solidFill>
                  <a:schemeClr val="bg1">
                    <a:alpha val="98000"/>
                  </a:schemeClr>
                </a:solidFill>
                <a:latin typeface="+mj-lt"/>
              </a:defRPr>
            </a:lvl1pPr>
            <a:lvl2pPr marL="345192" indent="0">
              <a:buFont typeface="Arial" pitchFamily="34" charset="0"/>
              <a:buNone/>
              <a:defRPr/>
            </a:lvl2pPr>
            <a:lvl3pPr marL="641591" indent="0">
              <a:buFont typeface="Arial" pitchFamily="34" charset="0"/>
              <a:buNone/>
              <a:defRPr/>
            </a:lvl3pPr>
            <a:lvl4pPr marL="943941" indent="0">
              <a:buFont typeface="Arial" pitchFamily="34" charset="0"/>
              <a:buNone/>
              <a:defRPr/>
            </a:lvl4pPr>
            <a:lvl5pPr marL="12034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9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2" rIns="68562" bIns="34282"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20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11" tIns="30855" rIns="61711" bIns="30855"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1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5"/>
            <a:ext cx="1880410" cy="218515"/>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51" tIns="34276" rIns="68551" bIns="34276" numCol="1" anchor="t" anchorCtr="0" compatLnSpc="1">
            <a:prstTxWarp prst="textNoShape">
              <a:avLst/>
            </a:prstTxWarp>
            <a:spAutoFit/>
          </a:bodyPr>
          <a:lstStyle/>
          <a:p>
            <a:pPr algn="ctr" defTabSz="685409" eaLnBrk="0" hangingPunct="0"/>
            <a:r>
              <a:rPr lang="en-US" sz="500" dirty="0">
                <a:solidFill>
                  <a:schemeClr val="bg1">
                    <a:alpha val="99000"/>
                  </a:schemeClr>
                </a:solidFill>
                <a:latin typeface="Segoe UI" pitchFamily="34" charset="0"/>
                <a:cs typeface="Arial" charset="0"/>
              </a:rPr>
              <a:t>© </a:t>
            </a:r>
            <a:r>
              <a:rPr lang="en-US" sz="500" dirty="0" smtClean="0">
                <a:solidFill>
                  <a:schemeClr val="bg1">
                    <a:alpha val="99000"/>
                  </a:schemeClr>
                </a:solidFill>
                <a:latin typeface="Segoe UI" pitchFamily="34" charset="0"/>
                <a:cs typeface="Arial" charset="0"/>
              </a:rPr>
              <a:t>2012 Microsoft </a:t>
            </a:r>
            <a:r>
              <a:rPr lang="en-US" sz="5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685409" eaLnBrk="0" hangingPunct="0"/>
            <a:r>
              <a:rPr lang="en-US" sz="5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chemeClr val="bg1">
                    <a:alpha val="99000"/>
                  </a:schemeClr>
                </a:solidFill>
                <a:latin typeface="Segoe UI" pitchFamily="34" charset="0"/>
                <a:cs typeface="Arial" charset="0"/>
              </a:rPr>
              <a:t>MICROSOFT </a:t>
            </a:r>
            <a:r>
              <a:rPr lang="en-US" sz="5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7"/>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66" tIns="57128" rIns="114266" bIns="5712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1"/>
            <a:ext cx="8363938" cy="1583510"/>
          </a:xfrm>
          <a:prstGeom prst="rect">
            <a:avLst/>
          </a:prstGeom>
        </p:spPr>
        <p:txBody>
          <a:bodyPr/>
          <a:lstStyle>
            <a:lvl1pPr marL="213115" indent="-213115">
              <a:buFont typeface="Wingdings" pitchFamily="2" charset="2"/>
              <a:buChar char=""/>
              <a:defRPr sz="3000"/>
            </a:lvl1pPr>
            <a:lvl2pPr marL="388131" indent="-175016">
              <a:buFont typeface="Wingdings" pitchFamily="2" charset="2"/>
              <a:buChar char=""/>
              <a:defRPr>
                <a:latin typeface="+mn-lt"/>
              </a:defRPr>
            </a:lvl2pPr>
            <a:lvl3pPr marL="556004" indent="-167873">
              <a:buFont typeface="Wingdings" pitchFamily="2" charset="2"/>
              <a:buChar char=""/>
              <a:tabLst/>
              <a:defRPr>
                <a:latin typeface="+mn-lt"/>
              </a:defRPr>
            </a:lvl3pPr>
            <a:lvl4pPr marL="685777" indent="-129773">
              <a:buFont typeface="Wingdings" pitchFamily="2" charset="2"/>
              <a:buChar char=""/>
              <a:defRPr>
                <a:latin typeface="+mn-lt"/>
              </a:defRPr>
            </a:lvl4pPr>
            <a:lvl5pPr marL="815551" indent="-12977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0082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941" indent="-3023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426" indent="-25949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787" indent="-25235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0"/>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6026793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6" y="3459265"/>
            <a:ext cx="4091815" cy="858697"/>
          </a:xfrm>
        </p:spPr>
        <p:txBody>
          <a:bodyPr/>
          <a:lstStyle>
            <a:lvl1pPr marL="0" indent="0">
              <a:buFont typeface="Arial" pitchFamily="34" charset="0"/>
              <a:buNone/>
              <a:defRPr sz="1800">
                <a:solidFill>
                  <a:schemeClr val="bg1">
                    <a:alpha val="98000"/>
                  </a:schemeClr>
                </a:solidFill>
                <a:latin typeface="+mj-lt"/>
              </a:defRPr>
            </a:lvl1pPr>
            <a:lvl2pPr marL="345192" indent="0">
              <a:buFont typeface="Arial" pitchFamily="34" charset="0"/>
              <a:buNone/>
              <a:defRPr/>
            </a:lvl2pPr>
            <a:lvl3pPr marL="641591" indent="0">
              <a:buFont typeface="Arial" pitchFamily="34" charset="0"/>
              <a:buNone/>
              <a:defRPr/>
            </a:lvl3pPr>
            <a:lvl4pPr marL="943941" indent="0">
              <a:buFont typeface="Arial" pitchFamily="34" charset="0"/>
              <a:buNone/>
              <a:defRPr/>
            </a:lvl4pPr>
            <a:lvl5pPr marL="12034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941" indent="-3023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426" indent="-25949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787" indent="-25235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3" name="TextBox 2"/>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10" indent="-257114">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14" indent="-257114">
              <a:spcBef>
                <a:spcPts val="0"/>
              </a:spcBef>
              <a:spcAft>
                <a:spcPts val="300"/>
              </a:spcAft>
              <a:buFont typeface="Arial" pitchFamily="34" charset="0"/>
              <a:buChar char="•"/>
              <a:defRPr/>
            </a:lvl5pPr>
            <a:lvl6pPr marL="774906" indent="-257114">
              <a:buFont typeface="Arial" pitchFamily="34" charset="0"/>
              <a:buChar char="•"/>
              <a:defRPr sz="1800">
                <a:gradFill>
                  <a:gsLst>
                    <a:gs pos="0">
                      <a:srgbClr val="595959"/>
                    </a:gs>
                    <a:gs pos="86000">
                      <a:srgbClr val="595959"/>
                    </a:gs>
                  </a:gsLst>
                  <a:lin ang="5400000" scaled="0"/>
                </a:gradFill>
              </a:defRPr>
            </a:lvl6pPr>
            <a:lvl7pPr marL="941559" indent="-169028">
              <a:defRPr>
                <a:gradFill>
                  <a:gsLst>
                    <a:gs pos="0">
                      <a:srgbClr val="595959"/>
                    </a:gs>
                    <a:gs pos="86000">
                      <a:srgbClr val="595959"/>
                    </a:gs>
                  </a:gsLst>
                  <a:lin ang="5400000" scaled="0"/>
                </a:gradFill>
              </a:defRPr>
            </a:lvl7pPr>
            <a:lvl8pPr marL="1115346" indent="-173787">
              <a:defRPr>
                <a:gradFill>
                  <a:gsLst>
                    <a:gs pos="0">
                      <a:srgbClr val="595959"/>
                    </a:gs>
                    <a:gs pos="86000">
                      <a:srgbClr val="595959"/>
                    </a:gs>
                  </a:gsLst>
                  <a:lin ang="5400000" scaled="0"/>
                </a:gradFill>
              </a:defRPr>
            </a:lvl8pPr>
          </a:lstStyle>
          <a:p>
            <a:pPr marL="259492" lvl="0" indent="-259492" algn="l" defTabSz="685607" rtl="0" eaLnBrk="1" latinLnBrk="0" hangingPunct="1">
              <a:lnSpc>
                <a:spcPct val="90000"/>
              </a:lnSpc>
              <a:spcBef>
                <a:spcPct val="20000"/>
              </a:spcBef>
              <a:buSzPct val="90000"/>
              <a:buFont typeface="Arial" pitchFamily="34" charset="0"/>
              <a:buChar char="•"/>
            </a:pPr>
            <a:r>
              <a:rPr lang="en-US" smtClean="0"/>
              <a:t>Click to edit Master text styles</a:t>
            </a:r>
          </a:p>
          <a:p>
            <a:pPr marL="259492" lvl="1" indent="-259492" algn="l" defTabSz="685607" rtl="0" eaLnBrk="1" latinLnBrk="0" hangingPunct="1">
              <a:lnSpc>
                <a:spcPct val="90000"/>
              </a:lnSpc>
              <a:spcBef>
                <a:spcPct val="20000"/>
              </a:spcBef>
              <a:buSzPct val="90000"/>
              <a:buFont typeface="Arial" pitchFamily="34" charset="0"/>
              <a:buChar char="•"/>
            </a:pPr>
            <a:r>
              <a:rPr lang="en-US" smtClean="0"/>
              <a:t>Second level</a:t>
            </a:r>
          </a:p>
          <a:p>
            <a:pPr marL="259492" lvl="2" indent="-259492" algn="l" defTabSz="685607" rtl="0" eaLnBrk="1" latinLnBrk="0" hangingPunct="1">
              <a:lnSpc>
                <a:spcPct val="90000"/>
              </a:lnSpc>
              <a:spcBef>
                <a:spcPct val="20000"/>
              </a:spcBef>
              <a:buSzPct val="90000"/>
              <a:buFont typeface="Arial" pitchFamily="34" charset="0"/>
              <a:buChar char="•"/>
            </a:pPr>
            <a:r>
              <a:rPr lang="en-US" smtClean="0"/>
              <a:t>Third level</a:t>
            </a:r>
          </a:p>
          <a:p>
            <a:pPr marL="259492" lvl="3" indent="-259492" algn="l" defTabSz="685607" rtl="0" eaLnBrk="1" latinLnBrk="0" hangingPunct="1">
              <a:lnSpc>
                <a:spcPct val="90000"/>
              </a:lnSpc>
              <a:spcBef>
                <a:spcPct val="20000"/>
              </a:spcBef>
              <a:buSzPct val="90000"/>
              <a:buFont typeface="Arial" pitchFamily="34" charset="0"/>
              <a:buChar char="•"/>
            </a:pPr>
            <a:r>
              <a:rPr lang="en-US" smtClean="0"/>
              <a:t>Fourth level</a:t>
            </a:r>
          </a:p>
          <a:p>
            <a:pPr marL="259492" lvl="4" indent="-259492" algn="l" defTabSz="68560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858068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24" indent="-255924">
              <a:lnSpc>
                <a:spcPct val="90000"/>
              </a:lnSpc>
              <a:buSzPct val="80000"/>
              <a:buFont typeface="Arial" pitchFamily="34" charset="0"/>
              <a:buChar char="•"/>
              <a:defRPr sz="2400"/>
            </a:lvl1pPr>
            <a:lvl2pPr marL="470184" indent="-214260">
              <a:lnSpc>
                <a:spcPct val="90000"/>
              </a:lnSpc>
              <a:buSzPct val="80000"/>
              <a:buFont typeface="Arial" pitchFamily="34" charset="0"/>
              <a:buChar char="•"/>
              <a:defRPr sz="2100"/>
            </a:lvl2pPr>
            <a:lvl3pPr marL="685634" indent="-215451">
              <a:lnSpc>
                <a:spcPct val="90000"/>
              </a:lnSpc>
              <a:buSzPct val="80000"/>
              <a:buFont typeface="Arial" pitchFamily="34" charset="0"/>
              <a:buChar char="•"/>
              <a:defRPr sz="1800"/>
            </a:lvl3pPr>
            <a:lvl4pPr marL="1284372" indent="-169028">
              <a:lnSpc>
                <a:spcPct val="90000"/>
              </a:lnSpc>
              <a:buSzPct val="80000"/>
              <a:buFont typeface="Arial" pitchFamily="34" charset="0"/>
              <a:buChar char="•"/>
              <a:defRPr sz="1500"/>
            </a:lvl4pPr>
            <a:lvl5pPr marL="1458161" indent="-173787">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11" indent="-34281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740" indent="-34281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298" indent="-257114">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461" indent="-257114">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489" indent="-257114">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24" lvl="0" indent="-255924" algn="l" defTabSz="685607" rtl="0" eaLnBrk="1" latinLnBrk="0" hangingPunct="1">
              <a:lnSpc>
                <a:spcPct val="90000"/>
              </a:lnSpc>
              <a:spcBef>
                <a:spcPct val="20000"/>
              </a:spcBef>
              <a:buSzPct val="80000"/>
              <a:buFont typeface="Arial" pitchFamily="34" charset="0"/>
              <a:buChar char="•"/>
            </a:pPr>
            <a:r>
              <a:rPr lang="en-US" smtClean="0"/>
              <a:t>Click to edit Master text styles</a:t>
            </a:r>
          </a:p>
          <a:p>
            <a:pPr marL="255924" lvl="1" indent="-255924" algn="l" defTabSz="685607" rtl="0" eaLnBrk="1" latinLnBrk="0" hangingPunct="1">
              <a:lnSpc>
                <a:spcPct val="90000"/>
              </a:lnSpc>
              <a:spcBef>
                <a:spcPct val="20000"/>
              </a:spcBef>
              <a:buSzPct val="80000"/>
              <a:buFont typeface="Arial" pitchFamily="34" charset="0"/>
              <a:buChar char="•"/>
            </a:pPr>
            <a:r>
              <a:rPr lang="en-US" smtClean="0"/>
              <a:t>Second level</a:t>
            </a:r>
          </a:p>
          <a:p>
            <a:pPr marL="255924" lvl="2" indent="-255924" algn="l" defTabSz="685607" rtl="0" eaLnBrk="1" latinLnBrk="0" hangingPunct="1">
              <a:lnSpc>
                <a:spcPct val="90000"/>
              </a:lnSpc>
              <a:spcBef>
                <a:spcPct val="20000"/>
              </a:spcBef>
              <a:buSzPct val="80000"/>
              <a:buFont typeface="Arial" pitchFamily="34" charset="0"/>
              <a:buChar char="•"/>
            </a:pPr>
            <a:r>
              <a:rPr lang="en-US" smtClean="0"/>
              <a:t>Third level</a:t>
            </a:r>
          </a:p>
          <a:p>
            <a:pPr marL="255924" lvl="3" indent="-255924" algn="l" defTabSz="685607" rtl="0" eaLnBrk="1" latinLnBrk="0" hangingPunct="1">
              <a:lnSpc>
                <a:spcPct val="90000"/>
              </a:lnSpc>
              <a:spcBef>
                <a:spcPct val="20000"/>
              </a:spcBef>
              <a:buSzPct val="80000"/>
              <a:buFont typeface="Arial" pitchFamily="34" charset="0"/>
              <a:buChar char="•"/>
            </a:pPr>
            <a:r>
              <a:rPr lang="en-US" smtClean="0"/>
              <a:t>Fourth level</a:t>
            </a:r>
          </a:p>
          <a:p>
            <a:pPr marL="255924" lvl="4" indent="-255924" algn="l" defTabSz="68560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50" indent="-302350">
              <a:buSzPct val="80000"/>
              <a:buFont typeface="Arial" pitchFamily="34" charset="0"/>
              <a:buChar char="•"/>
              <a:defRPr sz="2100"/>
            </a:lvl1pPr>
            <a:lvl2pPr marL="558263" indent="-241639">
              <a:buSzPct val="80000"/>
              <a:buFont typeface="Arial" pitchFamily="34" charset="0"/>
              <a:buChar char="•"/>
              <a:defRPr sz="2100"/>
            </a:lvl2pPr>
            <a:lvl3pPr marL="770149" indent="-211879" defTabSz="772529">
              <a:buSzPct val="80000"/>
              <a:buFont typeface="Arial" pitchFamily="34" charset="0"/>
              <a:buChar char="•"/>
              <a:defRPr sz="1800"/>
            </a:lvl3pPr>
            <a:lvl4pPr marL="987975" indent="-215451">
              <a:buSzPct val="80000"/>
              <a:buFont typeface="Arial" pitchFamily="34" charset="0"/>
              <a:buChar char="•"/>
              <a:defRPr sz="1500"/>
            </a:lvl4pPr>
            <a:lvl5pPr marL="1155819" indent="-167838">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189" indent="-22218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11" indent="-34281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742" indent="-257114">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641" indent="-257114">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381" indent="-257114">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641" indent="-257114">
              <a:defRPr sz="1200"/>
            </a:lvl6pPr>
            <a:lvl7pPr marL="1202242" indent="-214260">
              <a:defRPr sz="1200"/>
            </a:lvl7pPr>
            <a:lvl8pPr>
              <a:defRPr sz="1200"/>
            </a:lvl8pPr>
            <a:lvl9pPr>
              <a:defRPr sz="1200"/>
            </a:lvl9pPr>
          </a:lstStyle>
          <a:p>
            <a:pPr marL="302350" lvl="0" indent="-302350" algn="l" defTabSz="685607" rtl="0" eaLnBrk="1" latinLnBrk="0" hangingPunct="1">
              <a:lnSpc>
                <a:spcPct val="90000"/>
              </a:lnSpc>
              <a:spcBef>
                <a:spcPct val="20000"/>
              </a:spcBef>
              <a:buSzPct val="80000"/>
            </a:pPr>
            <a:r>
              <a:rPr lang="en-US" smtClean="0"/>
              <a:t>Click to edit Master text styles</a:t>
            </a:r>
          </a:p>
          <a:p>
            <a:pPr marL="302350" lvl="1" indent="-302350" algn="l" defTabSz="685607" rtl="0" eaLnBrk="1" latinLnBrk="0" hangingPunct="1">
              <a:lnSpc>
                <a:spcPct val="90000"/>
              </a:lnSpc>
              <a:spcBef>
                <a:spcPct val="20000"/>
              </a:spcBef>
              <a:buSzPct val="80000"/>
            </a:pPr>
            <a:r>
              <a:rPr lang="en-US" smtClean="0"/>
              <a:t>Second level</a:t>
            </a:r>
          </a:p>
          <a:p>
            <a:pPr marL="302350" lvl="2" indent="-302350" algn="l" defTabSz="685607" rtl="0" eaLnBrk="1" latinLnBrk="0" hangingPunct="1">
              <a:lnSpc>
                <a:spcPct val="90000"/>
              </a:lnSpc>
              <a:spcBef>
                <a:spcPct val="20000"/>
              </a:spcBef>
              <a:buSzPct val="80000"/>
            </a:pPr>
            <a:r>
              <a:rPr lang="en-US" smtClean="0"/>
              <a:t>Third level</a:t>
            </a:r>
          </a:p>
          <a:p>
            <a:pPr marL="302350" lvl="3" indent="-302350" algn="l" defTabSz="685607" rtl="0" eaLnBrk="1" latinLnBrk="0" hangingPunct="1">
              <a:lnSpc>
                <a:spcPct val="90000"/>
              </a:lnSpc>
              <a:spcBef>
                <a:spcPct val="20000"/>
              </a:spcBef>
              <a:buSzPct val="80000"/>
            </a:pPr>
            <a:r>
              <a:rPr lang="en-US" smtClean="0"/>
              <a:t>Fourth level</a:t>
            </a:r>
          </a:p>
          <a:p>
            <a:pPr marL="302350" lvl="4" indent="-302350" algn="l" defTabSz="68560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8" name="TextBox 7"/>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5" tIns="34268" rIns="68535" bIns="34268" numCol="1" spcCol="0" rtlCol="0" anchor="ctr" anchorCtr="0" compatLnSpc="1">
            <a:prstTxWarp prst="textNoShape">
              <a:avLst/>
            </a:prstTxWarp>
          </a:bodyPr>
          <a:lstStyle/>
          <a:p>
            <a:pPr algn="ctr" defTabSz="68517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2563255"/>
            <a:ext cx="5210341" cy="931409"/>
          </a:xfrm>
        </p:spPr>
        <p:txBody>
          <a:bodyPr lIns="137124" tIns="137124" anchor="ctr" anchorCtr="0"/>
          <a:lstStyle>
            <a:lvl1pPr marL="430902" indent="-42852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07" rtl="0" eaLnBrk="1" latinLnBrk="0" hangingPunct="1">
              <a:lnSpc>
                <a:spcPct val="90000"/>
              </a:lnSpc>
              <a:spcBef>
                <a:spcPts val="0"/>
              </a:spcBef>
              <a:spcAft>
                <a:spcPts val="675"/>
              </a:spcAft>
              <a:buSzPct val="80000"/>
            </a:pPr>
            <a:r>
              <a:rPr lang="en-US" dirty="0" smtClean="0"/>
              <a:t>Click to edit Master text styles</a:t>
            </a:r>
          </a:p>
          <a:p>
            <a:pPr marL="2382" lvl="1" indent="0" algn="l" defTabSz="685607"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11" tIns="30855" rIns="61711" bIns="30855" numCol="1" anchor="t" anchorCtr="0" compatLnSpc="1">
            <a:prstTxWarp prst="textNoShape">
              <a:avLst/>
            </a:prstTxWarp>
          </a:bodyPr>
          <a:lstStyle/>
          <a:p>
            <a:pPr defTabSz="914020"/>
            <a:endParaRPr lang="en-US" sz="12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10" indent="-257114">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14" indent="-257114">
              <a:spcBef>
                <a:spcPts val="0"/>
              </a:spcBef>
              <a:spcAft>
                <a:spcPts val="300"/>
              </a:spcAft>
              <a:buFont typeface="Arial" pitchFamily="34" charset="0"/>
              <a:buChar char="•"/>
              <a:defRPr/>
            </a:lvl5pPr>
            <a:lvl6pPr marL="774906" indent="-257114">
              <a:buFont typeface="Arial" pitchFamily="34" charset="0"/>
              <a:buChar char="•"/>
              <a:defRPr sz="1800">
                <a:gradFill>
                  <a:gsLst>
                    <a:gs pos="0">
                      <a:srgbClr val="595959"/>
                    </a:gs>
                    <a:gs pos="86000">
                      <a:srgbClr val="595959"/>
                    </a:gs>
                  </a:gsLst>
                  <a:lin ang="5400000" scaled="0"/>
                </a:gradFill>
              </a:defRPr>
            </a:lvl6pPr>
            <a:lvl7pPr marL="941559" indent="-169028">
              <a:defRPr>
                <a:gradFill>
                  <a:gsLst>
                    <a:gs pos="0">
                      <a:srgbClr val="595959"/>
                    </a:gs>
                    <a:gs pos="86000">
                      <a:srgbClr val="595959"/>
                    </a:gs>
                  </a:gsLst>
                  <a:lin ang="5400000" scaled="0"/>
                </a:gradFill>
              </a:defRPr>
            </a:lvl7pPr>
            <a:lvl8pPr marL="1115346" indent="-173787">
              <a:defRPr>
                <a:gradFill>
                  <a:gsLst>
                    <a:gs pos="0">
                      <a:srgbClr val="595959"/>
                    </a:gs>
                    <a:gs pos="86000">
                      <a:srgbClr val="595959"/>
                    </a:gs>
                  </a:gsLst>
                  <a:lin ang="5400000" scaled="0"/>
                </a:gradFill>
              </a:defRPr>
            </a:lvl8pPr>
          </a:lstStyle>
          <a:p>
            <a:pPr marL="259492" lvl="0" indent="-259492" algn="l" defTabSz="685607" rtl="0" eaLnBrk="1" latinLnBrk="0" hangingPunct="1">
              <a:lnSpc>
                <a:spcPct val="90000"/>
              </a:lnSpc>
              <a:spcBef>
                <a:spcPct val="20000"/>
              </a:spcBef>
              <a:buSzPct val="90000"/>
              <a:buFont typeface="Arial" pitchFamily="34" charset="0"/>
              <a:buChar char="•"/>
            </a:pPr>
            <a:r>
              <a:rPr lang="en-US" smtClean="0"/>
              <a:t>Click to edit Master text styles</a:t>
            </a:r>
          </a:p>
          <a:p>
            <a:pPr marL="259492" lvl="1" indent="-259492" algn="l" defTabSz="685607" rtl="0" eaLnBrk="1" latinLnBrk="0" hangingPunct="1">
              <a:lnSpc>
                <a:spcPct val="90000"/>
              </a:lnSpc>
              <a:spcBef>
                <a:spcPct val="20000"/>
              </a:spcBef>
              <a:buSzPct val="90000"/>
              <a:buFont typeface="Arial" pitchFamily="34" charset="0"/>
              <a:buChar char="•"/>
            </a:pPr>
            <a:r>
              <a:rPr lang="en-US" smtClean="0"/>
              <a:t>Second level</a:t>
            </a:r>
          </a:p>
          <a:p>
            <a:pPr marL="259492" lvl="2" indent="-259492" algn="l" defTabSz="685607" rtl="0" eaLnBrk="1" latinLnBrk="0" hangingPunct="1">
              <a:lnSpc>
                <a:spcPct val="90000"/>
              </a:lnSpc>
              <a:spcBef>
                <a:spcPct val="20000"/>
              </a:spcBef>
              <a:buSzPct val="90000"/>
              <a:buFont typeface="Arial" pitchFamily="34" charset="0"/>
              <a:buChar char="•"/>
            </a:pPr>
            <a:r>
              <a:rPr lang="en-US" smtClean="0"/>
              <a:t>Third level</a:t>
            </a:r>
          </a:p>
          <a:p>
            <a:pPr marL="259492" lvl="3" indent="-259492" algn="l" defTabSz="685607" rtl="0" eaLnBrk="1" latinLnBrk="0" hangingPunct="1">
              <a:lnSpc>
                <a:spcPct val="90000"/>
              </a:lnSpc>
              <a:spcBef>
                <a:spcPct val="20000"/>
              </a:spcBef>
              <a:buSzPct val="90000"/>
              <a:buFont typeface="Arial" pitchFamily="34" charset="0"/>
              <a:buChar char="•"/>
            </a:pPr>
            <a:r>
              <a:rPr lang="en-US" smtClean="0"/>
              <a:t>Fourth level</a:t>
            </a:r>
          </a:p>
          <a:p>
            <a:pPr marL="259492" lvl="4" indent="-259492" algn="l" defTabSz="68560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9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2" rIns="68562" bIns="34282" numCol="1" anchor="t" anchorCtr="0" compatLnSpc="1">
            <a:prstTxWarp prst="textNoShape">
              <a:avLst/>
            </a:prstTxWarp>
          </a:bodyPr>
          <a:lstStyle/>
          <a:p>
            <a:pPr defTabSz="914020"/>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0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11" tIns="30855" rIns="61711" bIns="30855" numCol="1" anchor="t" anchorCtr="0" compatLnSpc="1">
            <a:prstTxWarp prst="textNoShape">
              <a:avLst/>
            </a:prstTxWarp>
          </a:bodyPr>
          <a:lstStyle/>
          <a:p>
            <a:pPr defTabSz="914020"/>
            <a:endParaRPr lang="en-US" sz="12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1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9"/>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5"/>
            <a:ext cx="1880410" cy="218515"/>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51" tIns="34276" rIns="68551" bIns="34276" numCol="1" anchor="t" anchorCtr="0" compatLnSpc="1">
            <a:prstTxWarp prst="textNoShape">
              <a:avLst/>
            </a:prstTxWarp>
            <a:spAutoFit/>
          </a:bodyPr>
          <a:lstStyle/>
          <a:p>
            <a:pPr algn="ctr" defTabSz="685409"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409"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7"/>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66" tIns="57128" rIns="114266" bIns="5712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24" indent="-255924">
              <a:lnSpc>
                <a:spcPct val="90000"/>
              </a:lnSpc>
              <a:buSzPct val="80000"/>
              <a:buFont typeface="Arial" pitchFamily="34" charset="0"/>
              <a:buChar char="•"/>
              <a:defRPr sz="2400"/>
            </a:lvl1pPr>
            <a:lvl2pPr marL="470184" indent="-214260">
              <a:lnSpc>
                <a:spcPct val="90000"/>
              </a:lnSpc>
              <a:buSzPct val="80000"/>
              <a:buFont typeface="Arial" pitchFamily="34" charset="0"/>
              <a:buChar char="•"/>
              <a:defRPr sz="2100"/>
            </a:lvl2pPr>
            <a:lvl3pPr marL="685634" indent="-215451">
              <a:lnSpc>
                <a:spcPct val="90000"/>
              </a:lnSpc>
              <a:buSzPct val="80000"/>
              <a:buFont typeface="Arial" pitchFamily="34" charset="0"/>
              <a:buChar char="•"/>
              <a:defRPr sz="1800"/>
            </a:lvl3pPr>
            <a:lvl4pPr marL="1284372" indent="-169028">
              <a:lnSpc>
                <a:spcPct val="90000"/>
              </a:lnSpc>
              <a:buSzPct val="80000"/>
              <a:buFont typeface="Arial" pitchFamily="34" charset="0"/>
              <a:buChar char="•"/>
              <a:defRPr sz="1500"/>
            </a:lvl4pPr>
            <a:lvl5pPr marL="1458161" indent="-173787">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11" indent="-34281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740" indent="-34281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298" indent="-257114">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461" indent="-257114">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489" indent="-257114">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24" lvl="0" indent="-255924" algn="l" defTabSz="685607" rtl="0" eaLnBrk="1" latinLnBrk="0" hangingPunct="1">
              <a:lnSpc>
                <a:spcPct val="90000"/>
              </a:lnSpc>
              <a:spcBef>
                <a:spcPct val="20000"/>
              </a:spcBef>
              <a:buSzPct val="80000"/>
              <a:buFont typeface="Arial" pitchFamily="34" charset="0"/>
              <a:buChar char="•"/>
            </a:pPr>
            <a:r>
              <a:rPr lang="en-US" smtClean="0"/>
              <a:t>Click to edit Master text styles</a:t>
            </a:r>
          </a:p>
          <a:p>
            <a:pPr marL="255924" lvl="1" indent="-255924" algn="l" defTabSz="685607" rtl="0" eaLnBrk="1" latinLnBrk="0" hangingPunct="1">
              <a:lnSpc>
                <a:spcPct val="90000"/>
              </a:lnSpc>
              <a:spcBef>
                <a:spcPct val="20000"/>
              </a:spcBef>
              <a:buSzPct val="80000"/>
              <a:buFont typeface="Arial" pitchFamily="34" charset="0"/>
              <a:buChar char="•"/>
            </a:pPr>
            <a:r>
              <a:rPr lang="en-US" smtClean="0"/>
              <a:t>Second level</a:t>
            </a:r>
          </a:p>
          <a:p>
            <a:pPr marL="255924" lvl="2" indent="-255924" algn="l" defTabSz="685607" rtl="0" eaLnBrk="1" latinLnBrk="0" hangingPunct="1">
              <a:lnSpc>
                <a:spcPct val="90000"/>
              </a:lnSpc>
              <a:spcBef>
                <a:spcPct val="20000"/>
              </a:spcBef>
              <a:buSzPct val="80000"/>
              <a:buFont typeface="Arial" pitchFamily="34" charset="0"/>
              <a:buChar char="•"/>
            </a:pPr>
            <a:r>
              <a:rPr lang="en-US" smtClean="0"/>
              <a:t>Third level</a:t>
            </a:r>
          </a:p>
          <a:p>
            <a:pPr marL="255924" lvl="3" indent="-255924" algn="l" defTabSz="685607" rtl="0" eaLnBrk="1" latinLnBrk="0" hangingPunct="1">
              <a:lnSpc>
                <a:spcPct val="90000"/>
              </a:lnSpc>
              <a:spcBef>
                <a:spcPct val="20000"/>
              </a:spcBef>
              <a:buSzPct val="80000"/>
              <a:buFont typeface="Arial" pitchFamily="34" charset="0"/>
              <a:buChar char="•"/>
            </a:pPr>
            <a:r>
              <a:rPr lang="en-US" smtClean="0"/>
              <a:t>Fourth level</a:t>
            </a:r>
          </a:p>
          <a:p>
            <a:pPr marL="255924" lvl="4" indent="-255924" algn="l" defTabSz="68560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0465295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41875476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2597279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89755272"/>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1355125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56667579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633221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41618794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933597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746432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50" indent="-302350">
              <a:buSzPct val="80000"/>
              <a:buFont typeface="Arial" pitchFamily="34" charset="0"/>
              <a:buChar char="•"/>
              <a:defRPr sz="2100"/>
            </a:lvl1pPr>
            <a:lvl2pPr marL="558263" indent="-241639">
              <a:buSzPct val="80000"/>
              <a:buFont typeface="Arial" pitchFamily="34" charset="0"/>
              <a:buChar char="•"/>
              <a:defRPr sz="2100"/>
            </a:lvl2pPr>
            <a:lvl3pPr marL="770149" indent="-211879" defTabSz="772529">
              <a:buSzPct val="80000"/>
              <a:buFont typeface="Arial" pitchFamily="34" charset="0"/>
              <a:buChar char="•"/>
              <a:defRPr sz="1800"/>
            </a:lvl3pPr>
            <a:lvl4pPr marL="987975" indent="-215451">
              <a:buSzPct val="80000"/>
              <a:buFont typeface="Arial" pitchFamily="34" charset="0"/>
              <a:buChar char="•"/>
              <a:defRPr sz="1500"/>
            </a:lvl4pPr>
            <a:lvl5pPr marL="1155819" indent="-167838">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189" indent="-22218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11" indent="-34281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742" indent="-257114">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641" indent="-257114">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381" indent="-257114">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641" indent="-257114">
              <a:defRPr sz="1200"/>
            </a:lvl6pPr>
            <a:lvl7pPr marL="1202242" indent="-214260">
              <a:defRPr sz="1200"/>
            </a:lvl7pPr>
            <a:lvl8pPr>
              <a:defRPr sz="1200"/>
            </a:lvl8pPr>
            <a:lvl9pPr>
              <a:defRPr sz="1200"/>
            </a:lvl9pPr>
          </a:lstStyle>
          <a:p>
            <a:pPr marL="302350" lvl="0" indent="-302350" algn="l" defTabSz="685607" rtl="0" eaLnBrk="1" latinLnBrk="0" hangingPunct="1">
              <a:lnSpc>
                <a:spcPct val="90000"/>
              </a:lnSpc>
              <a:spcBef>
                <a:spcPct val="20000"/>
              </a:spcBef>
              <a:buSzPct val="80000"/>
            </a:pPr>
            <a:r>
              <a:rPr lang="en-US" smtClean="0"/>
              <a:t>Click to edit Master text styles</a:t>
            </a:r>
          </a:p>
          <a:p>
            <a:pPr marL="302350" lvl="1" indent="-302350" algn="l" defTabSz="685607" rtl="0" eaLnBrk="1" latinLnBrk="0" hangingPunct="1">
              <a:lnSpc>
                <a:spcPct val="90000"/>
              </a:lnSpc>
              <a:spcBef>
                <a:spcPct val="20000"/>
              </a:spcBef>
              <a:buSzPct val="80000"/>
            </a:pPr>
            <a:r>
              <a:rPr lang="en-US" smtClean="0"/>
              <a:t>Second level</a:t>
            </a:r>
          </a:p>
          <a:p>
            <a:pPr marL="302350" lvl="2" indent="-302350" algn="l" defTabSz="685607" rtl="0" eaLnBrk="1" latinLnBrk="0" hangingPunct="1">
              <a:lnSpc>
                <a:spcPct val="90000"/>
              </a:lnSpc>
              <a:spcBef>
                <a:spcPct val="20000"/>
              </a:spcBef>
              <a:buSzPct val="80000"/>
            </a:pPr>
            <a:r>
              <a:rPr lang="en-US" smtClean="0"/>
              <a:t>Third level</a:t>
            </a:r>
          </a:p>
          <a:p>
            <a:pPr marL="302350" lvl="3" indent="-302350" algn="l" defTabSz="685607" rtl="0" eaLnBrk="1" latinLnBrk="0" hangingPunct="1">
              <a:lnSpc>
                <a:spcPct val="90000"/>
              </a:lnSpc>
              <a:spcBef>
                <a:spcPct val="20000"/>
              </a:spcBef>
              <a:buSzPct val="80000"/>
            </a:pPr>
            <a:r>
              <a:rPr lang="en-US" smtClean="0"/>
              <a:t>Fourth level</a:t>
            </a:r>
          </a:p>
          <a:p>
            <a:pPr marL="302350" lvl="4" indent="-302350" algn="l" defTabSz="68560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2984592"/>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407326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4" name="TextBox 3"/>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5" tIns="34268" rIns="68535" bIns="34268" numCol="1" spcCol="0" rtlCol="0" anchor="ctr" anchorCtr="0" compatLnSpc="1">
            <a:prstTxWarp prst="textNoShape">
              <a:avLst/>
            </a:prstTxWarp>
          </a:bodyPr>
          <a:lstStyle/>
          <a:p>
            <a:pPr algn="ctr" defTabSz="68517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5"/>
            <a:ext cx="5210341" cy="931409"/>
          </a:xfrm>
        </p:spPr>
        <p:txBody>
          <a:bodyPr lIns="137124" tIns="137124" anchor="ctr" anchorCtr="0"/>
          <a:lstStyle>
            <a:lvl1pPr marL="430902" indent="-42852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492" indent="-257114">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07" rtl="0" eaLnBrk="1" latinLnBrk="0" hangingPunct="1">
              <a:lnSpc>
                <a:spcPct val="90000"/>
              </a:lnSpc>
              <a:spcBef>
                <a:spcPts val="0"/>
              </a:spcBef>
              <a:spcAft>
                <a:spcPts val="675"/>
              </a:spcAft>
              <a:buSzPct val="80000"/>
            </a:pPr>
            <a:r>
              <a:rPr lang="en-US" smtClean="0"/>
              <a:t>Click to edit Master text styles</a:t>
            </a:r>
          </a:p>
          <a:p>
            <a:pPr marL="2382" lvl="1" indent="0" algn="l" defTabSz="685607"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11" tIns="30855" rIns="61711" bIns="30855" numCol="1" anchor="t" anchorCtr="0" compatLnSpc="1">
            <a:prstTxWarp prst="textNoShape">
              <a:avLst/>
            </a:prstTxWarp>
          </a:bodyPr>
          <a:lstStyle/>
          <a:p>
            <a:pPr lvl="0" defTabSz="914020"/>
            <a:endParaRPr lang="en-US" sz="12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816" r:id="rId19"/>
    <p:sldLayoutId id="2147483874" r:id="rId20"/>
  </p:sldLayoutIdLst>
  <p:transition>
    <p:fade/>
  </p:transition>
  <p:timing>
    <p:tnLst>
      <p:par>
        <p:cTn id="1" dur="indefinite" restart="never" nodeType="tmRoot"/>
      </p:par>
    </p:tnLst>
  </p:timing>
  <p:txStyles>
    <p:titleStyle>
      <a:lvl1pPr algn="l" defTabSz="685607"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92" indent="-345192" algn="l" defTabSz="68560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91" indent="-296398" algn="l" defTabSz="685607"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41" indent="-302350" algn="l" defTabSz="685607"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426" indent="-25949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87" indent="-25235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424"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21"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27"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29"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07" rtl="0" eaLnBrk="1" latinLnBrk="0" hangingPunct="1">
        <a:defRPr sz="1400" kern="1200">
          <a:solidFill>
            <a:schemeClr val="tx1"/>
          </a:solidFill>
          <a:latin typeface="+mn-lt"/>
          <a:ea typeface="+mn-ea"/>
          <a:cs typeface="+mn-cs"/>
        </a:defRPr>
      </a:lvl1pPr>
      <a:lvl2pPr marL="342799" algn="l" defTabSz="685607" rtl="0" eaLnBrk="1" latinLnBrk="0" hangingPunct="1">
        <a:defRPr sz="1400" kern="1200">
          <a:solidFill>
            <a:schemeClr val="tx1"/>
          </a:solidFill>
          <a:latin typeface="+mn-lt"/>
          <a:ea typeface="+mn-ea"/>
          <a:cs typeface="+mn-cs"/>
        </a:defRPr>
      </a:lvl2pPr>
      <a:lvl3pPr marL="685607" algn="l" defTabSz="685607" rtl="0" eaLnBrk="1" latinLnBrk="0" hangingPunct="1">
        <a:defRPr sz="1400" kern="1200">
          <a:solidFill>
            <a:schemeClr val="tx1"/>
          </a:solidFill>
          <a:latin typeface="+mn-lt"/>
          <a:ea typeface="+mn-ea"/>
          <a:cs typeface="+mn-cs"/>
        </a:defRPr>
      </a:lvl3pPr>
      <a:lvl4pPr marL="1028409" algn="l" defTabSz="685607" rtl="0" eaLnBrk="1" latinLnBrk="0" hangingPunct="1">
        <a:defRPr sz="1400" kern="1200">
          <a:solidFill>
            <a:schemeClr val="tx1"/>
          </a:solidFill>
          <a:latin typeface="+mn-lt"/>
          <a:ea typeface="+mn-ea"/>
          <a:cs typeface="+mn-cs"/>
        </a:defRPr>
      </a:lvl4pPr>
      <a:lvl5pPr marL="1371215" algn="l" defTabSz="685607" rtl="0" eaLnBrk="1" latinLnBrk="0" hangingPunct="1">
        <a:defRPr sz="1400" kern="1200">
          <a:solidFill>
            <a:schemeClr val="tx1"/>
          </a:solidFill>
          <a:latin typeface="+mn-lt"/>
          <a:ea typeface="+mn-ea"/>
          <a:cs typeface="+mn-cs"/>
        </a:defRPr>
      </a:lvl5pPr>
      <a:lvl6pPr marL="1714012" algn="l" defTabSz="685607" rtl="0" eaLnBrk="1" latinLnBrk="0" hangingPunct="1">
        <a:defRPr sz="1400" kern="1200">
          <a:solidFill>
            <a:schemeClr val="tx1"/>
          </a:solidFill>
          <a:latin typeface="+mn-lt"/>
          <a:ea typeface="+mn-ea"/>
          <a:cs typeface="+mn-cs"/>
        </a:defRPr>
      </a:lvl6pPr>
      <a:lvl7pPr marL="2056820" algn="l" defTabSz="685607" rtl="0" eaLnBrk="1" latinLnBrk="0" hangingPunct="1">
        <a:defRPr sz="1400" kern="1200">
          <a:solidFill>
            <a:schemeClr val="tx1"/>
          </a:solidFill>
          <a:latin typeface="+mn-lt"/>
          <a:ea typeface="+mn-ea"/>
          <a:cs typeface="+mn-cs"/>
        </a:defRPr>
      </a:lvl7pPr>
      <a:lvl8pPr marL="2399624" algn="l" defTabSz="685607" rtl="0" eaLnBrk="1" latinLnBrk="0" hangingPunct="1">
        <a:defRPr sz="1400" kern="1200">
          <a:solidFill>
            <a:schemeClr val="tx1"/>
          </a:solidFill>
          <a:latin typeface="+mn-lt"/>
          <a:ea typeface="+mn-ea"/>
          <a:cs typeface="+mn-cs"/>
        </a:defRPr>
      </a:lvl8pPr>
      <a:lvl9pPr marL="2742429" algn="l" defTabSz="68560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6" tIns="34279" rIns="68556" bIns="34279" numCol="1" rtlCol="0" anchor="ctr" anchorCtr="0" compatLnSpc="1">
            <a:prstTxWarp prst="textNoShape">
              <a:avLst/>
            </a:prstTxWarp>
          </a:bodyPr>
          <a:lstStyle/>
          <a:p>
            <a:pPr algn="ctr" defTabSz="685381"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5" name="Rectangle 4"/>
          <p:cNvSpPr/>
          <p:nvPr/>
        </p:nvSpPr>
        <p:spPr bwMode="auto">
          <a:xfrm>
            <a:off x="0" y="0"/>
            <a:ext cx="9144000" cy="10858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6" tIns="34279" rIns="68556" bIns="34279" numCol="1" rtlCol="0" anchor="ctr" anchorCtr="0" compatLnSpc="1">
            <a:prstTxWarp prst="textNoShape">
              <a:avLst/>
            </a:prstTxWarp>
          </a:bodyPr>
          <a:lstStyle/>
          <a:p>
            <a:pPr algn="ctr" defTabSz="685381"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9444" y="171453"/>
            <a:ext cx="836393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28751"/>
            <a:ext cx="8363937" cy="12268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Lst>
  <p:transition>
    <p:fade/>
  </p:transition>
  <p:timing>
    <p:tnLst>
      <p:par>
        <p:cTn id="1" dur="indefinite" restart="never" nodeType="tmRoot"/>
      </p:par>
    </p:tnLst>
  </p:timing>
  <p:txStyles>
    <p:titleStyle>
      <a:lvl1pPr algn="l" defTabSz="685579" rtl="0" eaLnBrk="1" latinLnBrk="0" hangingPunct="1">
        <a:lnSpc>
          <a:spcPct val="90000"/>
        </a:lnSpc>
        <a:spcBef>
          <a:spcPct val="0"/>
        </a:spcBef>
        <a:buNone/>
        <a:defRPr lang="en-US" sz="3600" b="0" kern="1200" cap="none" spc="-75"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685579"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1pPr>
      <a:lvl2pPr marL="288634" indent="-5954" algn="l" defTabSz="685579" rtl="0" eaLnBrk="1" latinLnBrk="0" hangingPunct="1">
        <a:lnSpc>
          <a:spcPct val="90000"/>
        </a:lnSpc>
        <a:spcBef>
          <a:spcPct val="20000"/>
        </a:spcBef>
        <a:buFont typeface="Arial" pitchFamily="34" charset="0"/>
        <a:buNone/>
        <a:defRPr sz="1500" b="0" kern="1200">
          <a:gradFill>
            <a:gsLst>
              <a:gs pos="0">
                <a:srgbClr val="595959"/>
              </a:gs>
              <a:gs pos="86000">
                <a:srgbClr val="595959"/>
              </a:gs>
            </a:gsLst>
            <a:lin ang="5400000" scaled="0"/>
          </a:gradFill>
          <a:latin typeface="Consolas" pitchFamily="49" charset="0"/>
          <a:ea typeface="+mn-ea"/>
          <a:cs typeface="Consolas" pitchFamily="49" charset="0"/>
        </a:defRPr>
      </a:lvl2pPr>
      <a:lvl3pPr marL="571314" indent="-5954"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3pPr>
      <a:lvl4pPr marL="820276" indent="5954"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069229" indent="0"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9" rtl="0" eaLnBrk="1" latinLnBrk="0" hangingPunct="1">
        <a:defRPr sz="1400" kern="1200">
          <a:solidFill>
            <a:schemeClr val="tx1"/>
          </a:solidFill>
          <a:latin typeface="+mn-lt"/>
          <a:ea typeface="+mn-ea"/>
          <a:cs typeface="+mn-cs"/>
        </a:defRPr>
      </a:lvl1pPr>
      <a:lvl2pPr marL="342784" algn="l" defTabSz="685579" rtl="0" eaLnBrk="1" latinLnBrk="0" hangingPunct="1">
        <a:defRPr sz="1400" kern="1200">
          <a:solidFill>
            <a:schemeClr val="tx1"/>
          </a:solidFill>
          <a:latin typeface="+mn-lt"/>
          <a:ea typeface="+mn-ea"/>
          <a:cs typeface="+mn-cs"/>
        </a:defRPr>
      </a:lvl2pPr>
      <a:lvl3pPr marL="685579" algn="l" defTabSz="685579" rtl="0" eaLnBrk="1" latinLnBrk="0" hangingPunct="1">
        <a:defRPr sz="1400" kern="1200">
          <a:solidFill>
            <a:schemeClr val="tx1"/>
          </a:solidFill>
          <a:latin typeface="+mn-lt"/>
          <a:ea typeface="+mn-ea"/>
          <a:cs typeface="+mn-cs"/>
        </a:defRPr>
      </a:lvl3pPr>
      <a:lvl4pPr marL="1028366" algn="l" defTabSz="685579" rtl="0" eaLnBrk="1" latinLnBrk="0" hangingPunct="1">
        <a:defRPr sz="1400" kern="1200">
          <a:solidFill>
            <a:schemeClr val="tx1"/>
          </a:solidFill>
          <a:latin typeface="+mn-lt"/>
          <a:ea typeface="+mn-ea"/>
          <a:cs typeface="+mn-cs"/>
        </a:defRPr>
      </a:lvl4pPr>
      <a:lvl5pPr marL="1371158" algn="l" defTabSz="685579" rtl="0" eaLnBrk="1" latinLnBrk="0" hangingPunct="1">
        <a:defRPr sz="1400" kern="1200">
          <a:solidFill>
            <a:schemeClr val="tx1"/>
          </a:solidFill>
          <a:latin typeface="+mn-lt"/>
          <a:ea typeface="+mn-ea"/>
          <a:cs typeface="+mn-cs"/>
        </a:defRPr>
      </a:lvl5pPr>
      <a:lvl6pPr marL="1713940" algn="l" defTabSz="685579" rtl="0" eaLnBrk="1" latinLnBrk="0" hangingPunct="1">
        <a:defRPr sz="1400" kern="1200">
          <a:solidFill>
            <a:schemeClr val="tx1"/>
          </a:solidFill>
          <a:latin typeface="+mn-lt"/>
          <a:ea typeface="+mn-ea"/>
          <a:cs typeface="+mn-cs"/>
        </a:defRPr>
      </a:lvl6pPr>
      <a:lvl7pPr marL="2056734" algn="l" defTabSz="685579" rtl="0" eaLnBrk="1" latinLnBrk="0" hangingPunct="1">
        <a:defRPr sz="1400" kern="1200">
          <a:solidFill>
            <a:schemeClr val="tx1"/>
          </a:solidFill>
          <a:latin typeface="+mn-lt"/>
          <a:ea typeface="+mn-ea"/>
          <a:cs typeface="+mn-cs"/>
        </a:defRPr>
      </a:lvl7pPr>
      <a:lvl8pPr marL="2399524" algn="l" defTabSz="685579" rtl="0" eaLnBrk="1" latinLnBrk="0" hangingPunct="1">
        <a:defRPr sz="1400" kern="1200">
          <a:solidFill>
            <a:schemeClr val="tx1"/>
          </a:solidFill>
          <a:latin typeface="+mn-lt"/>
          <a:ea typeface="+mn-ea"/>
          <a:cs typeface="+mn-cs"/>
        </a:defRPr>
      </a:lvl8pPr>
      <a:lvl9pPr marL="2742315" algn="l" defTabSz="685579"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685607"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92" indent="-345192" algn="l" defTabSz="68560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91" indent="-296398" algn="l" defTabSz="685607"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41" indent="-302350" algn="l" defTabSz="685607"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426" indent="-25949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87" indent="-25235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424"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21"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27"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29"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07" rtl="0" eaLnBrk="1" latinLnBrk="0" hangingPunct="1">
        <a:defRPr sz="1400" kern="1200">
          <a:solidFill>
            <a:schemeClr val="tx1"/>
          </a:solidFill>
          <a:latin typeface="+mn-lt"/>
          <a:ea typeface="+mn-ea"/>
          <a:cs typeface="+mn-cs"/>
        </a:defRPr>
      </a:lvl1pPr>
      <a:lvl2pPr marL="342799" algn="l" defTabSz="685607" rtl="0" eaLnBrk="1" latinLnBrk="0" hangingPunct="1">
        <a:defRPr sz="1400" kern="1200">
          <a:solidFill>
            <a:schemeClr val="tx1"/>
          </a:solidFill>
          <a:latin typeface="+mn-lt"/>
          <a:ea typeface="+mn-ea"/>
          <a:cs typeface="+mn-cs"/>
        </a:defRPr>
      </a:lvl2pPr>
      <a:lvl3pPr marL="685607" algn="l" defTabSz="685607" rtl="0" eaLnBrk="1" latinLnBrk="0" hangingPunct="1">
        <a:defRPr sz="1400" kern="1200">
          <a:solidFill>
            <a:schemeClr val="tx1"/>
          </a:solidFill>
          <a:latin typeface="+mn-lt"/>
          <a:ea typeface="+mn-ea"/>
          <a:cs typeface="+mn-cs"/>
        </a:defRPr>
      </a:lvl3pPr>
      <a:lvl4pPr marL="1028409" algn="l" defTabSz="685607" rtl="0" eaLnBrk="1" latinLnBrk="0" hangingPunct="1">
        <a:defRPr sz="1400" kern="1200">
          <a:solidFill>
            <a:schemeClr val="tx1"/>
          </a:solidFill>
          <a:latin typeface="+mn-lt"/>
          <a:ea typeface="+mn-ea"/>
          <a:cs typeface="+mn-cs"/>
        </a:defRPr>
      </a:lvl4pPr>
      <a:lvl5pPr marL="1371215" algn="l" defTabSz="685607" rtl="0" eaLnBrk="1" latinLnBrk="0" hangingPunct="1">
        <a:defRPr sz="1400" kern="1200">
          <a:solidFill>
            <a:schemeClr val="tx1"/>
          </a:solidFill>
          <a:latin typeface="+mn-lt"/>
          <a:ea typeface="+mn-ea"/>
          <a:cs typeface="+mn-cs"/>
        </a:defRPr>
      </a:lvl5pPr>
      <a:lvl6pPr marL="1714012" algn="l" defTabSz="685607" rtl="0" eaLnBrk="1" latinLnBrk="0" hangingPunct="1">
        <a:defRPr sz="1400" kern="1200">
          <a:solidFill>
            <a:schemeClr val="tx1"/>
          </a:solidFill>
          <a:latin typeface="+mn-lt"/>
          <a:ea typeface="+mn-ea"/>
          <a:cs typeface="+mn-cs"/>
        </a:defRPr>
      </a:lvl6pPr>
      <a:lvl7pPr marL="2056820" algn="l" defTabSz="685607" rtl="0" eaLnBrk="1" latinLnBrk="0" hangingPunct="1">
        <a:defRPr sz="1400" kern="1200">
          <a:solidFill>
            <a:schemeClr val="tx1"/>
          </a:solidFill>
          <a:latin typeface="+mn-lt"/>
          <a:ea typeface="+mn-ea"/>
          <a:cs typeface="+mn-cs"/>
        </a:defRPr>
      </a:lvl7pPr>
      <a:lvl8pPr marL="2399624" algn="l" defTabSz="685607" rtl="0" eaLnBrk="1" latinLnBrk="0" hangingPunct="1">
        <a:defRPr sz="1400" kern="1200">
          <a:solidFill>
            <a:schemeClr val="tx1"/>
          </a:solidFill>
          <a:latin typeface="+mn-lt"/>
          <a:ea typeface="+mn-ea"/>
          <a:cs typeface="+mn-cs"/>
        </a:defRPr>
      </a:lvl8pPr>
      <a:lvl9pPr marL="2742429" algn="l" defTabSz="685607"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00577723"/>
      </p:ext>
    </p:extLst>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Lst>
  <p:transition>
    <p:fade/>
  </p:transition>
  <p:timing>
    <p:tnLst>
      <p:par>
        <p:cTn id="1" dur="indefinite" restart="never" nodeType="tmRoot"/>
      </p:par>
    </p:tnLst>
  </p:timing>
  <p:txStyles>
    <p:titleStyle>
      <a:lvl1pPr algn="l" defTabSz="685778" rtl="0" eaLnBrk="1" latinLnBrk="0" hangingPunct="1">
        <a:lnSpc>
          <a:spcPct val="90000"/>
        </a:lnSpc>
        <a:spcBef>
          <a:spcPct val="0"/>
        </a:spcBef>
        <a:buNone/>
        <a:defRPr lang="en-US" sz="4100" b="0" kern="1200" cap="none" spc="-75"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254796" marR="0" indent="-254796" algn="l" defTabSz="685778"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gradFill>
            <a:gsLst>
              <a:gs pos="1250">
                <a:schemeClr val="tx1"/>
              </a:gs>
              <a:gs pos="100000">
                <a:schemeClr val="tx1"/>
              </a:gs>
            </a:gsLst>
            <a:lin ang="5400000" scaled="0"/>
          </a:gradFill>
          <a:latin typeface="+mj-lt"/>
          <a:ea typeface="+mn-ea"/>
          <a:cs typeface="+mn-cs"/>
        </a:defRPr>
      </a:lvl1pPr>
      <a:lvl2pPr marL="429819" marR="0" indent="-175024" algn="l" defTabSz="685778"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98890" marR="0" indent="-169070" algn="l" defTabSz="685778" rtl="0" eaLnBrk="1" fontAlgn="auto" latinLnBrk="0" hangingPunct="1">
        <a:lnSpc>
          <a:spcPct val="90000"/>
        </a:lnSpc>
        <a:spcBef>
          <a:spcPct val="20000"/>
        </a:spcBef>
        <a:spcAft>
          <a:spcPts val="0"/>
        </a:spcAft>
        <a:buClrTx/>
        <a:buSzPct val="90000"/>
        <a:buFont typeface="Wingdings" pitchFamily="2" charset="2"/>
        <a:buChar char=""/>
        <a:tabLst>
          <a:tab pos="598890" algn="l"/>
        </a:tabLst>
        <a:defRPr sz="1800" kern="1200" spc="0" baseline="0">
          <a:gradFill>
            <a:gsLst>
              <a:gs pos="1250">
                <a:schemeClr val="tx1"/>
              </a:gs>
              <a:gs pos="100000">
                <a:schemeClr val="tx1"/>
              </a:gs>
            </a:gsLst>
            <a:lin ang="5400000" scaled="0"/>
          </a:gradFill>
          <a:latin typeface="+mn-lt"/>
          <a:ea typeface="+mn-ea"/>
          <a:cs typeface="+mn-cs"/>
        </a:defRPr>
      </a:lvl3pPr>
      <a:lvl4pPr marL="772723" marR="0" indent="-173832" algn="l" defTabSz="685778"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41793" marR="0" indent="-169070" algn="l" defTabSz="685778" rtl="0" eaLnBrk="1" fontAlgn="auto" latinLnBrk="0" hangingPunct="1">
        <a:lnSpc>
          <a:spcPct val="90000"/>
        </a:lnSpc>
        <a:spcBef>
          <a:spcPct val="20000"/>
        </a:spcBef>
        <a:spcAft>
          <a:spcPts val="0"/>
        </a:spcAft>
        <a:buClrTx/>
        <a:buSzPct val="90000"/>
        <a:buFont typeface="Wingdings" pitchFamily="2" charset="2"/>
        <a:buChar char=""/>
        <a:tabLst>
          <a:tab pos="941793" algn="l"/>
        </a:tabLst>
        <a:defRPr sz="1500" kern="1200" spc="0" baseline="0">
          <a:gradFill>
            <a:gsLst>
              <a:gs pos="1250">
                <a:schemeClr val="tx1"/>
              </a:gs>
              <a:gs pos="100000">
                <a:schemeClr val="tx1"/>
              </a:gs>
            </a:gsLst>
            <a:lin ang="5400000" scaled="0"/>
          </a:gradFill>
          <a:latin typeface="+mn-lt"/>
          <a:ea typeface="+mn-ea"/>
          <a:cs typeface="+mn-cs"/>
        </a:defRPr>
      </a:lvl5pPr>
      <a:lvl6pPr marL="1885892"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79"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69"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58"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8" rtl="0" eaLnBrk="1" latinLnBrk="0" hangingPunct="1">
        <a:defRPr sz="1400" kern="1200">
          <a:solidFill>
            <a:schemeClr val="tx1"/>
          </a:solidFill>
          <a:latin typeface="+mn-lt"/>
          <a:ea typeface="+mn-ea"/>
          <a:cs typeface="+mn-cs"/>
        </a:defRPr>
      </a:lvl1pPr>
      <a:lvl2pPr marL="342889" algn="l" defTabSz="685778" rtl="0" eaLnBrk="1" latinLnBrk="0" hangingPunct="1">
        <a:defRPr sz="1400" kern="1200">
          <a:solidFill>
            <a:schemeClr val="tx1"/>
          </a:solidFill>
          <a:latin typeface="+mn-lt"/>
          <a:ea typeface="+mn-ea"/>
          <a:cs typeface="+mn-cs"/>
        </a:defRPr>
      </a:lvl2pPr>
      <a:lvl3pPr marL="685778" algn="l" defTabSz="685778" rtl="0" eaLnBrk="1" latinLnBrk="0" hangingPunct="1">
        <a:defRPr sz="1400" kern="1200">
          <a:solidFill>
            <a:schemeClr val="tx1"/>
          </a:solidFill>
          <a:latin typeface="+mn-lt"/>
          <a:ea typeface="+mn-ea"/>
          <a:cs typeface="+mn-cs"/>
        </a:defRPr>
      </a:lvl3pPr>
      <a:lvl4pPr marL="1028667" algn="l" defTabSz="685778" rtl="0" eaLnBrk="1" latinLnBrk="0" hangingPunct="1">
        <a:defRPr sz="1400" kern="1200">
          <a:solidFill>
            <a:schemeClr val="tx1"/>
          </a:solidFill>
          <a:latin typeface="+mn-lt"/>
          <a:ea typeface="+mn-ea"/>
          <a:cs typeface="+mn-cs"/>
        </a:defRPr>
      </a:lvl4pPr>
      <a:lvl5pPr marL="1371557" algn="l" defTabSz="685778" rtl="0" eaLnBrk="1" latinLnBrk="0" hangingPunct="1">
        <a:defRPr sz="1400" kern="1200">
          <a:solidFill>
            <a:schemeClr val="tx1"/>
          </a:solidFill>
          <a:latin typeface="+mn-lt"/>
          <a:ea typeface="+mn-ea"/>
          <a:cs typeface="+mn-cs"/>
        </a:defRPr>
      </a:lvl5pPr>
      <a:lvl6pPr marL="1714444" algn="l" defTabSz="685778" rtl="0" eaLnBrk="1" latinLnBrk="0" hangingPunct="1">
        <a:defRPr sz="1400" kern="1200">
          <a:solidFill>
            <a:schemeClr val="tx1"/>
          </a:solidFill>
          <a:latin typeface="+mn-lt"/>
          <a:ea typeface="+mn-ea"/>
          <a:cs typeface="+mn-cs"/>
        </a:defRPr>
      </a:lvl6pPr>
      <a:lvl7pPr marL="2057335" algn="l" defTabSz="685778" rtl="0" eaLnBrk="1" latinLnBrk="0" hangingPunct="1">
        <a:defRPr sz="1400" kern="1200">
          <a:solidFill>
            <a:schemeClr val="tx1"/>
          </a:solidFill>
          <a:latin typeface="+mn-lt"/>
          <a:ea typeface="+mn-ea"/>
          <a:cs typeface="+mn-cs"/>
        </a:defRPr>
      </a:lvl7pPr>
      <a:lvl8pPr marL="2400224" algn="l" defTabSz="685778" rtl="0" eaLnBrk="1" latinLnBrk="0" hangingPunct="1">
        <a:defRPr sz="1400" kern="1200">
          <a:solidFill>
            <a:schemeClr val="tx1"/>
          </a:solidFill>
          <a:latin typeface="+mn-lt"/>
          <a:ea typeface="+mn-ea"/>
          <a:cs typeface="+mn-cs"/>
        </a:defRPr>
      </a:lvl8pPr>
      <a:lvl9pPr marL="2743113" algn="l" defTabSz="68577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5.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4.gif"/><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30.jpeg"/><Relationship Id="rId13" Type="http://schemas.openxmlformats.org/officeDocument/2006/relationships/image" Target="../media/image33.png"/><Relationship Id="rId18" Type="http://schemas.openxmlformats.org/officeDocument/2006/relationships/image" Target="../media/image36.gif"/><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hyperlink" Target="http://www.thelostagency.com/wp-content/uploads/2011/09/umbraco_logo.png" TargetMode="External"/><Relationship Id="rId17" Type="http://schemas.openxmlformats.org/officeDocument/2006/relationships/image" Target="../media/image35.jpeg"/><Relationship Id="rId2" Type="http://schemas.openxmlformats.org/officeDocument/2006/relationships/notesSlide" Target="../notesSlides/notesSlide17.xml"/><Relationship Id="rId16" Type="http://schemas.openxmlformats.org/officeDocument/2006/relationships/hyperlink" Target="http://blog.websitetemplates.bz/wp-content/uploads/2011/05/Drupal_logo1.jpg" TargetMode="External"/><Relationship Id="rId1" Type="http://schemas.openxmlformats.org/officeDocument/2006/relationships/slideLayout" Target="../slideLayouts/slideLayout7.xml"/><Relationship Id="rId6" Type="http://schemas.openxmlformats.org/officeDocument/2006/relationships/image" Target="../media/image28.jpeg"/><Relationship Id="rId11" Type="http://schemas.openxmlformats.org/officeDocument/2006/relationships/image" Target="../media/image32.gif"/><Relationship Id="rId5" Type="http://schemas.openxmlformats.org/officeDocument/2006/relationships/image" Target="../media/image27.png"/><Relationship Id="rId15" Type="http://schemas.openxmlformats.org/officeDocument/2006/relationships/image" Target="../media/image34.jpeg"/><Relationship Id="rId10" Type="http://schemas.openxmlformats.org/officeDocument/2006/relationships/hyperlink" Target="http://webmasterformat.com/sites/default/files/DotNetNuke-Logo.gif" TargetMode="External"/><Relationship Id="rId4" Type="http://schemas.openxmlformats.org/officeDocument/2006/relationships/image" Target="../media/image26.png"/><Relationship Id="rId9" Type="http://schemas.openxmlformats.org/officeDocument/2006/relationships/image" Target="../media/image31.jpeg"/><Relationship Id="rId14" Type="http://schemas.openxmlformats.org/officeDocument/2006/relationships/hyperlink" Target="http://www.nazmarketing.co.uk/logo_joomla.jpg" TargetMode="External"/></Relationships>
</file>

<file path=ppt/slides/_rels/slide18.xml.rels><?xml version="1.0" encoding="UTF-8" standalone="yes"?>
<Relationships xmlns="http://schemas.openxmlformats.org/package/2006/relationships"><Relationship Id="rId8" Type="http://schemas.microsoft.com/office/2007/relationships/hdphoto" Target="../media/hdphoto12.wdp"/><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microsoft.com/office/2007/relationships/hdphoto" Target="../media/hdphoto11.wdp"/><Relationship Id="rId5" Type="http://schemas.openxmlformats.org/officeDocument/2006/relationships/image" Target="../media/image38.png"/><Relationship Id="rId4" Type="http://schemas.microsoft.com/office/2007/relationships/hdphoto" Target="../media/hdphoto10.wdp"/></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microsoft.com/office/2007/relationships/hdphoto" Target="../media/hdphoto12.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microsoft.com/office/2007/relationships/hdphoto" Target="../media/hdphoto10.wdp"/></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microsoft.com/office/2007/relationships/hdphoto" Target="../media/hdphoto11.wd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microsoft.com/office/2007/relationships/hdphoto" Target="../media/hdphoto9.wdp"/><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microsoft.com/office/2007/relationships/hdphoto" Target="../media/hdphoto8.wdp"/><Relationship Id="rId5" Type="http://schemas.openxmlformats.org/officeDocument/2006/relationships/image" Target="../media/image12.png"/><Relationship Id="rId4" Type="http://schemas.microsoft.com/office/2007/relationships/hdphoto" Target="../media/hdphoto7.wdp"/></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9442" y="1675586"/>
            <a:ext cx="8440793" cy="1019397"/>
          </a:xfrm>
        </p:spPr>
        <p:txBody>
          <a:bodyPr/>
          <a:lstStyle/>
          <a:p>
            <a:r>
              <a:rPr lang="en-US" sz="4000" dirty="0"/>
              <a:t>Windows Azure Web Sites</a:t>
            </a:r>
          </a:p>
        </p:txBody>
      </p:sp>
      <p:sp>
        <p:nvSpPr>
          <p:cNvPr id="5" name="Subtitle 4"/>
          <p:cNvSpPr>
            <a:spLocks noGrp="1"/>
          </p:cNvSpPr>
          <p:nvPr>
            <p:ph type="body" sz="quarter" idx="11"/>
          </p:nvPr>
        </p:nvSpPr>
        <p:spPr/>
        <p:txBody>
          <a:bodyPr>
            <a:normAutofit/>
          </a:bodyPr>
          <a:lstStyle/>
          <a:p>
            <a:r>
              <a:rPr lang="en-US" dirty="0" smtClean="0"/>
              <a:t>Speaker</a:t>
            </a:r>
          </a:p>
          <a:p>
            <a:r>
              <a:rPr lang="en-US" dirty="0" smtClean="0"/>
              <a:t>Title</a:t>
            </a:r>
          </a:p>
          <a:p>
            <a:r>
              <a:rPr lang="en-US" dirty="0" smtClean="0"/>
              <a:t>Organization</a:t>
            </a:r>
            <a:endParaRPr lang="en-US" dirty="0"/>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19371" y="1192461"/>
            <a:ext cx="4933603" cy="3518428"/>
            <a:chOff x="-292420" y="1589948"/>
            <a:chExt cx="6576424" cy="4691237"/>
          </a:xfrm>
        </p:grpSpPr>
        <p:grpSp>
          <p:nvGrpSpPr>
            <p:cNvPr id="226" name="Group 225"/>
            <p:cNvGrpSpPr/>
            <p:nvPr/>
          </p:nvGrpSpPr>
          <p:grpSpPr>
            <a:xfrm>
              <a:off x="-292420" y="1589948"/>
              <a:ext cx="6576424" cy="4691237"/>
              <a:chOff x="-292420" y="1589948"/>
              <a:chExt cx="6576424" cy="4691237"/>
            </a:xfrm>
          </p:grpSpPr>
          <p:sp>
            <p:nvSpPr>
              <p:cNvPr id="227"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228" name="Group 227"/>
              <p:cNvGrpSpPr/>
              <p:nvPr/>
            </p:nvGrpSpPr>
            <p:grpSpPr>
              <a:xfrm>
                <a:off x="-1" y="2752725"/>
                <a:ext cx="6059952" cy="2330247"/>
                <a:chOff x="-1" y="2752725"/>
                <a:chExt cx="6059952" cy="2330247"/>
              </a:xfrm>
            </p:grpSpPr>
            <p:grpSp>
              <p:nvGrpSpPr>
                <p:cNvPr id="229" name="Group 228"/>
                <p:cNvGrpSpPr/>
                <p:nvPr/>
              </p:nvGrpSpPr>
              <p:grpSpPr>
                <a:xfrm>
                  <a:off x="5683855" y="3073496"/>
                  <a:ext cx="376096" cy="631077"/>
                  <a:chOff x="2146300" y="552450"/>
                  <a:chExt cx="3428608" cy="5753100"/>
                </a:xfrm>
              </p:grpSpPr>
              <p:pic>
                <p:nvPicPr>
                  <p:cNvPr id="294" name="Picture 293"/>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5" name="Rectangle 294"/>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0" name="Group 229"/>
                <p:cNvGrpSpPr/>
                <p:nvPr/>
              </p:nvGrpSpPr>
              <p:grpSpPr>
                <a:xfrm>
                  <a:off x="5683855" y="3762695"/>
                  <a:ext cx="376096" cy="631077"/>
                  <a:chOff x="2146300" y="552450"/>
                  <a:chExt cx="3428608" cy="5753100"/>
                </a:xfrm>
              </p:grpSpPr>
              <p:pic>
                <p:nvPicPr>
                  <p:cNvPr id="292" name="Picture 291"/>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3" name="Rectangle 292"/>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1" name="Group 230"/>
                <p:cNvGrpSpPr/>
                <p:nvPr/>
              </p:nvGrpSpPr>
              <p:grpSpPr>
                <a:xfrm>
                  <a:off x="5683855" y="4451895"/>
                  <a:ext cx="376096" cy="631077"/>
                  <a:chOff x="2146300" y="552450"/>
                  <a:chExt cx="3428608" cy="5753100"/>
                </a:xfrm>
              </p:grpSpPr>
              <p:pic>
                <p:nvPicPr>
                  <p:cNvPr id="290" name="Picture 289"/>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1" name="Rectangle 290"/>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32" name="TextBox 231"/>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solidFill>
                        <a:srgbClr val="FFFFFF"/>
                      </a:solidFill>
                    </a:rPr>
                    <a:t>Shared </a:t>
                  </a:r>
                  <a:r>
                    <a:rPr lang="en-US" sz="1200" b="1" cap="all" dirty="0" err="1">
                      <a:solidFill>
                        <a:srgbClr val="FFFFFF"/>
                      </a:solidFill>
                    </a:rPr>
                    <a:t>instanceS</a:t>
                  </a:r>
                  <a:endParaRPr lang="en-US" sz="1200" b="1" cap="all" dirty="0">
                    <a:solidFill>
                      <a:srgbClr val="FFFFFF"/>
                    </a:solidFill>
                  </a:endParaRPr>
                </a:p>
              </p:txBody>
            </p:sp>
            <p:grpSp>
              <p:nvGrpSpPr>
                <p:cNvPr id="233" name="Group 232"/>
                <p:cNvGrpSpPr/>
                <p:nvPr/>
              </p:nvGrpSpPr>
              <p:grpSpPr>
                <a:xfrm>
                  <a:off x="4721992" y="3073496"/>
                  <a:ext cx="866164" cy="631077"/>
                  <a:chOff x="2146300" y="552450"/>
                  <a:chExt cx="7896225" cy="5753100"/>
                </a:xfrm>
              </p:grpSpPr>
              <p:pic>
                <p:nvPicPr>
                  <p:cNvPr id="288" name="Picture 2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9" name="Rectangle 28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4" name="Group 233"/>
                <p:cNvGrpSpPr/>
                <p:nvPr/>
              </p:nvGrpSpPr>
              <p:grpSpPr>
                <a:xfrm>
                  <a:off x="4721992" y="3762695"/>
                  <a:ext cx="866164" cy="631077"/>
                  <a:chOff x="2146300" y="552450"/>
                  <a:chExt cx="7896225" cy="5753100"/>
                </a:xfrm>
              </p:grpSpPr>
              <p:pic>
                <p:nvPicPr>
                  <p:cNvPr id="286" name="Picture 2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7" name="Rectangle 28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5" name="Group 234"/>
                <p:cNvGrpSpPr/>
                <p:nvPr/>
              </p:nvGrpSpPr>
              <p:grpSpPr>
                <a:xfrm>
                  <a:off x="4721992" y="4451895"/>
                  <a:ext cx="866164" cy="631077"/>
                  <a:chOff x="2146300" y="552450"/>
                  <a:chExt cx="7896225" cy="5753100"/>
                </a:xfrm>
              </p:grpSpPr>
              <p:pic>
                <p:nvPicPr>
                  <p:cNvPr id="284" name="Picture 2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5" name="Rectangle 28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6" name="Group 235"/>
                <p:cNvGrpSpPr/>
                <p:nvPr/>
              </p:nvGrpSpPr>
              <p:grpSpPr>
                <a:xfrm>
                  <a:off x="3760131" y="3073496"/>
                  <a:ext cx="866164" cy="631077"/>
                  <a:chOff x="2146300" y="552450"/>
                  <a:chExt cx="7896225" cy="5753100"/>
                </a:xfrm>
              </p:grpSpPr>
              <p:pic>
                <p:nvPicPr>
                  <p:cNvPr id="282" name="Picture 2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3" name="Rectangle 28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7" name="Group 236"/>
                <p:cNvGrpSpPr/>
                <p:nvPr/>
              </p:nvGrpSpPr>
              <p:grpSpPr>
                <a:xfrm>
                  <a:off x="3760131" y="3762695"/>
                  <a:ext cx="866164" cy="631077"/>
                  <a:chOff x="2146300" y="552450"/>
                  <a:chExt cx="7896225" cy="5753100"/>
                </a:xfrm>
              </p:grpSpPr>
              <p:pic>
                <p:nvPicPr>
                  <p:cNvPr id="280" name="Picture 2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1" name="Rectangle 280"/>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8" name="Group 237"/>
                <p:cNvGrpSpPr/>
                <p:nvPr/>
              </p:nvGrpSpPr>
              <p:grpSpPr>
                <a:xfrm>
                  <a:off x="3760131" y="4451895"/>
                  <a:ext cx="866164" cy="631077"/>
                  <a:chOff x="2146300" y="552450"/>
                  <a:chExt cx="7896225" cy="5753100"/>
                </a:xfrm>
              </p:grpSpPr>
              <p:pic>
                <p:nvPicPr>
                  <p:cNvPr id="278" name="Picture 2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9" name="Rectangle 27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9" name="Group 238"/>
                <p:cNvGrpSpPr/>
                <p:nvPr/>
              </p:nvGrpSpPr>
              <p:grpSpPr>
                <a:xfrm>
                  <a:off x="2798270" y="3073496"/>
                  <a:ext cx="866164" cy="631077"/>
                  <a:chOff x="2146300" y="552450"/>
                  <a:chExt cx="7896225" cy="5753100"/>
                </a:xfrm>
              </p:grpSpPr>
              <p:pic>
                <p:nvPicPr>
                  <p:cNvPr id="276" name="Picture 2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7" name="Rectangle 27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0" name="Group 239"/>
                <p:cNvGrpSpPr/>
                <p:nvPr/>
              </p:nvGrpSpPr>
              <p:grpSpPr>
                <a:xfrm>
                  <a:off x="2798270" y="3762695"/>
                  <a:ext cx="866164" cy="631077"/>
                  <a:chOff x="2146300" y="552450"/>
                  <a:chExt cx="7896225" cy="5753100"/>
                </a:xfrm>
              </p:grpSpPr>
              <p:pic>
                <p:nvPicPr>
                  <p:cNvPr id="274" name="Picture 2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5" name="Rectangle 27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1" name="Group 240"/>
                <p:cNvGrpSpPr/>
                <p:nvPr/>
              </p:nvGrpSpPr>
              <p:grpSpPr>
                <a:xfrm>
                  <a:off x="2798270" y="4451895"/>
                  <a:ext cx="866164" cy="631077"/>
                  <a:chOff x="2146300" y="552450"/>
                  <a:chExt cx="7896225" cy="5753100"/>
                </a:xfrm>
              </p:grpSpPr>
              <p:pic>
                <p:nvPicPr>
                  <p:cNvPr id="272" name="Picture 2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3" name="Rectangle 27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2" name="Group 241"/>
                <p:cNvGrpSpPr/>
                <p:nvPr/>
              </p:nvGrpSpPr>
              <p:grpSpPr>
                <a:xfrm>
                  <a:off x="1836409" y="3073496"/>
                  <a:ext cx="866164" cy="631077"/>
                  <a:chOff x="2146300" y="552450"/>
                  <a:chExt cx="7896225" cy="5753100"/>
                </a:xfrm>
              </p:grpSpPr>
              <p:pic>
                <p:nvPicPr>
                  <p:cNvPr id="270" name="Picture 2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71" name="Rectangle 27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3" name="Group 242"/>
                <p:cNvGrpSpPr/>
                <p:nvPr/>
              </p:nvGrpSpPr>
              <p:grpSpPr>
                <a:xfrm>
                  <a:off x="1836409" y="3762695"/>
                  <a:ext cx="866164" cy="631077"/>
                  <a:chOff x="2146300" y="552450"/>
                  <a:chExt cx="7896225" cy="5753100"/>
                </a:xfrm>
              </p:grpSpPr>
              <p:pic>
                <p:nvPicPr>
                  <p:cNvPr id="268" name="Picture 2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9" name="Rectangle 26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4" name="Group 243"/>
                <p:cNvGrpSpPr/>
                <p:nvPr/>
              </p:nvGrpSpPr>
              <p:grpSpPr>
                <a:xfrm>
                  <a:off x="1836409" y="4451895"/>
                  <a:ext cx="866164" cy="631077"/>
                  <a:chOff x="2146300" y="552450"/>
                  <a:chExt cx="7896225" cy="5753100"/>
                </a:xfrm>
              </p:grpSpPr>
              <p:pic>
                <p:nvPicPr>
                  <p:cNvPr id="266" name="Picture 2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7" name="Rectangle 266"/>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5" name="Group 244"/>
                <p:cNvGrpSpPr/>
                <p:nvPr/>
              </p:nvGrpSpPr>
              <p:grpSpPr>
                <a:xfrm>
                  <a:off x="874548" y="3073496"/>
                  <a:ext cx="866164" cy="631077"/>
                  <a:chOff x="2146300" y="552450"/>
                  <a:chExt cx="7896225" cy="5753100"/>
                </a:xfrm>
              </p:grpSpPr>
              <p:pic>
                <p:nvPicPr>
                  <p:cNvPr id="264" name="Picture 2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5" name="Rectangle 26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6" name="Group 245"/>
                <p:cNvGrpSpPr/>
                <p:nvPr/>
              </p:nvGrpSpPr>
              <p:grpSpPr>
                <a:xfrm>
                  <a:off x="874548" y="3762695"/>
                  <a:ext cx="866164" cy="631077"/>
                  <a:chOff x="2146300" y="552450"/>
                  <a:chExt cx="7896225" cy="5753100"/>
                </a:xfrm>
              </p:grpSpPr>
              <p:pic>
                <p:nvPicPr>
                  <p:cNvPr id="262" name="Picture 2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3" name="Rectangle 26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7" name="Group 246"/>
                <p:cNvGrpSpPr/>
                <p:nvPr/>
              </p:nvGrpSpPr>
              <p:grpSpPr>
                <a:xfrm>
                  <a:off x="874548" y="4451895"/>
                  <a:ext cx="866164" cy="631077"/>
                  <a:chOff x="2146300" y="552450"/>
                  <a:chExt cx="7896225" cy="5753100"/>
                </a:xfrm>
              </p:grpSpPr>
              <p:pic>
                <p:nvPicPr>
                  <p:cNvPr id="260" name="Picture 2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1" name="Rectangle 26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8" name="Group 247"/>
                <p:cNvGrpSpPr/>
                <p:nvPr/>
              </p:nvGrpSpPr>
              <p:grpSpPr>
                <a:xfrm>
                  <a:off x="-1" y="3073496"/>
                  <a:ext cx="778852" cy="631077"/>
                  <a:chOff x="2942264" y="552450"/>
                  <a:chExt cx="7100261" cy="5753100"/>
                </a:xfrm>
              </p:grpSpPr>
              <p:pic>
                <p:nvPicPr>
                  <p:cNvPr id="258" name="Picture 257"/>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9" name="Rectangle 258"/>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9" name="Group 248"/>
                <p:cNvGrpSpPr/>
                <p:nvPr/>
              </p:nvGrpSpPr>
              <p:grpSpPr>
                <a:xfrm>
                  <a:off x="-1" y="3762695"/>
                  <a:ext cx="778852" cy="631077"/>
                  <a:chOff x="2942264" y="552450"/>
                  <a:chExt cx="7100261" cy="5753100"/>
                </a:xfrm>
              </p:grpSpPr>
              <p:pic>
                <p:nvPicPr>
                  <p:cNvPr id="256" name="Picture 255"/>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7" name="Rectangle 256"/>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50" name="Group 249"/>
                <p:cNvGrpSpPr/>
                <p:nvPr/>
              </p:nvGrpSpPr>
              <p:grpSpPr>
                <a:xfrm>
                  <a:off x="-1" y="4451895"/>
                  <a:ext cx="778852" cy="631077"/>
                  <a:chOff x="2942264" y="552450"/>
                  <a:chExt cx="7100261" cy="5753100"/>
                </a:xfrm>
              </p:grpSpPr>
              <p:pic>
                <p:nvPicPr>
                  <p:cNvPr id="254" name="Picture 253"/>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5" name="Rectangle 254"/>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299" name="Group 298"/>
            <p:cNvGrpSpPr/>
            <p:nvPr/>
          </p:nvGrpSpPr>
          <p:grpSpPr>
            <a:xfrm>
              <a:off x="1850962" y="4536375"/>
              <a:ext cx="852458" cy="527785"/>
              <a:chOff x="3780607" y="3155943"/>
              <a:chExt cx="852458" cy="527785"/>
            </a:xfrm>
          </p:grpSpPr>
          <p:sp>
            <p:nvSpPr>
              <p:cNvPr id="300" name="Rectangle 299"/>
              <p:cNvSpPr/>
              <p:nvPr/>
            </p:nvSpPr>
            <p:spPr bwMode="auto">
              <a:xfrm>
                <a:off x="3780607" y="3191837"/>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301" name="Rectangle 300"/>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grpSp>
        <p:nvGrpSpPr>
          <p:cNvPr id="10" name="Group 9"/>
          <p:cNvGrpSpPr/>
          <p:nvPr/>
        </p:nvGrpSpPr>
        <p:grpSpPr>
          <a:xfrm>
            <a:off x="-1" y="1"/>
            <a:ext cx="9137981" cy="737426"/>
            <a:chOff x="-1" y="0"/>
            <a:chExt cx="12180802" cy="983234"/>
          </a:xfrm>
        </p:grpSpPr>
        <p:sp>
          <p:nvSpPr>
            <p:cNvPr id="191" name="Rectangle 190"/>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01" name="Rectangle 200"/>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11" name="Rectangle 210"/>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914096"/>
            <a:chOff x="3031844" y="1170370"/>
            <a:chExt cx="7645400" cy="1218795"/>
          </a:xfrm>
        </p:grpSpPr>
        <p:grpSp>
          <p:nvGrpSpPr>
            <p:cNvPr id="20" name="Group 19"/>
            <p:cNvGrpSpPr/>
            <p:nvPr/>
          </p:nvGrpSpPr>
          <p:grpSpPr>
            <a:xfrm>
              <a:off x="3031844" y="1170370"/>
              <a:ext cx="7645400" cy="1218795"/>
              <a:chOff x="2540230" y="5754872"/>
              <a:chExt cx="7645400" cy="1218795"/>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12187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dirty="0">
                    <a:gradFill>
                      <a:gsLst>
                        <a:gs pos="0">
                          <a:srgbClr val="5F5F5F"/>
                        </a:gs>
                        <a:gs pos="100000">
                          <a:srgbClr val="5F5F5F"/>
                        </a:gs>
                      </a:gsLst>
                      <a:lin ang="5400000" scaled="0"/>
                    </a:gradFill>
                  </a:rPr>
                  <a:t>1</a:t>
                </a:r>
              </a:p>
            </p:txBody>
          </p:sp>
          <p:sp>
            <p:nvSpPr>
              <p:cNvPr id="23" name="Rectangle 22"/>
              <p:cNvSpPr/>
              <p:nvPr/>
            </p:nvSpPr>
            <p:spPr bwMode="auto">
              <a:xfrm>
                <a:off x="2543998" y="6093146"/>
                <a:ext cx="750100"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60131"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4"/>
            <a:ext cx="9137981" cy="784723"/>
            <a:chOff x="-5012461" y="5194194"/>
            <a:chExt cx="16023382" cy="1376363"/>
          </a:xfrm>
        </p:grpSpPr>
        <p:pic>
          <p:nvPicPr>
            <p:cNvPr id="6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54805"/>
            <a:stretch/>
          </p:blipFill>
          <p:spPr bwMode="auto">
            <a:xfrm>
              <a:off x="9571520" y="5194195"/>
              <a:ext cx="1439401" cy="1376362"/>
            </a:xfrm>
            <a:prstGeom prst="rect">
              <a:avLst/>
            </a:prstGeom>
            <a:noFill/>
            <a:extLst>
              <a:ext uri="{909E8E84-426E-40DD-AFC4-6F175D3DCCD1}">
                <a14:hiddenFill xmlns:a14="http://schemas.microsoft.com/office/drawing/2010/main">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reserved</a:t>
            </a: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sp>
        <p:nvSpPr>
          <p:cNvPr id="4" name="Rectangle 3"/>
          <p:cNvSpPr/>
          <p:nvPr/>
        </p:nvSpPr>
        <p:spPr bwMode="auto">
          <a:xfrm>
            <a:off x="6442395" y="225006"/>
            <a:ext cx="1567627" cy="575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44" name="Group 143"/>
          <p:cNvGrpSpPr/>
          <p:nvPr/>
        </p:nvGrpSpPr>
        <p:grpSpPr>
          <a:xfrm>
            <a:off x="4677337" y="2468578"/>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305" name="Group 304"/>
          <p:cNvGrpSpPr/>
          <p:nvPr/>
        </p:nvGrpSpPr>
        <p:grpSpPr>
          <a:xfrm>
            <a:off x="2820529" y="2821970"/>
            <a:ext cx="649792" cy="473309"/>
            <a:chOff x="5633504" y="3707933"/>
            <a:chExt cx="866164" cy="631078"/>
          </a:xfrm>
        </p:grpSpPr>
        <p:grpSp>
          <p:nvGrpSpPr>
            <p:cNvPr id="306" name="Group 305"/>
            <p:cNvGrpSpPr/>
            <p:nvPr/>
          </p:nvGrpSpPr>
          <p:grpSpPr>
            <a:xfrm>
              <a:off x="5633504" y="3707933"/>
              <a:ext cx="866164" cy="631078"/>
              <a:chOff x="2146300" y="552450"/>
              <a:chExt cx="7896225" cy="5753100"/>
            </a:xfrm>
          </p:grpSpPr>
          <p:pic>
            <p:nvPicPr>
              <p:cNvPr id="308" name="Picture 3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309" name="Rectangle 308"/>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307" name="Rectangle 306"/>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310" name="Group 309"/>
          <p:cNvGrpSpPr/>
          <p:nvPr/>
        </p:nvGrpSpPr>
        <p:grpSpPr>
          <a:xfrm>
            <a:off x="2274475" y="979247"/>
            <a:ext cx="5721976" cy="914096"/>
            <a:chOff x="3031844" y="1182830"/>
            <a:chExt cx="7627314" cy="1218795"/>
          </a:xfrm>
        </p:grpSpPr>
        <p:grpSp>
          <p:nvGrpSpPr>
            <p:cNvPr id="314" name="Group 313"/>
            <p:cNvGrpSpPr/>
            <p:nvPr/>
          </p:nvGrpSpPr>
          <p:grpSpPr>
            <a:xfrm>
              <a:off x="3031844" y="1182830"/>
              <a:ext cx="7627314" cy="1218795"/>
              <a:chOff x="2540230" y="5767332"/>
              <a:chExt cx="7627314" cy="1218795"/>
            </a:xfrm>
          </p:grpSpPr>
          <p:sp>
            <p:nvSpPr>
              <p:cNvPr id="316" name="TextBox 315"/>
              <p:cNvSpPr txBox="1"/>
              <p:nvPr/>
            </p:nvSpPr>
            <p:spPr>
              <a:xfrm>
                <a:off x="9176943" y="5767332"/>
                <a:ext cx="990601" cy="12187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dirty="0">
                    <a:gradFill>
                      <a:gsLst>
                        <a:gs pos="0">
                          <a:srgbClr val="5F5F5F"/>
                        </a:gs>
                        <a:gs pos="100000">
                          <a:srgbClr val="5F5F5F"/>
                        </a:gs>
                      </a:gsLst>
                      <a:lin ang="5400000" scaled="0"/>
                    </a:gradFill>
                  </a:rPr>
                  <a:t>0</a:t>
                </a:r>
              </a:p>
            </p:txBody>
          </p:sp>
          <p:sp>
            <p:nvSpPr>
              <p:cNvPr id="315" name="Rectangle 314"/>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317" name="Rectangle 316"/>
              <p:cNvSpPr/>
              <p:nvPr/>
            </p:nvSpPr>
            <p:spPr bwMode="auto">
              <a:xfrm>
                <a:off x="2543998" y="6093146"/>
                <a:ext cx="26459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312" name="Rectangle 311"/>
            <p:cNvSpPr/>
            <p:nvPr/>
          </p:nvSpPr>
          <p:spPr bwMode="auto">
            <a:xfrm>
              <a:off x="316491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125" name="Title 1"/>
          <p:cNvSpPr txBox="1">
            <a:spLocks/>
          </p:cNvSpPr>
          <p:nvPr/>
        </p:nvSpPr>
        <p:spPr>
          <a:xfrm>
            <a:off x="916797" y="1150192"/>
            <a:ext cx="1192458" cy="886397"/>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dirty="0">
                <a:gradFill>
                  <a:gsLst>
                    <a:gs pos="0">
                      <a:srgbClr val="5F5F5F"/>
                    </a:gs>
                    <a:gs pos="100000">
                      <a:srgbClr val="5F5F5F"/>
                    </a:gs>
                  </a:gsLst>
                  <a:lin ang="5400000" scaled="0"/>
                </a:gradFill>
              </a:rPr>
              <a:t>reserved</a:t>
            </a: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184832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par>
                                <p:cTn id="12" presetID="10" presetClass="exit" presetSubtype="0" fill="hold" nodeType="withEffect">
                                  <p:stCondLst>
                                    <p:cond delay="750"/>
                                  </p:stCondLst>
                                  <p:childTnLst>
                                    <p:animEffect transition="out" filter="fade">
                                      <p:cBhvr>
                                        <p:cTn id="13" dur="500"/>
                                        <p:tgtEl>
                                          <p:spTgt spid="310"/>
                                        </p:tgtEl>
                                      </p:cBhvr>
                                    </p:animEffect>
                                    <p:set>
                                      <p:cBhvr>
                                        <p:cTn id="14" dur="1" fill="hold">
                                          <p:stCondLst>
                                            <p:cond delay="499"/>
                                          </p:stCondLst>
                                        </p:cTn>
                                        <p:tgtEl>
                                          <p:spTgt spid="310"/>
                                        </p:tgtEl>
                                        <p:attrNameLst>
                                          <p:attrName>style.visibility</p:attrName>
                                        </p:attrNameLst>
                                      </p:cBhvr>
                                      <p:to>
                                        <p:strVal val="hidden"/>
                                      </p:to>
                                    </p:set>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par>
                          <p:cTn id="19" fill="hold">
                            <p:stCondLst>
                              <p:cond delay="2250"/>
                            </p:stCondLst>
                            <p:childTnLst>
                              <p:par>
                                <p:cTn id="20" presetID="63" presetClass="path" presetSubtype="0" accel="50000" decel="50000" fill="hold" nodeType="afterEffect">
                                  <p:stCondLst>
                                    <p:cond delay="0"/>
                                  </p:stCondLst>
                                  <p:childTnLst>
                                    <p:animMotion origin="layout" path="M -4.23453E-6 4.19056E-6 L 0.25772 4.19056E-6 " pathEditMode="relative" rAng="0" ptsTypes="AA">
                                      <p:cBhvr>
                                        <p:cTn id="21" dur="2000" fill="hold"/>
                                        <p:tgtEl>
                                          <p:spTgt spid="305"/>
                                        </p:tgtEl>
                                        <p:attrNameLst>
                                          <p:attrName>ppt_x</p:attrName>
                                          <p:attrName>ppt_y</p:attrName>
                                        </p:attrNameLst>
                                      </p:cBhvr>
                                      <p:rCtr x="12886" y="0"/>
                                    </p:animMotion>
                                  </p:childTnLst>
                                </p:cTn>
                              </p:par>
                            </p:childTnLst>
                          </p:cTn>
                        </p:par>
                        <p:par>
                          <p:cTn id="22" fill="hold">
                            <p:stCondLst>
                              <p:cond delay="4250"/>
                            </p:stCondLst>
                            <p:childTnLst>
                              <p:par>
                                <p:cTn id="23" presetID="10" presetClass="exit" presetSubtype="0" fill="hold" nodeType="after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144"/>
                                        </p:tgtEl>
                                        <p:attrNameLst>
                                          <p:attrName>style.visibility</p:attrName>
                                        </p:attrNameLst>
                                      </p:cBhvr>
                                      <p:to>
                                        <p:strVal val="visible"/>
                                      </p:to>
                                    </p:set>
                                    <p:anim calcmode="lin" valueType="num">
                                      <p:cBhvr>
                                        <p:cTn id="28" dur="1250" fill="hold"/>
                                        <p:tgtEl>
                                          <p:spTgt spid="144"/>
                                        </p:tgtEl>
                                        <p:attrNameLst>
                                          <p:attrName>ppt_w</p:attrName>
                                        </p:attrNameLst>
                                      </p:cBhvr>
                                      <p:tavLst>
                                        <p:tav tm="0">
                                          <p:val>
                                            <p:fltVal val="0"/>
                                          </p:val>
                                        </p:tav>
                                        <p:tav tm="100000">
                                          <p:val>
                                            <p:strVal val="#ppt_w"/>
                                          </p:val>
                                        </p:tav>
                                      </p:tavLst>
                                    </p:anim>
                                    <p:anim calcmode="lin" valueType="num">
                                      <p:cBhvr>
                                        <p:cTn id="29" dur="1250" fill="hold"/>
                                        <p:tgtEl>
                                          <p:spTgt spid="144"/>
                                        </p:tgtEl>
                                        <p:attrNameLst>
                                          <p:attrName>ppt_h</p:attrName>
                                        </p:attrNameLst>
                                      </p:cBhvr>
                                      <p:tavLst>
                                        <p:tav tm="0">
                                          <p:val>
                                            <p:fltVal val="0"/>
                                          </p:val>
                                        </p:tav>
                                        <p:tav tm="100000">
                                          <p:val>
                                            <p:strVal val="#ppt_h"/>
                                          </p:val>
                                        </p:tav>
                                      </p:tavLst>
                                    </p:anim>
                                    <p:animEffect transition="in" filter="fade">
                                      <p:cBhvr>
                                        <p:cTn id="30" dur="1250"/>
                                        <p:tgtEl>
                                          <p:spTgt spid="144"/>
                                        </p:tgtEl>
                                      </p:cBhvr>
                                    </p:animEffect>
                                  </p:childTnLst>
                                </p:cTn>
                              </p:par>
                              <p:par>
                                <p:cTn id="31" presetID="10" presetClass="exit" presetSubtype="0" fill="hold" nodeType="withEffect">
                                  <p:stCondLst>
                                    <p:cond delay="0"/>
                                  </p:stCondLst>
                                  <p:childTnLst>
                                    <p:animEffect transition="out" filter="fade">
                                      <p:cBhvr>
                                        <p:cTn id="32" dur="1250"/>
                                        <p:tgtEl>
                                          <p:spTgt spid="305"/>
                                        </p:tgtEl>
                                      </p:cBhvr>
                                    </p:animEffect>
                                    <p:set>
                                      <p:cBhvr>
                                        <p:cTn id="33" dur="1" fill="hold">
                                          <p:stCondLst>
                                            <p:cond delay="1249"/>
                                          </p:stCondLst>
                                        </p:cTn>
                                        <p:tgtEl>
                                          <p:spTgt spid="3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1" y="1"/>
            <a:ext cx="9137981" cy="737426"/>
            <a:chOff x="-1" y="0"/>
            <a:chExt cx="12180802" cy="983234"/>
          </a:xfrm>
        </p:grpSpPr>
        <p:sp>
          <p:nvSpPr>
            <p:cNvPr id="43" name="Rectangle 42"/>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4" name="Rectangle 43"/>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5" name="Rectangle 44"/>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914096"/>
            <a:chOff x="3031844" y="1170370"/>
            <a:chExt cx="7645400" cy="1218795"/>
          </a:xfrm>
        </p:grpSpPr>
        <p:grpSp>
          <p:nvGrpSpPr>
            <p:cNvPr id="20" name="Group 19"/>
            <p:cNvGrpSpPr/>
            <p:nvPr/>
          </p:nvGrpSpPr>
          <p:grpSpPr>
            <a:xfrm>
              <a:off x="3031844" y="1170370"/>
              <a:ext cx="7645400" cy="1218795"/>
              <a:chOff x="2540230" y="5754872"/>
              <a:chExt cx="7645400" cy="1218795"/>
            </a:xfrm>
          </p:grpSpPr>
          <p:sp>
            <p:nvSpPr>
              <p:cNvPr id="22" name="TextBox 21"/>
              <p:cNvSpPr txBox="1"/>
              <p:nvPr/>
            </p:nvSpPr>
            <p:spPr>
              <a:xfrm>
                <a:off x="9195029" y="5754872"/>
                <a:ext cx="990601" cy="12187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4"/>
            <a:ext cx="9144001" cy="784723"/>
            <a:chOff x="-5012461" y="5194194"/>
            <a:chExt cx="16033937" cy="1376363"/>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5"/>
              <a:ext cx="1449956" cy="1376362"/>
            </a:xfrm>
            <a:prstGeom prst="rect">
              <a:avLst/>
            </a:prstGeom>
            <a:noFill/>
            <a:extLst>
              <a:ext uri="{909E8E84-426E-40DD-AFC4-6F175D3DCCD1}">
                <a14:hiddenFill xmlns:a14="http://schemas.microsoft.com/office/drawing/2010/main">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reserved</a:t>
            </a: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44" name="Group 143"/>
          <p:cNvGrpSpPr/>
          <p:nvPr/>
        </p:nvGrpSpPr>
        <p:grpSpPr>
          <a:xfrm>
            <a:off x="4677337" y="2468578"/>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121" name="Group 120"/>
          <p:cNvGrpSpPr/>
          <p:nvPr/>
        </p:nvGrpSpPr>
        <p:grpSpPr>
          <a:xfrm>
            <a:off x="4597894" y="1982813"/>
            <a:ext cx="1779649" cy="2196573"/>
            <a:chOff x="7389812" y="2633150"/>
            <a:chExt cx="2372247" cy="2928764"/>
          </a:xfrm>
        </p:grpSpPr>
        <p:grpSp>
          <p:nvGrpSpPr>
            <p:cNvPr id="122" name="Group 121"/>
            <p:cNvGrpSpPr/>
            <p:nvPr/>
          </p:nvGrpSpPr>
          <p:grpSpPr>
            <a:xfrm>
              <a:off x="738981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23" name="Group 122"/>
            <p:cNvGrpSpPr/>
            <p:nvPr/>
          </p:nvGrpSpPr>
          <p:grpSpPr>
            <a:xfrm>
              <a:off x="750207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sp>
        <p:nvSpPr>
          <p:cNvPr id="46" name="Title 1"/>
          <p:cNvSpPr txBox="1">
            <a:spLocks/>
          </p:cNvSpPr>
          <p:nvPr/>
        </p:nvSpPr>
        <p:spPr>
          <a:xfrm>
            <a:off x="916797" y="1150192"/>
            <a:ext cx="1192458" cy="886397"/>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dirty="0">
                <a:gradFill>
                  <a:gsLst>
                    <a:gs pos="0">
                      <a:srgbClr val="5F5F5F"/>
                    </a:gs>
                    <a:gs pos="100000">
                      <a:srgbClr val="5F5F5F"/>
                    </a:gs>
                  </a:gsLst>
                  <a:lin ang="5400000" scaled="0"/>
                </a:gradFill>
              </a:rPr>
              <a:t>reserved</a:t>
            </a: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8083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000"/>
                                        <p:tgtEl>
                                          <p:spTgt spid="121"/>
                                        </p:tgtEl>
                                      </p:cBhvr>
                                    </p:animEffect>
                                  </p:childTnLst>
                                </p:cTn>
                              </p:par>
                              <p:par>
                                <p:cTn id="8" presetID="63" presetClass="path" presetSubtype="0" accel="50000" decel="50000" fill="hold" nodeType="withEffect">
                                  <p:stCondLst>
                                    <p:cond delay="0"/>
                                  </p:stCondLst>
                                  <p:childTnLst>
                                    <p:animMotion origin="layout" path="M -4.46659E-6 -1.01758E-6 L 0.20347 -1.01758E-6 " pathEditMode="relative" rAng="0" ptsTypes="AA">
                                      <p:cBhvr>
                                        <p:cTn id="9" dur="2000" fill="hold"/>
                                        <p:tgtEl>
                                          <p:spTgt spid="121"/>
                                        </p:tgtEl>
                                        <p:attrNameLst>
                                          <p:attrName>ppt_x</p:attrName>
                                          <p:attrName>ppt_y</p:attrName>
                                        </p:attrNameLst>
                                      </p:cBhvr>
                                      <p:rCtr x="101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9137981" cy="737426"/>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914096"/>
            <a:chOff x="3031844" y="1170370"/>
            <a:chExt cx="7645400" cy="1218795"/>
          </a:xfrm>
        </p:grpSpPr>
        <p:grpSp>
          <p:nvGrpSpPr>
            <p:cNvPr id="20" name="Group 19"/>
            <p:cNvGrpSpPr/>
            <p:nvPr/>
          </p:nvGrpSpPr>
          <p:grpSpPr>
            <a:xfrm>
              <a:off x="3031844" y="1170370"/>
              <a:ext cx="7645400" cy="1218795"/>
              <a:chOff x="2540230" y="5754872"/>
              <a:chExt cx="7645400" cy="1218795"/>
            </a:xfrm>
          </p:grpSpPr>
          <p:sp>
            <p:nvSpPr>
              <p:cNvPr id="22" name="TextBox 21"/>
              <p:cNvSpPr txBox="1"/>
              <p:nvPr/>
            </p:nvSpPr>
            <p:spPr>
              <a:xfrm>
                <a:off x="9195029" y="5754872"/>
                <a:ext cx="990601" cy="12187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1" cy="784722"/>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reserved</a:t>
            </a: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44" name="Group 143"/>
          <p:cNvGrpSpPr/>
          <p:nvPr/>
        </p:nvGrpSpPr>
        <p:grpSpPr>
          <a:xfrm>
            <a:off x="4677337" y="2468581"/>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122" name="Group 121"/>
          <p:cNvGrpSpPr/>
          <p:nvPr/>
        </p:nvGrpSpPr>
        <p:grpSpPr>
          <a:xfrm>
            <a:off x="6464168" y="1974863"/>
            <a:ext cx="1779649" cy="2196573"/>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23" name="Group 122"/>
          <p:cNvGrpSpPr/>
          <p:nvPr/>
        </p:nvGrpSpPr>
        <p:grpSpPr>
          <a:xfrm>
            <a:off x="6548390" y="2473525"/>
            <a:ext cx="1620763" cy="1179719"/>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58" name="Group 57"/>
          <p:cNvGrpSpPr/>
          <p:nvPr/>
        </p:nvGrpSpPr>
        <p:grpSpPr>
          <a:xfrm>
            <a:off x="4673438" y="2329444"/>
            <a:ext cx="1145408" cy="833718"/>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63" name="Group 62"/>
          <p:cNvGrpSpPr/>
          <p:nvPr/>
        </p:nvGrpSpPr>
        <p:grpSpPr>
          <a:xfrm>
            <a:off x="4673441" y="3243847"/>
            <a:ext cx="716461" cy="521497"/>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3" name="Group 72"/>
          <p:cNvGrpSpPr/>
          <p:nvPr/>
        </p:nvGrpSpPr>
        <p:grpSpPr>
          <a:xfrm>
            <a:off x="5456780" y="3243847"/>
            <a:ext cx="716461" cy="521497"/>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8" name="Group 77"/>
          <p:cNvGrpSpPr/>
          <p:nvPr/>
        </p:nvGrpSpPr>
        <p:grpSpPr>
          <a:xfrm>
            <a:off x="6519069" y="2329444"/>
            <a:ext cx="1145408" cy="833718"/>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83" name="Group 82"/>
          <p:cNvGrpSpPr/>
          <p:nvPr/>
        </p:nvGrpSpPr>
        <p:grpSpPr>
          <a:xfrm>
            <a:off x="6519072" y="3243847"/>
            <a:ext cx="716461" cy="521497"/>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90" name="Group 89"/>
          <p:cNvGrpSpPr/>
          <p:nvPr/>
        </p:nvGrpSpPr>
        <p:grpSpPr>
          <a:xfrm>
            <a:off x="7302411" y="3243847"/>
            <a:ext cx="716461" cy="521497"/>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sp>
        <p:nvSpPr>
          <p:cNvPr id="99" name="Title 1"/>
          <p:cNvSpPr txBox="1">
            <a:spLocks/>
          </p:cNvSpPr>
          <p:nvPr/>
        </p:nvSpPr>
        <p:spPr>
          <a:xfrm>
            <a:off x="916797" y="1150192"/>
            <a:ext cx="1192458" cy="886397"/>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dirty="0">
                <a:gradFill>
                  <a:gsLst>
                    <a:gs pos="0">
                      <a:srgbClr val="5F5F5F"/>
                    </a:gs>
                    <a:gs pos="100000">
                      <a:srgbClr val="5F5F5F"/>
                    </a:gs>
                  </a:gsLst>
                  <a:lin ang="5400000" scaled="0"/>
                </a:gradFill>
              </a:rPr>
              <a:t>reserved</a:t>
            </a: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272691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123"/>
                                        </p:tgtEl>
                                      </p:cBhvr>
                                    </p:animEffect>
                                    <p:set>
                                      <p:cBhvr>
                                        <p:cTn id="7" dur="1" fill="hold">
                                          <p:stCondLst>
                                            <p:cond delay="499"/>
                                          </p:stCondLst>
                                        </p:cTn>
                                        <p:tgtEl>
                                          <p:spTgt spid="1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4"/>
                                        </p:tgtEl>
                                      </p:cBhvr>
                                    </p:animEffect>
                                    <p:set>
                                      <p:cBhvr>
                                        <p:cTn id="10" dur="1" fill="hold">
                                          <p:stCondLst>
                                            <p:cond delay="499"/>
                                          </p:stCondLst>
                                        </p:cTn>
                                        <p:tgtEl>
                                          <p:spTgt spid="14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500"/>
                                        <p:tgtEl>
                                          <p:spTgt spid="58"/>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1000"/>
                            </p:stCondLst>
                            <p:childTnLst>
                              <p:par>
                                <p:cTn id="19" presetID="10" presetClass="entr" presetSubtype="0" fill="hold" nodeType="afterEffect">
                                  <p:stCondLst>
                                    <p:cond delay="75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75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2250"/>
                            </p:stCondLst>
                            <p:childTnLst>
                              <p:par>
                                <p:cTn id="26" presetID="10" presetClass="entr" presetSubtype="0" fill="hold" nodeType="afterEffect">
                                  <p:stCondLst>
                                    <p:cond delay="50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a:gradFill>
                  <a:gsLst>
                    <a:gs pos="1250">
                      <a:srgbClr val="FFFFFF"/>
                    </a:gs>
                    <a:gs pos="100000">
                      <a:srgbClr val="FFFFFF"/>
                    </a:gs>
                  </a:gsLst>
                  <a:lin ang="5400000" scaled="0"/>
                </a:gradFill>
              </a:rPr>
              <a:t>Node.js</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82424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1914140"/>
            <a:ext cx="7680340" cy="1495794"/>
          </a:xfrm>
        </p:spPr>
        <p:txBody>
          <a:bodyPr/>
          <a:lstStyle/>
          <a:p>
            <a:r>
              <a:rPr lang="en-US" dirty="0" err="1">
                <a:gradFill>
                  <a:gsLst>
                    <a:gs pos="1250">
                      <a:srgbClr val="FFFFFF"/>
                    </a:gs>
                    <a:gs pos="100000">
                      <a:srgbClr val="FFFFFF"/>
                    </a:gs>
                  </a:gsLst>
                  <a:lin ang="5400000" scaled="0"/>
                </a:gradFill>
              </a:rPr>
              <a:t>WordPress</a:t>
            </a:r>
            <a:r>
              <a:rPr lang="en-US" dirty="0">
                <a:gradFill>
                  <a:gsLst>
                    <a:gs pos="1250">
                      <a:srgbClr val="FFFFFF"/>
                    </a:gs>
                    <a:gs pos="100000">
                      <a:srgbClr val="FFFFFF"/>
                    </a:gs>
                  </a:gsLst>
                  <a:lin ang="5400000" scaled="0"/>
                </a:gradFill>
              </a:rPr>
              <a:t> &amp; </a:t>
            </a:r>
            <a:br>
              <a:rPr lang="en-US" dirty="0">
                <a:gradFill>
                  <a:gsLst>
                    <a:gs pos="1250">
                      <a:srgbClr val="FFFFFF"/>
                    </a:gs>
                    <a:gs pos="100000">
                      <a:srgbClr val="FFFFFF"/>
                    </a:gs>
                  </a:gsLst>
                  <a:lin ang="5400000" scaled="0"/>
                </a:gradFill>
              </a:rPr>
            </a:br>
            <a:r>
              <a:rPr lang="en-US" dirty="0" err="1">
                <a:gradFill>
                  <a:gsLst>
                    <a:gs pos="1250">
                      <a:srgbClr val="FFFFFF"/>
                    </a:gs>
                    <a:gs pos="100000">
                      <a:srgbClr val="FFFFFF"/>
                    </a:gs>
                  </a:gsLst>
                  <a:lin ang="5400000" scaled="0"/>
                </a:gradFill>
              </a:rPr>
              <a:t>WebMatrix</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357612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Supported Web Frameworks</a:t>
            </a:r>
            <a:endParaRPr lang="en-US" dirty="0"/>
          </a:p>
        </p:txBody>
      </p:sp>
      <p:grpSp>
        <p:nvGrpSpPr>
          <p:cNvPr id="22" name="Group 21"/>
          <p:cNvGrpSpPr/>
          <p:nvPr/>
        </p:nvGrpSpPr>
        <p:grpSpPr>
          <a:xfrm>
            <a:off x="2661370" y="1926415"/>
            <a:ext cx="1773380" cy="1503423"/>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3" name="Group 22"/>
          <p:cNvGrpSpPr/>
          <p:nvPr/>
        </p:nvGrpSpPr>
        <p:grpSpPr>
          <a:xfrm>
            <a:off x="6919562" y="1915361"/>
            <a:ext cx="1773380" cy="1503423"/>
            <a:chOff x="3466112" y="3001265"/>
            <a:chExt cx="2363891" cy="2004564"/>
          </a:xfrm>
        </p:grpSpPr>
        <p:sp>
          <p:nvSpPr>
            <p:cNvPr id="7" name="Rectangle 6"/>
            <p:cNvSpPr/>
            <p:nvPr/>
          </p:nvSpPr>
          <p:spPr bwMode="auto">
            <a:xfrm>
              <a:off x="3538186" y="3106738"/>
              <a:ext cx="2219746" cy="150376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4" name="Group 23"/>
          <p:cNvGrpSpPr/>
          <p:nvPr/>
        </p:nvGrpSpPr>
        <p:grpSpPr>
          <a:xfrm>
            <a:off x="4792494" y="1926415"/>
            <a:ext cx="1773380" cy="1503423"/>
            <a:chOff x="6301352" y="3001265"/>
            <a:chExt cx="2363891" cy="2004564"/>
          </a:xfrm>
        </p:grpSpPr>
        <p:sp>
          <p:nvSpPr>
            <p:cNvPr id="5" name="Rectangle 4"/>
            <p:cNvSpPr/>
            <p:nvPr/>
          </p:nvSpPr>
          <p:spPr bwMode="auto">
            <a:xfrm>
              <a:off x="6373426" y="3106738"/>
              <a:ext cx="2219746" cy="150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5" name="Group 24"/>
          <p:cNvGrpSpPr/>
          <p:nvPr/>
        </p:nvGrpSpPr>
        <p:grpSpPr>
          <a:xfrm>
            <a:off x="454770" y="1926415"/>
            <a:ext cx="1773380" cy="1503423"/>
            <a:chOff x="9136594" y="3001265"/>
            <a:chExt cx="2363891" cy="2004564"/>
          </a:xfrm>
        </p:grpSpPr>
        <p:sp>
          <p:nvSpPr>
            <p:cNvPr id="6" name="Rectangle 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37" fontAlgn="base">
                <a:spcBef>
                  <a:spcPct val="0"/>
                </a:spcBef>
                <a:spcAft>
                  <a:spcPct val="0"/>
                </a:spcAft>
              </a:pPr>
              <a:endParaRPr lang="en-US" sz="1400" dirty="0">
                <a:gradFill>
                  <a:gsLst>
                    <a:gs pos="0">
                      <a:srgbClr val="FFFFFF"/>
                    </a:gs>
                    <a:gs pos="100000">
                      <a:srgbClr val="FFFFFF"/>
                    </a:gs>
                  </a:gsLst>
                  <a:lin ang="5400000" scaled="0"/>
                </a:gradFill>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06"/>
              <a:endParaRPr lang="en-US" sz="1400" spc="-92"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867" y="2365833"/>
            <a:ext cx="1000386" cy="4071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746831" y="4041617"/>
            <a:ext cx="1988178" cy="276999"/>
          </a:xfrm>
          <a:prstGeom prst="rect">
            <a:avLst/>
          </a:prstGeom>
          <a:noFill/>
        </p:spPr>
        <p:txBody>
          <a:bodyPr wrap="none" lIns="0" tIns="0" rIns="0" bIns="0" rtlCol="0">
            <a:spAutoFit/>
          </a:bodyPr>
          <a:lstStyle/>
          <a:p>
            <a:pPr defTabSz="685835"/>
            <a:r>
              <a:rPr lang="en-US" spc="-53" dirty="0">
                <a:gradFill>
                  <a:gsLst>
                    <a:gs pos="2917">
                      <a:srgbClr val="5F5F5F"/>
                    </a:gs>
                    <a:gs pos="30000">
                      <a:srgbClr val="5F5F5F"/>
                    </a:gs>
                  </a:gsLst>
                  <a:lin ang="5400000" scaled="0"/>
                </a:gradFill>
              </a:rPr>
              <a:t>more coming soon…</a:t>
            </a:r>
          </a:p>
        </p:txBody>
      </p:sp>
    </p:spTree>
    <p:extLst>
      <p:ext uri="{BB962C8B-B14F-4D97-AF65-F5344CB8AC3E}">
        <p14:creationId xmlns:p14="http://schemas.microsoft.com/office/powerpoint/2010/main" val="37124068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Supported Publishing Methods</a:t>
            </a:r>
            <a:endParaRPr lang="en-US" dirty="0"/>
          </a:p>
        </p:txBody>
      </p:sp>
      <p:sp>
        <p:nvSpPr>
          <p:cNvPr id="3" name="Oval 2"/>
          <p:cNvSpPr/>
          <p:nvPr/>
        </p:nvSpPr>
        <p:spPr bwMode="auto">
          <a:xfrm>
            <a:off x="4499689" y="1489978"/>
            <a:ext cx="2458090" cy="2359478"/>
          </a:xfrm>
          <a:prstGeom prst="ellipse">
            <a:avLst/>
          </a:prstGeom>
          <a:solidFill>
            <a:schemeClr val="accent1">
              <a:alpha val="40000"/>
            </a:schemeClr>
          </a:solidFill>
          <a:ln>
            <a:solidFill>
              <a:schemeClr val="accent1"/>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r>
              <a:rPr lang="en-US" sz="5000" dirty="0" err="1">
                <a:gradFill>
                  <a:gsLst>
                    <a:gs pos="0">
                      <a:srgbClr val="FFFFFF"/>
                    </a:gs>
                    <a:gs pos="100000">
                      <a:srgbClr val="FFFFFF"/>
                    </a:gs>
                  </a:gsLst>
                  <a:lin ang="5400000" scaled="0"/>
                </a:gradFill>
                <a:ea typeface="Segoe UI" pitchFamily="34" charset="0"/>
                <a:cs typeface="Segoe UI" pitchFamily="34" charset="0"/>
              </a:rPr>
              <a:t>Git</a:t>
            </a:r>
            <a:endParaRPr lang="en-US" sz="50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Oval 33"/>
          <p:cNvSpPr/>
          <p:nvPr/>
        </p:nvSpPr>
        <p:spPr bwMode="auto">
          <a:xfrm>
            <a:off x="6792070" y="1489978"/>
            <a:ext cx="2458090" cy="2359478"/>
          </a:xfrm>
          <a:prstGeom prst="ellipse">
            <a:avLst/>
          </a:prstGeom>
          <a:solidFill>
            <a:schemeClr val="accent4">
              <a:alpha val="40000"/>
            </a:schemeClr>
          </a:solidFill>
          <a:ln>
            <a:solidFill>
              <a:schemeClr val="accent4"/>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r>
              <a:rPr lang="en-US" sz="5000" dirty="0">
                <a:gradFill>
                  <a:gsLst>
                    <a:gs pos="0">
                      <a:srgbClr val="FFFFFF"/>
                    </a:gs>
                    <a:gs pos="100000">
                      <a:srgbClr val="FFFFFF"/>
                    </a:gs>
                  </a:gsLst>
                  <a:lin ang="5400000" scaled="0"/>
                </a:gradFill>
                <a:ea typeface="Segoe UI" pitchFamily="34" charset="0"/>
                <a:cs typeface="Segoe UI" pitchFamily="34" charset="0"/>
              </a:rPr>
              <a:t>TFS</a:t>
            </a:r>
          </a:p>
        </p:txBody>
      </p:sp>
      <p:sp>
        <p:nvSpPr>
          <p:cNvPr id="35" name="Oval 34"/>
          <p:cNvSpPr/>
          <p:nvPr/>
        </p:nvSpPr>
        <p:spPr bwMode="auto">
          <a:xfrm>
            <a:off x="2213094" y="1489978"/>
            <a:ext cx="2458090" cy="2359478"/>
          </a:xfrm>
          <a:prstGeom prst="ellipse">
            <a:avLst/>
          </a:prstGeom>
          <a:solidFill>
            <a:schemeClr val="accent3">
              <a:alpha val="40000"/>
            </a:schemeClr>
          </a:solidFill>
          <a:ln>
            <a:solidFill>
              <a:schemeClr val="accent3"/>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Web Deploy</a:t>
            </a:r>
          </a:p>
        </p:txBody>
      </p:sp>
      <p:sp>
        <p:nvSpPr>
          <p:cNvPr id="36" name="Oval 35"/>
          <p:cNvSpPr/>
          <p:nvPr/>
        </p:nvSpPr>
        <p:spPr bwMode="auto">
          <a:xfrm>
            <a:off x="-81668" y="1489978"/>
            <a:ext cx="2458090" cy="2359478"/>
          </a:xfrm>
          <a:prstGeom prst="ellipse">
            <a:avLst/>
          </a:prstGeom>
          <a:solidFill>
            <a:schemeClr val="accent2">
              <a:alpha val="40000"/>
            </a:schemeClr>
          </a:solidFill>
          <a:ln>
            <a:solidFill>
              <a:schemeClr val="accent2"/>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r>
              <a:rPr lang="en-US" sz="5000" dirty="0">
                <a:gradFill>
                  <a:gsLst>
                    <a:gs pos="0">
                      <a:srgbClr val="FFFFFF"/>
                    </a:gs>
                    <a:gs pos="100000">
                      <a:srgbClr val="FFFFFF"/>
                    </a:gs>
                  </a:gsLst>
                  <a:lin ang="5400000" scaled="0"/>
                </a:gradFill>
                <a:ea typeface="Segoe UI" pitchFamily="34" charset="0"/>
                <a:cs typeface="Segoe UI" pitchFamily="34" charset="0"/>
              </a:rPr>
              <a:t>FTP</a:t>
            </a:r>
          </a:p>
        </p:txBody>
      </p:sp>
    </p:spTree>
    <p:extLst>
      <p:ext uri="{BB962C8B-B14F-4D97-AF65-F5344CB8AC3E}">
        <p14:creationId xmlns:p14="http://schemas.microsoft.com/office/powerpoint/2010/main" val="22325744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4" grpId="0" animBg="1"/>
      <p:bldP spid="35"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3"/>
          <p:cNvSpPr txBox="1">
            <a:spLocks/>
          </p:cNvSpPr>
          <p:nvPr/>
        </p:nvSpPr>
        <p:spPr>
          <a:xfrm rot="16200000">
            <a:off x="4860321" y="2079720"/>
            <a:ext cx="4390921" cy="997456"/>
          </a:xfrm>
          <a:prstGeom prst="rect">
            <a:avLst/>
          </a:prstGeom>
        </p:spPr>
        <p:txBody>
          <a:bodyPr vert="horz" wrap="square" lIns="0" tIns="0" rIns="0" bIns="0" rtlCol="0" anchor="ctr">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r>
              <a:rPr sz="7200" dirty="0">
                <a:gradFill>
                  <a:gsLst>
                    <a:gs pos="0">
                      <a:srgbClr val="5F5F5F"/>
                    </a:gs>
                    <a:gs pos="100000">
                      <a:srgbClr val="5F5F5F"/>
                    </a:gs>
                  </a:gsLst>
                  <a:lin ang="5400000" scaled="0"/>
                </a:gradFill>
              </a:rPr>
              <a:t>partners</a:t>
            </a:r>
          </a:p>
        </p:txBody>
      </p:sp>
      <p:sp>
        <p:nvSpPr>
          <p:cNvPr id="5" name="Rectangle 4"/>
          <p:cNvSpPr/>
          <p:nvPr/>
        </p:nvSpPr>
        <p:spPr bwMode="auto">
          <a:xfrm>
            <a:off x="-8667" y="454129"/>
            <a:ext cx="6141738" cy="4324634"/>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411518" tIns="34292" rIns="68583" bIns="34292" numCol="1" rtlCol="0" anchor="ctr" anchorCtr="0" compatLnSpc="1">
            <a:prstTxWarp prst="textNoShape">
              <a:avLst/>
            </a:prstTxWarp>
          </a:bodyPr>
          <a:lstStyle/>
          <a:p>
            <a:pPr defTabSz="685637" fontAlgn="base">
              <a:spcBef>
                <a:spcPct val="0"/>
              </a:spcBef>
              <a:spcAft>
                <a:spcPct val="0"/>
              </a:spcAft>
            </a:pPr>
            <a:endParaRPr lang="en-US" sz="3600" dirty="0">
              <a:gradFill>
                <a:gsLst>
                  <a:gs pos="0">
                    <a:srgbClr val="FFFFFF"/>
                  </a:gs>
                  <a:gs pos="100000">
                    <a:srgbClr val="FFFFFF"/>
                  </a:gs>
                </a:gsLst>
                <a:lin ang="5400000" scaled="0"/>
              </a:gradFill>
            </a:endParaRPr>
          </a:p>
        </p:txBody>
      </p:sp>
      <p:grpSp>
        <p:nvGrpSpPr>
          <p:cNvPr id="13" name="Group 12"/>
          <p:cNvGrpSpPr/>
          <p:nvPr/>
        </p:nvGrpSpPr>
        <p:grpSpPr>
          <a:xfrm>
            <a:off x="204770" y="488389"/>
            <a:ext cx="5862874" cy="4276502"/>
            <a:chOff x="245660" y="651183"/>
            <a:chExt cx="4872250" cy="5702003"/>
          </a:xfrm>
        </p:grpSpPr>
        <p:cxnSp>
          <p:nvCxnSpPr>
            <p:cNvPr id="19" name="Straight Connector 18"/>
            <p:cNvCxnSpPr/>
            <p:nvPr/>
          </p:nvCxnSpPr>
          <p:spPr>
            <a:xfrm>
              <a:off x="245660" y="2033556"/>
              <a:ext cx="4872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45660" y="3443864"/>
              <a:ext cx="4872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731891" y="651183"/>
              <a:ext cx="0" cy="5702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5660" y="4854172"/>
              <a:ext cx="4872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bwMode="auto">
          <a:xfrm>
            <a:off x="2" y="4709452"/>
            <a:ext cx="6140841" cy="962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b" anchorCtr="0" compatLnSpc="1">
            <a:prstTxWarp prst="textNoShape">
              <a:avLst/>
            </a:prstTxWarp>
          </a:bodyPr>
          <a:lstStyle/>
          <a:p>
            <a:pPr defTabSz="685637" fontAlgn="base">
              <a:spcBef>
                <a:spcPct val="0"/>
              </a:spcBef>
              <a:spcAft>
                <a:spcPct val="0"/>
              </a:spcAft>
            </a:pPr>
            <a:endParaRPr lang="en-US" sz="1400" dirty="0">
              <a:gradFill>
                <a:gsLst>
                  <a:gs pos="0">
                    <a:srgbClr val="FFFFFF"/>
                  </a:gs>
                  <a:gs pos="100000">
                    <a:srgbClr val="FFFFFF"/>
                  </a:gs>
                </a:gsLst>
                <a:lin ang="5400000" scaled="0"/>
              </a:gradFill>
            </a:endParaRPr>
          </a:p>
        </p:txBody>
      </p:sp>
      <p:sp>
        <p:nvSpPr>
          <p:cNvPr id="35" name="Rectangle 34"/>
          <p:cNvSpPr/>
          <p:nvPr/>
        </p:nvSpPr>
        <p:spPr bwMode="auto">
          <a:xfrm>
            <a:off x="2" y="382987"/>
            <a:ext cx="6140841" cy="962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b" anchorCtr="0" compatLnSpc="1">
            <a:prstTxWarp prst="textNoShape">
              <a:avLst/>
            </a:prstTxWarp>
          </a:bodyPr>
          <a:lstStyle/>
          <a:p>
            <a:pPr defTabSz="685637" fontAlgn="base">
              <a:spcBef>
                <a:spcPct val="0"/>
              </a:spcBef>
              <a:spcAft>
                <a:spcPct val="0"/>
              </a:spcAft>
            </a:pPr>
            <a:endParaRPr lang="en-US" sz="1400" dirty="0">
              <a:gradFill>
                <a:gsLst>
                  <a:gs pos="0">
                    <a:srgbClr val="FFFFFF"/>
                  </a:gs>
                  <a:gs pos="100000">
                    <a:srgbClr val="FFFFFF"/>
                  </a:gs>
                </a:gsLst>
                <a:lin ang="5400000" scaled="0"/>
              </a:gradFill>
            </a:endParaRPr>
          </a:p>
        </p:txBody>
      </p:sp>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09384" y="4017366"/>
            <a:ext cx="1486622" cy="276437"/>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396" y="4029206"/>
            <a:ext cx="1396176" cy="252755"/>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4729" y="818823"/>
            <a:ext cx="1320281" cy="402650"/>
          </a:xfrm>
          <a:prstGeom prst="rect">
            <a:avLst/>
          </a:prstGeom>
        </p:spPr>
      </p:pic>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6868" y="2939185"/>
            <a:ext cx="1232336" cy="339866"/>
          </a:xfrm>
          <a:prstGeom prst="rect">
            <a:avLst/>
          </a:prstGeom>
        </p:spPr>
      </p:pic>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53442" y="817510"/>
            <a:ext cx="1268365" cy="405857"/>
          </a:xfrm>
          <a:prstGeom prst="rect">
            <a:avLst/>
          </a:prstGeom>
        </p:spPr>
      </p:pic>
      <p:pic>
        <p:nvPicPr>
          <p:cNvPr id="26" name="Picture 4" descr="http://cdn.butyoureagirl.netdna-cdn.com/wp-content/uploads/2012/03/sendgrid-logo.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5532" y="1885971"/>
            <a:ext cx="1278677" cy="3721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yourlogocollection.com/wp-content/uploads/2011/12/wordpress_logo.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13344" y="1813997"/>
            <a:ext cx="1548558" cy="51605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ebmasterformat.com/sites/default/files/DotNetNuke-Logo.gif">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90403" y="756586"/>
            <a:ext cx="1935035" cy="52712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3982210" y="488388"/>
            <a:ext cx="0" cy="42210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36" name="Picture 12" descr="http://www.thelostagency.com/wp-content/uploads/2011/09/umbraco_logo.png">
            <a:hlinkClick r:id="rId12"/>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34213" y="1797524"/>
            <a:ext cx="1647410" cy="53252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ww.nazmarketing.co.uk/logo_joomla.jpg">
            <a:hlinkClick r:id="rId14"/>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071117" y="2765518"/>
            <a:ext cx="1833012" cy="6872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blog.websitetemplates.bz/wp-content/uploads/2011/05/Drupal_logo1.jpg">
            <a:hlinkClick r:id="rId16"/>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180235" y="2815393"/>
            <a:ext cx="1761129" cy="60449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upload.wikimedia.org/wikipedia/en/a/a0/Mojoportal-logo-med.gif"/>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64716" y="3966274"/>
            <a:ext cx="1786403" cy="378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97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Web Sites</a:t>
            </a:r>
            <a:endParaRPr lang="en-US" dirty="0"/>
          </a:p>
        </p:txBody>
      </p:sp>
      <p:sp>
        <p:nvSpPr>
          <p:cNvPr id="24" name="Rectangle 23"/>
          <p:cNvSpPr/>
          <p:nvPr/>
        </p:nvSpPr>
        <p:spPr bwMode="auto">
          <a:xfrm>
            <a:off x="6230784" y="3180184"/>
            <a:ext cx="2253688" cy="237138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t" anchorCtr="0" compatLnSpc="1">
            <a:prstTxWarp prst="textNoShape">
              <a:avLst/>
            </a:prstTxWarp>
          </a:bodyPr>
          <a:lstStyle/>
          <a:p>
            <a:pPr marL="128599" indent="-128599" defTabSz="685835">
              <a:spcBef>
                <a:spcPct val="20000"/>
              </a:spcBef>
              <a:spcAft>
                <a:spcPts val="600"/>
              </a:spcAft>
              <a:buSzPct val="80000"/>
              <a:buFont typeface="Arial" pitchFamily="34" charset="0"/>
              <a:buChar char="•"/>
              <a:defRPr/>
            </a:pPr>
            <a:endParaRPr lang="en-US" sz="900" dirty="0">
              <a:solidFill>
                <a:srgbClr val="0071BC">
                  <a:alpha val="99000"/>
                </a:srgbClr>
              </a:solidFill>
            </a:endParaRPr>
          </a:p>
        </p:txBody>
      </p:sp>
      <p:grpSp>
        <p:nvGrpSpPr>
          <p:cNvPr id="4" name="Group 3"/>
          <p:cNvGrpSpPr/>
          <p:nvPr/>
        </p:nvGrpSpPr>
        <p:grpSpPr>
          <a:xfrm>
            <a:off x="3257265" y="1041380"/>
            <a:ext cx="2609717" cy="2609037"/>
            <a:chOff x="4734845" y="2261850"/>
            <a:chExt cx="2743200" cy="2743200"/>
          </a:xfrm>
        </p:grpSpPr>
        <p:sp>
          <p:nvSpPr>
            <p:cNvPr id="12" name="Rectangle 11"/>
            <p:cNvSpPr/>
            <p:nvPr/>
          </p:nvSpPr>
          <p:spPr bwMode="auto">
            <a:xfrm>
              <a:off x="4734845" y="2261850"/>
              <a:ext cx="2743200" cy="27432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8" name="Rectangle 17"/>
            <p:cNvSpPr/>
            <p:nvPr/>
          </p:nvSpPr>
          <p:spPr>
            <a:xfrm>
              <a:off x="4734845"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code smart</a:t>
              </a:r>
            </a:p>
          </p:txBody>
        </p:sp>
        <p:pic>
          <p:nvPicPr>
            <p:cNvPr id="205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235248" y="2536586"/>
              <a:ext cx="1742394" cy="17423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6000678" y="1041380"/>
            <a:ext cx="2609717" cy="2609037"/>
            <a:chOff x="8380580" y="2261850"/>
            <a:chExt cx="2743200" cy="2743200"/>
          </a:xfrm>
        </p:grpSpPr>
        <p:sp>
          <p:nvSpPr>
            <p:cNvPr id="13" name="Rectangle 12"/>
            <p:cNvSpPr/>
            <p:nvPr/>
          </p:nvSpPr>
          <p:spPr bwMode="auto">
            <a:xfrm>
              <a:off x="8380580" y="2261850"/>
              <a:ext cx="2743200" cy="2743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9" name="Rectangle 18"/>
            <p:cNvSpPr/>
            <p:nvPr/>
          </p:nvSpPr>
          <p:spPr>
            <a:xfrm>
              <a:off x="8380580"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go live</a:t>
              </a:r>
            </a:p>
          </p:txBody>
        </p:sp>
        <p:pic>
          <p:nvPicPr>
            <p:cNvPr id="2051" name="Picture 3" descr="C:\Users\Jonahs\Dropbox\Critical Resources\Helveticons Basic\Png\512x512\Radio 512x512.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880983" y="2668151"/>
              <a:ext cx="1742394" cy="17423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512762" y="1041380"/>
            <a:ext cx="2609717" cy="2609037"/>
            <a:chOff x="1077078" y="2261850"/>
            <a:chExt cx="2743200" cy="2743200"/>
          </a:xfrm>
        </p:grpSpPr>
        <p:sp>
          <p:nvSpPr>
            <p:cNvPr id="11" name="Rectangle 10"/>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7" name="Rectangle 16"/>
            <p:cNvSpPr/>
            <p:nvPr/>
          </p:nvSpPr>
          <p:spPr>
            <a:xfrm>
              <a:off x="1077078"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start simple</a:t>
              </a:r>
            </a:p>
          </p:txBody>
        </p:sp>
        <p:pic>
          <p:nvPicPr>
            <p:cNvPr id="44" name="Picture 4" descr="C:\Users\Jonahs\Dropbox\Critical Resources\Helveticons Basic\Png\512x512\Checkbox dotted active 512x512.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708113" y="2561517"/>
              <a:ext cx="1742394" cy="174239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51180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75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Simple</a:t>
            </a:r>
            <a:endParaRPr lang="en-US" dirty="0"/>
          </a:p>
        </p:txBody>
      </p:sp>
      <p:sp>
        <p:nvSpPr>
          <p:cNvPr id="4" name="Text Placeholder 3"/>
          <p:cNvSpPr>
            <a:spLocks noGrp="1"/>
          </p:cNvSpPr>
          <p:nvPr>
            <p:ph type="body" sz="quarter" idx="4294967295"/>
          </p:nvPr>
        </p:nvSpPr>
        <p:spPr>
          <a:xfrm>
            <a:off x="4049713" y="1382713"/>
            <a:ext cx="5094287" cy="2828925"/>
          </a:xfrm>
        </p:spPr>
        <p:txBody>
          <a:bodyPr/>
          <a:lstStyle/>
          <a:p>
            <a:pPr marL="0" indent="0">
              <a:lnSpc>
                <a:spcPct val="100000"/>
              </a:lnSpc>
              <a:spcAft>
                <a:spcPts val="600"/>
              </a:spcAft>
              <a:buNone/>
              <a:defRPr/>
            </a:pPr>
            <a:r>
              <a:rPr lang="en-US" sz="2100" dirty="0"/>
              <a:t>Get started with </a:t>
            </a:r>
            <a:r>
              <a:rPr lang="en-US" sz="2100" b="1" dirty="0"/>
              <a:t>10 free </a:t>
            </a:r>
            <a:r>
              <a:rPr lang="en-US" sz="2100" dirty="0"/>
              <a:t>web sites</a:t>
            </a:r>
          </a:p>
          <a:p>
            <a:pPr marL="0" indent="0">
              <a:lnSpc>
                <a:spcPct val="100000"/>
              </a:lnSpc>
              <a:spcAft>
                <a:spcPts val="600"/>
              </a:spcAft>
              <a:buNone/>
              <a:defRPr/>
            </a:pPr>
            <a:r>
              <a:rPr lang="en-US" sz="2100" dirty="0"/>
              <a:t>Create new sites in seconds</a:t>
            </a:r>
          </a:p>
          <a:p>
            <a:pPr marL="0" indent="0">
              <a:lnSpc>
                <a:spcPct val="100000"/>
              </a:lnSpc>
              <a:spcAft>
                <a:spcPts val="600"/>
              </a:spcAft>
              <a:buNone/>
              <a:defRPr/>
            </a:pPr>
            <a:r>
              <a:rPr lang="en-US" sz="2100" dirty="0"/>
              <a:t>Easily manage and scale your sites</a:t>
            </a:r>
          </a:p>
          <a:p>
            <a:pPr marL="0" indent="0">
              <a:lnSpc>
                <a:spcPct val="100000"/>
              </a:lnSpc>
              <a:spcAft>
                <a:spcPts val="600"/>
              </a:spcAft>
              <a:buNone/>
              <a:defRPr/>
            </a:pPr>
            <a:r>
              <a:rPr lang="en-US" sz="2100" dirty="0"/>
              <a:t>Automatic load balancing and shared storage across instances</a:t>
            </a:r>
          </a:p>
          <a:p>
            <a:pPr marL="0" indent="0">
              <a:lnSpc>
                <a:spcPct val="100000"/>
              </a:lnSpc>
              <a:spcAft>
                <a:spcPts val="600"/>
              </a:spcAft>
              <a:buSzPct val="80000"/>
              <a:buNone/>
              <a:defRPr/>
            </a:pPr>
            <a:r>
              <a:rPr lang="en-US" sz="2100" dirty="0"/>
              <a:t>Scale out or up to reserved instances for improved performance and scale</a:t>
            </a:r>
          </a:p>
        </p:txBody>
      </p:sp>
      <p:grpSp>
        <p:nvGrpSpPr>
          <p:cNvPr id="7" name="Group 6"/>
          <p:cNvGrpSpPr/>
          <p:nvPr/>
        </p:nvGrpSpPr>
        <p:grpSpPr>
          <a:xfrm>
            <a:off x="512762" y="1496665"/>
            <a:ext cx="2609717" cy="2609037"/>
            <a:chOff x="1077078" y="2261850"/>
            <a:chExt cx="2743200" cy="2743200"/>
          </a:xfrm>
        </p:grpSpPr>
        <p:sp>
          <p:nvSpPr>
            <p:cNvPr id="9" name="Rectangle 8"/>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11" name="Picture 4" descr="C:\Users\Jonahs\Dropbox\Critical Resources\Helveticons Basic\Png\512x512\Checkbox dotted active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699528" y="2638777"/>
              <a:ext cx="1742394" cy="174239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143210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sz="6000" dirty="0"/>
              <a:t>Web Sites in Perspective…</a:t>
            </a:r>
          </a:p>
        </p:txBody>
      </p:sp>
    </p:spTree>
    <p:extLst>
      <p:ext uri="{BB962C8B-B14F-4D97-AF65-F5344CB8AC3E}">
        <p14:creationId xmlns:p14="http://schemas.microsoft.com/office/powerpoint/2010/main" val="8990487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Smart</a:t>
            </a:r>
            <a:endParaRPr lang="en-US" dirty="0"/>
          </a:p>
        </p:txBody>
      </p:sp>
      <p:sp>
        <p:nvSpPr>
          <p:cNvPr id="4" name="Text Placeholder 3"/>
          <p:cNvSpPr>
            <a:spLocks noGrp="1"/>
          </p:cNvSpPr>
          <p:nvPr>
            <p:ph type="body" sz="quarter" idx="4294967295"/>
          </p:nvPr>
        </p:nvSpPr>
        <p:spPr>
          <a:xfrm>
            <a:off x="3738563" y="1516063"/>
            <a:ext cx="5405437" cy="2505075"/>
          </a:xfrm>
        </p:spPr>
        <p:txBody>
          <a:bodyPr/>
          <a:lstStyle/>
          <a:p>
            <a:pPr marL="0" indent="0">
              <a:lnSpc>
                <a:spcPct val="100000"/>
              </a:lnSpc>
              <a:spcAft>
                <a:spcPts val="600"/>
              </a:spcAft>
              <a:buNone/>
            </a:pPr>
            <a:r>
              <a:rPr lang="en-US" sz="2100" dirty="0"/>
              <a:t>Use ASP.NET, ASP, PHP, or Node.js</a:t>
            </a:r>
          </a:p>
          <a:p>
            <a:pPr marL="0" indent="0">
              <a:lnSpc>
                <a:spcPct val="100000"/>
              </a:lnSpc>
              <a:spcAft>
                <a:spcPts val="600"/>
              </a:spcAft>
              <a:buNone/>
            </a:pPr>
            <a:r>
              <a:rPr lang="en-US" sz="2100" dirty="0"/>
              <a:t>SQL Azure or MySQL databases</a:t>
            </a:r>
          </a:p>
          <a:p>
            <a:pPr marL="0" indent="0">
              <a:lnSpc>
                <a:spcPct val="100000"/>
              </a:lnSpc>
              <a:spcAft>
                <a:spcPts val="600"/>
              </a:spcAft>
              <a:buNone/>
            </a:pPr>
            <a:r>
              <a:rPr lang="en-US" sz="2100" dirty="0"/>
              <a:t>Start with open source apps </a:t>
            </a:r>
          </a:p>
          <a:p>
            <a:pPr marL="0" indent="0">
              <a:lnSpc>
                <a:spcPct val="100000"/>
              </a:lnSpc>
              <a:spcAft>
                <a:spcPts val="600"/>
              </a:spcAft>
              <a:buNone/>
            </a:pPr>
            <a:r>
              <a:rPr lang="en-US" sz="2100" dirty="0"/>
              <a:t>Develop with VS and </a:t>
            </a:r>
            <a:r>
              <a:rPr lang="en-US" sz="2100" dirty="0" err="1"/>
              <a:t>WebMatrix</a:t>
            </a:r>
            <a:endParaRPr lang="en-US" sz="2100" dirty="0"/>
          </a:p>
          <a:p>
            <a:pPr marL="0" indent="0">
              <a:lnSpc>
                <a:spcPct val="100000"/>
              </a:lnSpc>
              <a:spcAft>
                <a:spcPts val="600"/>
              </a:spcAft>
              <a:buNone/>
            </a:pPr>
            <a:r>
              <a:rPr lang="en-US" sz="2100" dirty="0"/>
              <a:t>Supports any Web development tool on any platform (Windows, OSX, Linux)</a:t>
            </a:r>
          </a:p>
        </p:txBody>
      </p:sp>
      <p:grpSp>
        <p:nvGrpSpPr>
          <p:cNvPr id="3" name="Group 2"/>
          <p:cNvGrpSpPr/>
          <p:nvPr/>
        </p:nvGrpSpPr>
        <p:grpSpPr>
          <a:xfrm>
            <a:off x="512762" y="1496665"/>
            <a:ext cx="2609717" cy="2609037"/>
            <a:chOff x="683503" y="1995552"/>
            <a:chExt cx="3478716" cy="3478716"/>
          </a:xfrm>
        </p:grpSpPr>
        <p:sp>
          <p:nvSpPr>
            <p:cNvPr id="9" name="Rectangle 8"/>
            <p:cNvSpPr/>
            <p:nvPr/>
          </p:nvSpPr>
          <p:spPr bwMode="auto">
            <a:xfrm>
              <a:off x="683503" y="1995552"/>
              <a:ext cx="3478716" cy="34787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1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630124"/>
              <a:ext cx="2209571" cy="22095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304005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Live</a:t>
            </a:r>
            <a:endParaRPr lang="en-US" dirty="0"/>
          </a:p>
        </p:txBody>
      </p:sp>
      <p:sp>
        <p:nvSpPr>
          <p:cNvPr id="4" name="Text Placeholder 3"/>
          <p:cNvSpPr>
            <a:spLocks noGrp="1"/>
          </p:cNvSpPr>
          <p:nvPr>
            <p:ph type="body" sz="quarter" idx="4294967295"/>
          </p:nvPr>
        </p:nvSpPr>
        <p:spPr>
          <a:xfrm>
            <a:off x="3852863" y="1536700"/>
            <a:ext cx="5291137" cy="2365375"/>
          </a:xfrm>
        </p:spPr>
        <p:txBody>
          <a:bodyPr/>
          <a:lstStyle/>
          <a:p>
            <a:pPr marL="0" indent="0">
              <a:lnSpc>
                <a:spcPct val="100000"/>
              </a:lnSpc>
              <a:spcAft>
                <a:spcPts val="600"/>
              </a:spcAft>
              <a:buNone/>
            </a:pPr>
            <a:r>
              <a:rPr lang="en-US" sz="2100" dirty="0"/>
              <a:t>Rapid deployment for quick iteration</a:t>
            </a:r>
          </a:p>
          <a:p>
            <a:pPr marL="0" indent="0">
              <a:lnSpc>
                <a:spcPct val="100000"/>
              </a:lnSpc>
              <a:spcAft>
                <a:spcPts val="600"/>
              </a:spcAft>
              <a:buNone/>
            </a:pPr>
            <a:r>
              <a:rPr lang="en-US" sz="2100" dirty="0"/>
              <a:t>Integrated source control with Team Foundation Server (TFS) and </a:t>
            </a:r>
            <a:r>
              <a:rPr lang="en-US" sz="2100" dirty="0" err="1"/>
              <a:t>Git</a:t>
            </a:r>
            <a:endParaRPr lang="en-US" sz="2100" dirty="0"/>
          </a:p>
          <a:p>
            <a:pPr marL="0" indent="0">
              <a:lnSpc>
                <a:spcPct val="100000"/>
              </a:lnSpc>
              <a:spcAft>
                <a:spcPts val="600"/>
              </a:spcAft>
              <a:buNone/>
            </a:pPr>
            <a:r>
              <a:rPr lang="en-US" sz="2100" dirty="0"/>
              <a:t>Built-in monitoring of </a:t>
            </a:r>
            <a:r>
              <a:rPr lang="en-US" sz="2100" dirty="0" err="1"/>
              <a:t>perf</a:t>
            </a:r>
            <a:r>
              <a:rPr lang="en-US" sz="2100" dirty="0"/>
              <a:t> and usage data</a:t>
            </a:r>
          </a:p>
          <a:p>
            <a:pPr marL="0" indent="0">
              <a:lnSpc>
                <a:spcPct val="100000"/>
              </a:lnSpc>
              <a:spcAft>
                <a:spcPts val="600"/>
              </a:spcAft>
              <a:buNone/>
            </a:pPr>
            <a:r>
              <a:rPr lang="en-US" sz="2100" dirty="0"/>
              <a:t>Quick access to request logs, failed requests diagnostics and diagnostics</a:t>
            </a:r>
          </a:p>
        </p:txBody>
      </p:sp>
      <p:grpSp>
        <p:nvGrpSpPr>
          <p:cNvPr id="3" name="Group 2"/>
          <p:cNvGrpSpPr/>
          <p:nvPr/>
        </p:nvGrpSpPr>
        <p:grpSpPr>
          <a:xfrm>
            <a:off x="512762" y="1496665"/>
            <a:ext cx="2609717" cy="2609037"/>
            <a:chOff x="683503" y="1995552"/>
            <a:chExt cx="3478716" cy="3478716"/>
          </a:xfrm>
        </p:grpSpPr>
        <p:sp>
          <p:nvSpPr>
            <p:cNvPr id="9" name="Rectangle 8"/>
            <p:cNvSpPr/>
            <p:nvPr/>
          </p:nvSpPr>
          <p:spPr bwMode="auto">
            <a:xfrm>
              <a:off x="683503" y="1995552"/>
              <a:ext cx="3478716" cy="347871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7" name="Picture 3" descr="C:\Users\Jonahs\Dropbox\Critical Resources\Helveticons Basic\Png\512x512\Radio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589549"/>
              <a:ext cx="2209571" cy="22095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930137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90196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06566" y="3765400"/>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Popular open source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Launch a professional looking site with a few clicks using apps like </a:t>
            </a:r>
            <a:r>
              <a:rPr lang="en-US" sz="1100" spc="-32" dirty="0" err="1">
                <a:gradFill>
                  <a:gsLst>
                    <a:gs pos="0">
                      <a:schemeClr val="bg1"/>
                    </a:gs>
                    <a:gs pos="100000">
                      <a:schemeClr val="bg1"/>
                    </a:gs>
                  </a:gsLst>
                  <a:lin ang="16200000" scaled="0"/>
                </a:gradFill>
              </a:rPr>
              <a:t>WordPress</a:t>
            </a:r>
            <a:r>
              <a:rPr lang="en-US" sz="1100" spc="-32" dirty="0">
                <a:gradFill>
                  <a:gsLst>
                    <a:gs pos="0">
                      <a:schemeClr val="bg1"/>
                    </a:gs>
                    <a:gs pos="100000">
                      <a:schemeClr val="bg1"/>
                    </a:gs>
                  </a:gsLst>
                  <a:lin ang="16200000" scaled="0"/>
                </a:gradFill>
              </a:rPr>
              <a:t>, </a:t>
            </a:r>
            <a:r>
              <a:rPr lang="en-US" sz="1100" spc="-32" dirty="0" err="1">
                <a:gradFill>
                  <a:gsLst>
                    <a:gs pos="0">
                      <a:schemeClr val="bg1"/>
                    </a:gs>
                    <a:gs pos="100000">
                      <a:schemeClr val="bg1"/>
                    </a:gs>
                  </a:gsLst>
                  <a:lin ang="16200000" scaled="0"/>
                </a:gradFill>
              </a:rPr>
              <a:t>Joomla</a:t>
            </a:r>
            <a:r>
              <a:rPr lang="en-US" sz="1100" spc="-32" dirty="0">
                <a:gradFill>
                  <a:gsLst>
                    <a:gs pos="0">
                      <a:schemeClr val="bg1"/>
                    </a:gs>
                    <a:gs pos="100000">
                      <a:schemeClr val="bg1"/>
                    </a:gs>
                  </a:gsLst>
                  <a:lin ang="16200000" scaled="0"/>
                </a:gradFill>
              </a:rPr>
              <a:t>!, Drupal, </a:t>
            </a:r>
            <a:r>
              <a:rPr lang="en-US" sz="1100" spc="-32" dirty="0" err="1">
                <a:gradFill>
                  <a:gsLst>
                    <a:gs pos="0">
                      <a:schemeClr val="bg1"/>
                    </a:gs>
                    <a:gs pos="100000">
                      <a:schemeClr val="bg1"/>
                    </a:gs>
                  </a:gsLst>
                  <a:lin ang="16200000" scaled="0"/>
                </a:gradFill>
              </a:rPr>
              <a:t>DotNetNuke</a:t>
            </a:r>
            <a:r>
              <a:rPr lang="en-US" sz="1100" spc="-32" dirty="0">
                <a:gradFill>
                  <a:gsLst>
                    <a:gs pos="0">
                      <a:schemeClr val="bg1"/>
                    </a:gs>
                    <a:gs pos="100000">
                      <a:schemeClr val="bg1"/>
                    </a:gs>
                  </a:gsLst>
                  <a:lin ang="16200000" scaled="0"/>
                </a:gradFill>
              </a:rPr>
              <a:t> and </a:t>
            </a:r>
            <a:r>
              <a:rPr lang="en-US" sz="1100" spc="-32" dirty="0" err="1">
                <a:gradFill>
                  <a:gsLst>
                    <a:gs pos="0">
                      <a:schemeClr val="bg1"/>
                    </a:gs>
                    <a:gs pos="100000">
                      <a:schemeClr val="bg1"/>
                    </a:gs>
                  </a:gsLst>
                  <a:lin ang="16200000" scaled="0"/>
                </a:gradFill>
              </a:rPr>
              <a:t>Umbraco</a:t>
            </a:r>
            <a:endParaRPr lang="en-US" sz="1100" spc="-32" dirty="0">
              <a:gradFill>
                <a:gsLst>
                  <a:gs pos="0">
                    <a:schemeClr val="bg1"/>
                  </a:gs>
                  <a:gs pos="100000">
                    <a:schemeClr val="bg1"/>
                  </a:gs>
                </a:gsLst>
                <a:lin ang="16200000" scaled="0"/>
              </a:gradFill>
            </a:endParaRPr>
          </a:p>
        </p:txBody>
      </p:sp>
      <p:sp>
        <p:nvSpPr>
          <p:cNvPr id="14" name="Rounded Rectangle 13"/>
          <p:cNvSpPr/>
          <p:nvPr/>
        </p:nvSpPr>
        <p:spPr bwMode="auto">
          <a:xfrm>
            <a:off x="206566" y="2688285"/>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Continuous development</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Deploy  directly from your source code repository, using </a:t>
            </a:r>
            <a:r>
              <a:rPr lang="en-US" sz="1100" spc="-32" dirty="0" err="1">
                <a:gradFill>
                  <a:gsLst>
                    <a:gs pos="0">
                      <a:schemeClr val="bg1"/>
                    </a:gs>
                    <a:gs pos="100000">
                      <a:schemeClr val="bg1"/>
                    </a:gs>
                  </a:gsLst>
                  <a:lin ang="16200000" scaled="0"/>
                </a:gradFill>
              </a:rPr>
              <a:t>Git</a:t>
            </a:r>
            <a:r>
              <a:rPr lang="en-US" sz="1100" spc="-32" dirty="0">
                <a:gradFill>
                  <a:gsLst>
                    <a:gs pos="0">
                      <a:schemeClr val="bg1"/>
                    </a:gs>
                    <a:gs pos="100000">
                      <a:schemeClr val="bg1"/>
                    </a:gs>
                  </a:gsLst>
                  <a:lin ang="16200000" scaled="0"/>
                </a:gradFill>
              </a:rPr>
              <a:t> or Team Foundation Service.</a:t>
            </a:r>
          </a:p>
        </p:txBody>
      </p:sp>
      <p:sp>
        <p:nvSpPr>
          <p:cNvPr id="11" name="Rounded Rectangle 10"/>
          <p:cNvSpPr/>
          <p:nvPr/>
        </p:nvSpPr>
        <p:spPr bwMode="auto">
          <a:xfrm>
            <a:off x="206566" y="1611169"/>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Modern web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Perfect if your app consists of client side markup and scripting, server side scripting and a database. Powerful capability to scale out and up as needed.</a:t>
            </a:r>
          </a:p>
        </p:txBody>
      </p:sp>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6" name="Group 5"/>
          <p:cNvGrpSpPr/>
          <p:nvPr/>
        </p:nvGrpSpPr>
        <p:grpSpPr>
          <a:xfrm>
            <a:off x="206566" y="952500"/>
            <a:ext cx="2736683" cy="598255"/>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Web Sites</a:t>
              </a:r>
              <a:endParaRPr lang="en-US" sz="1500" spc="-62" dirty="0">
                <a:gradFill>
                  <a:gsLst>
                    <a:gs pos="0">
                      <a:schemeClr val="bg1"/>
                    </a:gs>
                    <a:gs pos="100000">
                      <a:schemeClr val="bg1"/>
                    </a:gs>
                  </a:gsLst>
                  <a:lin ang="16200000" scaled="0"/>
                </a:gradFill>
                <a:latin typeface="Segoe UI Light" pitchFamily="34" charset="0"/>
              </a:endParaRPr>
            </a:p>
          </p:txBody>
        </p:sp>
      </p:grpSp>
      <p:sp>
        <p:nvSpPr>
          <p:cNvPr id="16" name="Rounded Rectangle 15"/>
          <p:cNvSpPr/>
          <p:nvPr/>
        </p:nvSpPr>
        <p:spPr bwMode="auto">
          <a:xfrm>
            <a:off x="3006391" y="2688424"/>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Apps that require advanced administration</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require admin access, remote desktop access or elevated permissions</a:t>
            </a:r>
          </a:p>
        </p:txBody>
      </p:sp>
      <p:grpSp>
        <p:nvGrpSpPr>
          <p:cNvPr id="7" name="Group 6"/>
          <p:cNvGrpSpPr/>
          <p:nvPr/>
        </p:nvGrpSpPr>
        <p:grpSpPr>
          <a:xfrm>
            <a:off x="2986531" y="948591"/>
            <a:ext cx="3020432" cy="602164"/>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Cloud Services</a:t>
              </a:r>
            </a:p>
          </p:txBody>
        </p:sp>
      </p:grpSp>
      <p:sp>
        <p:nvSpPr>
          <p:cNvPr id="10" name="Rounded Rectangle 9"/>
          <p:cNvSpPr/>
          <p:nvPr/>
        </p:nvSpPr>
        <p:spPr bwMode="auto">
          <a:xfrm>
            <a:off x="3006391" y="161116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Multi-tier applications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separate application logic into multiple tiers (i.e. caching middle tier, asynchronous background processes like order processing) using both Web and Worker Roles</a:t>
            </a:r>
          </a:p>
        </p:txBody>
      </p:sp>
      <p:sp>
        <p:nvSpPr>
          <p:cNvPr id="12" name="Rounded Rectangle 11"/>
          <p:cNvSpPr/>
          <p:nvPr/>
        </p:nvSpPr>
        <p:spPr bwMode="auto">
          <a:xfrm>
            <a:off x="3006390" y="376567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Apps that require advanced networking</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require network isolation for use with Windows Azure Connect or Windows Azure Virtual Network</a:t>
            </a:r>
          </a:p>
        </p:txBody>
      </p:sp>
      <p:sp>
        <p:nvSpPr>
          <p:cNvPr id="13" name="Rounded Rectangle 12"/>
          <p:cNvSpPr/>
          <p:nvPr/>
        </p:nvSpPr>
        <p:spPr bwMode="auto">
          <a:xfrm>
            <a:off x="6013850" y="2688424"/>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Porting existing line of business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Choose an image from the library or upload your own </a:t>
            </a:r>
            <a:r>
              <a:rPr lang="en-US" sz="1100" spc="-32" dirty="0" err="1">
                <a:gradFill>
                  <a:gsLst>
                    <a:gs pos="0">
                      <a:schemeClr val="bg1"/>
                    </a:gs>
                    <a:gs pos="100000">
                      <a:schemeClr val="bg1"/>
                    </a:gs>
                  </a:gsLst>
                  <a:lin ang="16200000" scaled="0"/>
                </a:gradFill>
              </a:rPr>
              <a:t>VHD</a:t>
            </a:r>
            <a:r>
              <a:rPr lang="en-US" sz="1100" spc="-32" dirty="0">
                <a:gradFill>
                  <a:gsLst>
                    <a:gs pos="0">
                      <a:schemeClr val="bg1"/>
                    </a:gs>
                    <a:gs pos="100000">
                      <a:schemeClr val="bg1"/>
                    </a:gs>
                  </a:gsLst>
                  <a:lin ang="16200000" scaled="0"/>
                </a:gradFill>
              </a:rPr>
              <a:t>. </a:t>
            </a:r>
          </a:p>
        </p:txBody>
      </p:sp>
      <p:sp>
        <p:nvSpPr>
          <p:cNvPr id="17" name="Rounded Rectangle 16"/>
          <p:cNvSpPr/>
          <p:nvPr/>
        </p:nvSpPr>
        <p:spPr bwMode="auto">
          <a:xfrm>
            <a:off x="6013850" y="161116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Enterprise server applications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Run your existing enterprise applications in the cloud, such as SQL Server, SharePoint Server or Active Directory.</a:t>
            </a:r>
          </a:p>
        </p:txBody>
      </p:sp>
      <p:sp>
        <p:nvSpPr>
          <p:cNvPr id="19" name="Rounded Rectangle 18"/>
          <p:cNvSpPr/>
          <p:nvPr/>
        </p:nvSpPr>
        <p:spPr bwMode="auto">
          <a:xfrm>
            <a:off x="6013849" y="376567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Windows or Linux operating system </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Support for Windows Server, along with community and commercial versions of Linux. Connect virtual machines with cloud services to take full advantage of </a:t>
            </a:r>
            <a:r>
              <a:rPr lang="en-US" sz="1100" spc="-32" dirty="0" err="1">
                <a:gradFill>
                  <a:gsLst>
                    <a:gs pos="0">
                      <a:schemeClr val="bg1"/>
                    </a:gs>
                    <a:gs pos="100000">
                      <a:schemeClr val="bg1"/>
                    </a:gs>
                  </a:gsLst>
                  <a:lin ang="16200000" scaled="0"/>
                </a:gradFill>
              </a:rPr>
              <a:t>PaaS</a:t>
            </a:r>
            <a:r>
              <a:rPr lang="en-US" sz="1100" spc="-32" dirty="0">
                <a:gradFill>
                  <a:gsLst>
                    <a:gs pos="0">
                      <a:schemeClr val="bg1"/>
                    </a:gs>
                    <a:gs pos="100000">
                      <a:schemeClr val="bg1"/>
                    </a:gs>
                  </a:gsLst>
                  <a:lin ang="16200000" scaled="0"/>
                </a:gradFill>
              </a:rPr>
              <a:t> services.</a:t>
            </a:r>
          </a:p>
        </p:txBody>
      </p:sp>
      <p:grpSp>
        <p:nvGrpSpPr>
          <p:cNvPr id="9" name="Group 8"/>
          <p:cNvGrpSpPr/>
          <p:nvPr/>
        </p:nvGrpSpPr>
        <p:grpSpPr>
          <a:xfrm>
            <a:off x="6007190" y="952500"/>
            <a:ext cx="2995747" cy="602164"/>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Virtual Machines</a:t>
              </a:r>
            </a:p>
          </p:txBody>
        </p:sp>
      </p:grpSp>
    </p:spTree>
    <p:extLst>
      <p:ext uri="{BB962C8B-B14F-4D97-AF65-F5344CB8AC3E}">
        <p14:creationId xmlns:p14="http://schemas.microsoft.com/office/powerpoint/2010/main" val="2894629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320519" y="1852783"/>
            <a:ext cx="5500597" cy="3260621"/>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a14="http://schemas.microsoft.com/office/drawing/2010/main">
                  <a:solidFill>
                    <a:srgbClr val="FFFFFF"/>
                  </a:solidFill>
                </a14:hiddenFill>
              </a:ext>
            </a:extLst>
          </p:spPr>
        </p:pic>
      </p:grpSp>
      <p:sp>
        <p:nvSpPr>
          <p:cNvPr id="124" name="Rectangle 123"/>
          <p:cNvSpPr/>
          <p:nvPr/>
        </p:nvSpPr>
        <p:spPr>
          <a:xfrm>
            <a:off x="1276003" y="1053572"/>
            <a:ext cx="1213734"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Your Datacenter</a:t>
            </a:r>
          </a:p>
        </p:txBody>
      </p:sp>
      <p:sp>
        <p:nvSpPr>
          <p:cNvPr id="128" name="Rectangle 127"/>
          <p:cNvSpPr/>
          <p:nvPr/>
        </p:nvSpPr>
        <p:spPr>
          <a:xfrm>
            <a:off x="1260740" y="3306895"/>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Virtualization</a:t>
            </a:r>
          </a:p>
        </p:txBody>
      </p:sp>
      <p:sp>
        <p:nvSpPr>
          <p:cNvPr id="129" name="Rectangle 128"/>
          <p:cNvSpPr/>
          <p:nvPr/>
        </p:nvSpPr>
        <p:spPr>
          <a:xfrm>
            <a:off x="1260740" y="2965781"/>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O/S</a:t>
            </a:r>
          </a:p>
        </p:txBody>
      </p:sp>
      <p:sp>
        <p:nvSpPr>
          <p:cNvPr id="130" name="Rectangle 129"/>
          <p:cNvSpPr/>
          <p:nvPr/>
        </p:nvSpPr>
        <p:spPr>
          <a:xfrm>
            <a:off x="1260740" y="3648008"/>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Hardware</a:t>
            </a:r>
          </a:p>
        </p:txBody>
      </p:sp>
      <p:sp>
        <p:nvSpPr>
          <p:cNvPr id="133" name="Rectangle 132"/>
          <p:cNvSpPr/>
          <p:nvPr/>
        </p:nvSpPr>
        <p:spPr>
          <a:xfrm>
            <a:off x="1260740" y="2624666"/>
            <a:ext cx="1229001" cy="285750"/>
          </a:xfrm>
          <a:prstGeom prst="rect">
            <a:avLst/>
          </a:prstGeom>
          <a:solidFill>
            <a:schemeClr val="tx2"/>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Network</a:t>
            </a:r>
          </a:p>
        </p:txBody>
      </p:sp>
      <p:sp>
        <p:nvSpPr>
          <p:cNvPr id="134" name="Rectangle 133"/>
          <p:cNvSpPr/>
          <p:nvPr/>
        </p:nvSpPr>
        <p:spPr>
          <a:xfrm>
            <a:off x="1260740" y="1929698"/>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35" name="Rectangle 134"/>
          <p:cNvSpPr/>
          <p:nvPr/>
        </p:nvSpPr>
        <p:spPr>
          <a:xfrm>
            <a:off x="1260740" y="1588584"/>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36" name="Rectangle 135"/>
          <p:cNvSpPr/>
          <p:nvPr/>
        </p:nvSpPr>
        <p:spPr>
          <a:xfrm>
            <a:off x="1260739" y="2283552"/>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a:t>
            </a:r>
          </a:p>
        </p:txBody>
      </p:sp>
      <p:sp>
        <p:nvSpPr>
          <p:cNvPr id="170" name="Rectangle 169"/>
          <p:cNvSpPr/>
          <p:nvPr/>
        </p:nvSpPr>
        <p:spPr>
          <a:xfrm>
            <a:off x="7023222" y="1054572"/>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Web </a:t>
            </a:r>
            <a:br>
              <a:rPr lang="en-US" sz="1500" dirty="0">
                <a:gradFill>
                  <a:gsLst>
                    <a:gs pos="0">
                      <a:schemeClr val="tx1"/>
                    </a:gs>
                    <a:gs pos="100000">
                      <a:schemeClr val="tx1"/>
                    </a:gs>
                  </a:gsLst>
                  <a:lin ang="5400000" scaled="0"/>
                </a:gradFill>
                <a:ea typeface="Kozuka Gothic Pro R" pitchFamily="34" charset="-128"/>
              </a:rPr>
            </a:br>
            <a:r>
              <a:rPr lang="en-US" sz="1500" dirty="0">
                <a:gradFill>
                  <a:gsLst>
                    <a:gs pos="0">
                      <a:schemeClr val="tx1"/>
                    </a:gs>
                    <a:gs pos="100000">
                      <a:schemeClr val="tx1"/>
                    </a:gs>
                  </a:gsLst>
                  <a:lin ang="5400000" scaled="0"/>
                </a:gradFill>
                <a:ea typeface="Kozuka Gothic Pro R" pitchFamily="34" charset="-128"/>
              </a:rPr>
              <a:t>Sites</a:t>
            </a:r>
          </a:p>
        </p:txBody>
      </p:sp>
      <p:sp>
        <p:nvSpPr>
          <p:cNvPr id="180" name="Rectangle 179"/>
          <p:cNvSpPr/>
          <p:nvPr/>
        </p:nvSpPr>
        <p:spPr>
          <a:xfrm>
            <a:off x="7023222" y="1589584"/>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82" name="Rectangle 181"/>
          <p:cNvSpPr/>
          <p:nvPr/>
        </p:nvSpPr>
        <p:spPr>
          <a:xfrm>
            <a:off x="7023222" y="1930698"/>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4" name="Rectangle 153"/>
          <p:cNvSpPr/>
          <p:nvPr/>
        </p:nvSpPr>
        <p:spPr>
          <a:xfrm>
            <a:off x="5105297" y="1054572"/>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Cloud Services</a:t>
            </a:r>
            <a:endParaRPr lang="en-US" sz="1200" dirty="0">
              <a:gradFill>
                <a:gsLst>
                  <a:gs pos="0">
                    <a:schemeClr val="tx1"/>
                  </a:gs>
                  <a:gs pos="100000">
                    <a:schemeClr val="tx1"/>
                  </a:gs>
                </a:gsLst>
                <a:lin ang="5400000" scaled="0"/>
              </a:gradFill>
              <a:ea typeface="Kozuka Gothic Pro R" pitchFamily="34" charset="-128"/>
            </a:endParaRPr>
          </a:p>
        </p:txBody>
      </p:sp>
      <p:sp>
        <p:nvSpPr>
          <p:cNvPr id="166" name="Rectangle 165"/>
          <p:cNvSpPr/>
          <p:nvPr/>
        </p:nvSpPr>
        <p:spPr>
          <a:xfrm>
            <a:off x="5105296" y="1589586"/>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67" name="Rectangle 166"/>
          <p:cNvSpPr/>
          <p:nvPr/>
        </p:nvSpPr>
        <p:spPr>
          <a:xfrm>
            <a:off x="5105296" y="2288964"/>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168" name="Rectangle 167"/>
          <p:cNvSpPr/>
          <p:nvPr/>
        </p:nvSpPr>
        <p:spPr>
          <a:xfrm>
            <a:off x="5105296" y="1930700"/>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77" name="Rectangle 76"/>
          <p:cNvSpPr/>
          <p:nvPr/>
        </p:nvSpPr>
        <p:spPr>
          <a:xfrm>
            <a:off x="5105296" y="2639256"/>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38" name="Rectangle 137"/>
          <p:cNvSpPr/>
          <p:nvPr/>
        </p:nvSpPr>
        <p:spPr>
          <a:xfrm>
            <a:off x="3192613" y="1054572"/>
            <a:ext cx="1229001"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Virtual Machines</a:t>
            </a:r>
            <a:endParaRPr lang="en-US" sz="1200" dirty="0">
              <a:gradFill>
                <a:gsLst>
                  <a:gs pos="0">
                    <a:schemeClr val="tx1"/>
                  </a:gs>
                  <a:gs pos="100000">
                    <a:schemeClr val="tx1"/>
                  </a:gs>
                </a:gsLst>
                <a:lin ang="5400000" scaled="0"/>
              </a:gradFill>
              <a:ea typeface="Kozuka Gothic Pro R" pitchFamily="34" charset="-128"/>
            </a:endParaRPr>
          </a:p>
        </p:txBody>
      </p:sp>
      <p:sp>
        <p:nvSpPr>
          <p:cNvPr id="149" name="Rectangle 148"/>
          <p:cNvSpPr/>
          <p:nvPr/>
        </p:nvSpPr>
        <p:spPr>
          <a:xfrm>
            <a:off x="3192613" y="2625665"/>
            <a:ext cx="1229001" cy="285750"/>
          </a:xfrm>
          <a:prstGeom prst="rect">
            <a:avLst/>
          </a:prstGeom>
          <a:solidFill>
            <a:schemeClr val="accent5"/>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50" name="Rectangle 149"/>
          <p:cNvSpPr/>
          <p:nvPr/>
        </p:nvSpPr>
        <p:spPr>
          <a:xfrm>
            <a:off x="3192613" y="1930700"/>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1" name="Rectangle 150"/>
          <p:cNvSpPr/>
          <p:nvPr/>
        </p:nvSpPr>
        <p:spPr>
          <a:xfrm>
            <a:off x="3192613" y="1589587"/>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52" name="Rectangle 151"/>
          <p:cNvSpPr/>
          <p:nvPr/>
        </p:nvSpPr>
        <p:spPr>
          <a:xfrm>
            <a:off x="3192613" y="2284552"/>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71" name="Rectangle 70"/>
          <p:cNvSpPr/>
          <p:nvPr/>
        </p:nvSpPr>
        <p:spPr>
          <a:xfrm>
            <a:off x="3192613" y="2966780"/>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O/S</a:t>
            </a:r>
          </a:p>
        </p:txBody>
      </p:sp>
      <p:sp>
        <p:nvSpPr>
          <p:cNvPr id="41" name="Pentagon 40"/>
          <p:cNvSpPr/>
          <p:nvPr/>
        </p:nvSpPr>
        <p:spPr bwMode="auto">
          <a:xfrm>
            <a:off x="446808" y="4465103"/>
            <a:ext cx="8146215" cy="506949"/>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1" tIns="34291" rIns="34291" bIns="34291" numCol="1" spcCol="0" rtlCol="0" fromWordArt="0" anchor="ctr" anchorCtr="0" forceAA="0" compatLnSpc="1">
            <a:prstTxWarp prst="textNoShape">
              <a:avLst/>
            </a:prstTxWarp>
            <a:noAutofit/>
          </a:bodyPr>
          <a:lstStyle/>
          <a:p>
            <a:pPr algn="ctr" defTabSz="685580"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Focus on the Application</a:t>
            </a: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446805" y="3574682"/>
            <a:ext cx="769418" cy="76921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2719415" y="690902"/>
            <a:ext cx="0" cy="35795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5505571" y="-1102952"/>
            <a:ext cx="333745" cy="3930566"/>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68580" tIns="34291" rIns="68580" bIns="34291" rtlCol="0" anchor="ctr"/>
          <a:lstStyle/>
          <a:p>
            <a:pPr algn="ctr"/>
            <a:endParaRPr lang="en-US"/>
          </a:p>
        </p:txBody>
      </p:sp>
      <p:sp>
        <p:nvSpPr>
          <p:cNvPr id="38" name="Rectangle 37"/>
          <p:cNvSpPr/>
          <p:nvPr/>
        </p:nvSpPr>
        <p:spPr>
          <a:xfrm>
            <a:off x="4684520" y="295161"/>
            <a:ext cx="1985990"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Windows Azure</a:t>
            </a:r>
          </a:p>
        </p:txBody>
      </p:sp>
    </p:spTree>
    <p:extLst>
      <p:ext uri="{BB962C8B-B14F-4D97-AF65-F5344CB8AC3E}">
        <p14:creationId xmlns:p14="http://schemas.microsoft.com/office/powerpoint/2010/main" val="40236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171495" y="650871"/>
            <a:ext cx="2068131" cy="2067593"/>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2350508" y="1092469"/>
            <a:ext cx="6386595" cy="745962"/>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6" tIns="0" rIns="91386" bIns="0" numCol="1" rtlCol="0" anchor="ctr" anchorCtr="0" compatLnSpc="1">
            <a:prstTxWarp prst="textNoShape">
              <a:avLst/>
            </a:prstTxWarp>
          </a:bodyPr>
          <a:lstStyle/>
          <a:p>
            <a:pPr fontAlgn="base">
              <a:spcBef>
                <a:spcPct val="0"/>
              </a:spcBef>
              <a:spcAft>
                <a:spcPct val="0"/>
              </a:spcAft>
              <a:buClr>
                <a:srgbClr val="FFFF99"/>
              </a:buClr>
              <a:buSzPct val="120000"/>
              <a:defRPr/>
            </a:pPr>
            <a:r>
              <a:rPr lang="en-US" sz="41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Windows Azure Web Sites</a:t>
            </a:r>
            <a:endParaRPr lang="en-US" altLang="zh-CN" sz="41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2350508" y="1800488"/>
            <a:ext cx="6386595" cy="400050"/>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6" tIns="0" rIns="91386"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27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 powerful web sites in seconds</a:t>
            </a:r>
            <a:endParaRPr lang="en-US" altLang="zh-CN" sz="27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grpSp>
        <p:nvGrpSpPr>
          <p:cNvPr id="18" name="Group 17"/>
          <p:cNvGrpSpPr/>
          <p:nvPr/>
        </p:nvGrpSpPr>
        <p:grpSpPr>
          <a:xfrm>
            <a:off x="251723" y="3239292"/>
            <a:ext cx="2833990" cy="1773853"/>
            <a:chOff x="335543" y="3872726"/>
            <a:chExt cx="3777669" cy="2365137"/>
          </a:xfrm>
        </p:grpSpPr>
        <p:sp>
          <p:nvSpPr>
            <p:cNvPr id="2" name="Rectangle 1"/>
            <p:cNvSpPr/>
            <p:nvPr/>
          </p:nvSpPr>
          <p:spPr bwMode="auto">
            <a:xfrm>
              <a:off x="335543" y="3872727"/>
              <a:ext cx="3777669" cy="88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err="1">
                <a:gradFill>
                  <a:gsLst>
                    <a:gs pos="0">
                      <a:schemeClr val="tx1"/>
                    </a:gs>
                    <a:gs pos="100000">
                      <a:schemeClr val="tx1"/>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685580" fontAlgn="base">
                <a:spcBef>
                  <a:spcPct val="0"/>
                </a:spcBef>
                <a:spcAft>
                  <a:spcPct val="0"/>
                </a:spcAft>
              </a:pPr>
              <a:r>
                <a:rPr lang="en-US" sz="2700" dirty="0">
                  <a:gradFill>
                    <a:gsLst>
                      <a:gs pos="0">
                        <a:schemeClr val="tx1"/>
                      </a:gs>
                      <a:gs pos="100000">
                        <a:schemeClr val="tx1"/>
                      </a:gs>
                    </a:gsLst>
                    <a:lin ang="5400000" scaled="0"/>
                  </a:gradFill>
                </a:rPr>
                <a:t>start simple</a:t>
              </a:r>
              <a:endParaRPr lang="en-US" altLang="zh-CN" sz="2700" dirty="0">
                <a:gradFill>
                  <a:gsLst>
                    <a:gs pos="0">
                      <a:schemeClr val="tx1"/>
                    </a:gs>
                    <a:gs pos="100000">
                      <a:schemeClr val="tx1"/>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685580" fontAlgn="base">
                <a:spcBef>
                  <a:spcPct val="0"/>
                </a:spcBef>
                <a:spcAft>
                  <a:spcPct val="0"/>
                </a:spcAft>
              </a:pPr>
              <a:r>
                <a:rPr lang="en-US" sz="1500" dirty="0">
                  <a:gradFill>
                    <a:gsLst>
                      <a:gs pos="0">
                        <a:schemeClr val="tx1"/>
                      </a:gs>
                      <a:gs pos="100000">
                        <a:schemeClr val="tx1"/>
                      </a:gs>
                    </a:gsLst>
                    <a:lin ang="5400000" scaled="0"/>
                  </a:gradFill>
                </a:rPr>
                <a:t>start free, scale up and out as you go, friction-free and without the headaches</a:t>
              </a:r>
              <a:endParaRPr lang="en-US" altLang="zh-CN" sz="1500" dirty="0">
                <a:gradFill>
                  <a:gsLst>
                    <a:gs pos="0">
                      <a:schemeClr val="tx1"/>
                    </a:gs>
                    <a:gs pos="100000">
                      <a:schemeClr val="tx1"/>
                    </a:gs>
                  </a:gsLst>
                  <a:lin ang="5400000" scaled="0"/>
                </a:gradFill>
              </a:endParaRPr>
            </a:p>
          </p:txBody>
        </p:sp>
      </p:grpSp>
      <p:grpSp>
        <p:nvGrpSpPr>
          <p:cNvPr id="19" name="Group 18"/>
          <p:cNvGrpSpPr/>
          <p:nvPr/>
        </p:nvGrpSpPr>
        <p:grpSpPr>
          <a:xfrm>
            <a:off x="3155005" y="3239289"/>
            <a:ext cx="2833990" cy="1778680"/>
            <a:chOff x="4205578" y="3872726"/>
            <a:chExt cx="3777669" cy="2371573"/>
          </a:xfrm>
        </p:grpSpPr>
        <p:sp>
          <p:nvSpPr>
            <p:cNvPr id="14" name="Rectangle 13"/>
            <p:cNvSpPr/>
            <p:nvPr/>
          </p:nvSpPr>
          <p:spPr bwMode="auto">
            <a:xfrm>
              <a:off x="4205578" y="3872726"/>
              <a:ext cx="3777669" cy="883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dirty="0" err="1" smtClean="0">
                <a:gradFill>
                  <a:gsLst>
                    <a:gs pos="0">
                      <a:schemeClr val="tx1"/>
                    </a:gs>
                    <a:gs pos="100000">
                      <a:schemeClr val="tx1"/>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80" fontAlgn="base">
                <a:spcBef>
                  <a:spcPct val="0"/>
                </a:spcBef>
                <a:spcAft>
                  <a:spcPct val="0"/>
                </a:spcAft>
                <a:buClr>
                  <a:srgbClr val="FFFF99"/>
                </a:buClr>
                <a:buSzPct val="120000"/>
                <a:defRPr/>
              </a:pPr>
              <a:r>
                <a:rPr lang="en-US" sz="2700" dirty="0">
                  <a:gradFill>
                    <a:gsLst>
                      <a:gs pos="0">
                        <a:schemeClr val="tx1"/>
                      </a:gs>
                      <a:gs pos="100000">
                        <a:schemeClr val="tx1"/>
                      </a:gs>
                    </a:gsLst>
                    <a:lin ang="5400000" scaled="0"/>
                  </a:gradFill>
                </a:rPr>
                <a:t>code smart</a:t>
              </a:r>
              <a:endParaRPr lang="en-US" altLang="zh-CN" sz="2700" dirty="0">
                <a:gradFill>
                  <a:gsLst>
                    <a:gs pos="0">
                      <a:schemeClr val="tx1"/>
                    </a:gs>
                    <a:gs pos="100000">
                      <a:schemeClr val="tx1"/>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defTabSz="685580" fontAlgn="base">
                <a:spcBef>
                  <a:spcPct val="0"/>
                </a:spcBef>
                <a:spcAft>
                  <a:spcPct val="0"/>
                </a:spcAft>
                <a:buClr>
                  <a:srgbClr val="FFFF99"/>
                </a:buClr>
                <a:buSzPct val="120000"/>
                <a:defRPr/>
              </a:pPr>
              <a:r>
                <a:rPr lang="en-US" sz="1500" dirty="0">
                  <a:gradFill>
                    <a:gsLst>
                      <a:gs pos="0">
                        <a:schemeClr val="tx1"/>
                      </a:gs>
                      <a:gs pos="100000">
                        <a:schemeClr val="tx1"/>
                      </a:gs>
                    </a:gsLst>
                    <a:lin ang="5400000" scaled="0"/>
                  </a:gradFill>
                </a:rPr>
                <a:t>with classic asp, asp.net, </a:t>
              </a:r>
              <a:r>
                <a:rPr lang="en-US" sz="1500" dirty="0" err="1">
                  <a:gradFill>
                    <a:gsLst>
                      <a:gs pos="0">
                        <a:schemeClr val="tx1"/>
                      </a:gs>
                      <a:gs pos="100000">
                        <a:schemeClr val="tx1"/>
                      </a:gs>
                    </a:gsLst>
                    <a:lin ang="5400000" scaled="0"/>
                  </a:gradFill>
                </a:rPr>
                <a:t>php</a:t>
              </a:r>
              <a:r>
                <a:rPr lang="en-US" sz="1500" dirty="0">
                  <a:gradFill>
                    <a:gsLst>
                      <a:gs pos="0">
                        <a:schemeClr val="tx1"/>
                      </a:gs>
                      <a:gs pos="100000">
                        <a:schemeClr val="tx1"/>
                      </a:gs>
                    </a:gsLst>
                    <a:lin ang="5400000" scaled="0"/>
                  </a:gradFill>
                </a:rPr>
                <a:t> or node.js, develop on Windows, OSX or Linux</a:t>
              </a:r>
              <a:endParaRPr lang="en-US" altLang="zh-CN" sz="1500" dirty="0">
                <a:gradFill>
                  <a:gsLst>
                    <a:gs pos="0">
                      <a:schemeClr val="tx1"/>
                    </a:gs>
                    <a:gs pos="100000">
                      <a:schemeClr val="tx1"/>
                    </a:gs>
                  </a:gsLst>
                  <a:lin ang="5400000" scaled="0"/>
                </a:gradFill>
              </a:endParaRPr>
            </a:p>
          </p:txBody>
        </p:sp>
      </p:grpSp>
      <p:grpSp>
        <p:nvGrpSpPr>
          <p:cNvPr id="20" name="Group 19"/>
          <p:cNvGrpSpPr/>
          <p:nvPr/>
        </p:nvGrpSpPr>
        <p:grpSpPr>
          <a:xfrm>
            <a:off x="6058287" y="3239292"/>
            <a:ext cx="2892101" cy="1782017"/>
            <a:chOff x="8075613" y="3872726"/>
            <a:chExt cx="3855130" cy="2376022"/>
          </a:xfrm>
        </p:grpSpPr>
        <p:sp>
          <p:nvSpPr>
            <p:cNvPr id="15" name="Rectangle 14"/>
            <p:cNvSpPr/>
            <p:nvPr/>
          </p:nvSpPr>
          <p:spPr bwMode="auto">
            <a:xfrm>
              <a:off x="8075613" y="3872726"/>
              <a:ext cx="3777669" cy="8838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dirty="0" err="1" smtClean="0">
                <a:gradFill>
                  <a:gsLst>
                    <a:gs pos="0">
                      <a:schemeClr val="tx1"/>
                    </a:gs>
                    <a:gs pos="100000">
                      <a:schemeClr val="tx1"/>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80" fontAlgn="base">
                <a:spcBef>
                  <a:spcPct val="0"/>
                </a:spcBef>
                <a:spcAft>
                  <a:spcPct val="0"/>
                </a:spcAft>
                <a:buClr>
                  <a:srgbClr val="FFFF99"/>
                </a:buClr>
                <a:buSzPct val="120000"/>
                <a:defRPr/>
              </a:pPr>
              <a:r>
                <a:rPr lang="en-US" sz="2700" dirty="0">
                  <a:gradFill>
                    <a:gsLst>
                      <a:gs pos="0">
                        <a:schemeClr val="tx1"/>
                      </a:gs>
                      <a:gs pos="100000">
                        <a:schemeClr val="tx1"/>
                      </a:gs>
                    </a:gsLst>
                    <a:lin ang="5400000" scaled="0"/>
                  </a:gradFill>
                </a:rPr>
                <a:t>go live</a:t>
              </a:r>
              <a:endParaRPr lang="en-US" altLang="zh-CN" sz="2700" dirty="0">
                <a:gradFill>
                  <a:gsLst>
                    <a:gs pos="0">
                      <a:schemeClr val="tx1"/>
                    </a:gs>
                    <a:gs pos="100000">
                      <a:schemeClr val="tx1"/>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1500" dirty="0">
                  <a:gradFill>
                    <a:gsLst>
                      <a:gs pos="0">
                        <a:schemeClr val="tx1"/>
                      </a:gs>
                      <a:gs pos="100000">
                        <a:schemeClr val="tx1"/>
                      </a:gs>
                    </a:gsLst>
                    <a:lin ang="5400000" scaled="0"/>
                  </a:gradFill>
                </a:rPr>
                <a:t>deploy live in seconds, easily monitor performance, rapidly diagnose and fix issues</a:t>
              </a:r>
              <a:endParaRPr lang="en-US" altLang="zh-CN" sz="1500" dirty="0">
                <a:gradFill>
                  <a:gsLst>
                    <a:gs pos="0">
                      <a:schemeClr val="tx1"/>
                    </a:gs>
                    <a:gs pos="100000">
                      <a:schemeClr val="tx1"/>
                    </a:gs>
                  </a:gsLst>
                  <a:lin ang="5400000" scaled="0"/>
                </a:gradFill>
              </a:endParaRPr>
            </a:p>
          </p:txBody>
        </p:sp>
      </p:grpSp>
    </p:spTree>
    <p:extLst>
      <p:ext uri="{BB962C8B-B14F-4D97-AF65-F5344CB8AC3E}">
        <p14:creationId xmlns:p14="http://schemas.microsoft.com/office/powerpoint/2010/main" val="35770949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0" rIns="68574" bIns="68577" numCol="1" rtlCol="0" anchor="b" anchorCtr="0" compatLnSpc="1">
            <a:prstTxWarp prst="textNoShape">
              <a:avLst/>
            </a:prstTxWarp>
          </a:bodyPr>
          <a:lstStyle/>
          <a:p>
            <a:pPr defTabSz="685552"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Hello World</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52"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77154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Modern Apps</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90627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Diagnostics &amp; Scale</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6104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966843"/>
            <a:ext cx="5735544" cy="692497"/>
            <a:chOff x="3031844" y="1170370"/>
            <a:chExt cx="7645400" cy="923329"/>
          </a:xfrm>
        </p:grpSpPr>
        <p:grpSp>
          <p:nvGrpSpPr>
            <p:cNvPr id="20" name="Group 19"/>
            <p:cNvGrpSpPr/>
            <p:nvPr/>
          </p:nvGrpSpPr>
          <p:grpSpPr>
            <a:xfrm>
              <a:off x="3031844" y="1170370"/>
              <a:ext cx="7645400" cy="923329"/>
              <a:chOff x="2540230" y="5754872"/>
              <a:chExt cx="7645400" cy="923329"/>
            </a:xfrm>
          </p:grpSpPr>
          <p:sp>
            <p:nvSpPr>
              <p:cNvPr id="21" name="Rectangle 20"/>
              <p:cNvSpPr/>
              <p:nvPr/>
            </p:nvSpPr>
            <p:spPr bwMode="auto">
              <a:xfrm>
                <a:off x="2540230" y="6093147"/>
                <a:ext cx="6654800" cy="262467"/>
              </a:xfrm>
              <a:prstGeom prst="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29"/>
              </a:xfrm>
              <a:prstGeom prst="rect">
                <a:avLst/>
              </a:prstGeom>
              <a:noFill/>
            </p:spPr>
            <p:txBody>
              <a:bodyPr wrap="square" lIns="0" tIns="0" rIns="0" bIns="0" rtlCol="0">
                <a:spAutoFit/>
              </a:bodyPr>
              <a:lstStyle/>
              <a:p>
                <a:pPr algn="ctr" defTabSz="914248">
                  <a:lnSpc>
                    <a:spcPct val="90000"/>
                  </a:lnSpc>
                  <a:spcBef>
                    <a:spcPct val="20000"/>
                  </a:spcBef>
                  <a:buSzPct val="80000"/>
                </a:pPr>
                <a:r>
                  <a:rPr lang="en-US" sz="5000" dirty="0">
                    <a:gradFill>
                      <a:gsLst>
                        <a:gs pos="0">
                          <a:srgbClr val="5F5F5F"/>
                        </a:gs>
                        <a:gs pos="100000">
                          <a:srgbClr val="5F5F5F"/>
                        </a:gs>
                      </a:gsLst>
                      <a:lin ang="5400000" scaled="0"/>
                    </a:gradFill>
                    <a:latin typeface="Segoe UI Light" pitchFamily="34" charset="0"/>
                  </a:rPr>
                  <a:t>1</a:t>
                </a:r>
              </a:p>
            </p:txBody>
          </p:sp>
          <p:sp>
            <p:nvSpPr>
              <p:cNvPr id="23" name="Rectangle 22"/>
              <p:cNvSpPr/>
              <p:nvPr/>
            </p:nvSpPr>
            <p:spPr bwMode="auto">
              <a:xfrm>
                <a:off x="2543998" y="6093146"/>
                <a:ext cx="8058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0619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1" y="1"/>
            <a:ext cx="9144001" cy="737426"/>
            <a:chOff x="-1" y="0"/>
            <a:chExt cx="12188826" cy="983234"/>
          </a:xfrm>
        </p:grpSpPr>
        <p:grpSp>
          <p:nvGrpSpPr>
            <p:cNvPr id="13" name="Group 12"/>
            <p:cNvGrpSpPr/>
            <p:nvPr/>
          </p:nvGrpSpPr>
          <p:grpSpPr>
            <a:xfrm>
              <a:off x="-1" y="0"/>
              <a:ext cx="12180802" cy="983234"/>
              <a:chOff x="-1" y="0"/>
              <a:chExt cx="12180802" cy="983234"/>
            </a:xfrm>
          </p:grpSpPr>
          <p:sp>
            <p:nvSpPr>
              <p:cNvPr id="11" name="Rectangle 1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2" name="Rectangle 1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1" name="Rectangle 110"/>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73" name="Group 72"/>
            <p:cNvGrpSpPr/>
            <p:nvPr/>
          </p:nvGrpSpPr>
          <p:grpSpPr>
            <a:xfrm>
              <a:off x="0" y="300008"/>
              <a:ext cx="12188825" cy="683226"/>
              <a:chOff x="0" y="300008"/>
              <a:chExt cx="12188825" cy="683226"/>
            </a:xfrm>
          </p:grpSpPr>
          <p:sp>
            <p:nvSpPr>
              <p:cNvPr id="7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shared</a:t>
                </a:r>
              </a:p>
            </p:txBody>
          </p:sp>
          <p:sp>
            <p:nvSpPr>
              <p:cNvPr id="7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solidFill>
                      <a:srgbClr val="FFFFFF"/>
                    </a:solidFill>
                  </a:rPr>
                  <a:t>reserved</a:t>
                </a:r>
              </a:p>
            </p:txBody>
          </p:sp>
          <p:cxnSp>
            <p:nvCxnSpPr>
              <p:cNvPr id="76" name="Straight Connector 7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grpSp>
        <p:nvGrpSpPr>
          <p:cNvPr id="7" name="Group 6"/>
          <p:cNvGrpSpPr/>
          <p:nvPr/>
        </p:nvGrpSpPr>
        <p:grpSpPr>
          <a:xfrm>
            <a:off x="-219371"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Shared </a:t>
                </a:r>
                <a:r>
                  <a:rPr lang="en-US" sz="1200" b="1" cap="all" dirty="0" err="1">
                    <a:gradFill>
                      <a:gsLst>
                        <a:gs pos="0">
                          <a:srgbClr val="FFFFFF"/>
                        </a:gs>
                        <a:gs pos="100000">
                          <a:srgbClr val="FFFFFF"/>
                        </a:gs>
                      </a:gsLst>
                      <a:lin ang="5400000" scaled="0"/>
                    </a:gradFill>
                  </a:rPr>
                  <a:t>instanceS</a:t>
                </a:r>
                <a:endParaRPr lang="en-US" sz="12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314"/>
            <a:ext cx="639510" cy="398016"/>
            <a:chOff x="3774801" y="3161749"/>
            <a:chExt cx="852458" cy="530688"/>
          </a:xfrm>
        </p:grpSpPr>
        <p:sp>
          <p:nvSpPr>
            <p:cNvPr id="109" name="Rectangle 108"/>
            <p:cNvSpPr/>
            <p:nvPr/>
          </p:nvSpPr>
          <p:spPr bwMode="auto">
            <a:xfrm>
              <a:off x="3774801" y="3200546"/>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87081" y="3161749"/>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sp>
        <p:nvSpPr>
          <p:cNvPr id="105" name="Title 1"/>
          <p:cNvSpPr txBox="1">
            <a:spLocks/>
          </p:cNvSpPr>
          <p:nvPr/>
        </p:nvSpPr>
        <p:spPr>
          <a:xfrm>
            <a:off x="916797" y="1150195"/>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816776" algn="l"/>
              </a:tabLst>
            </a:pPr>
            <a:r>
              <a:rPr sz="2400" dirty="0">
                <a:gradFill>
                  <a:gsLst>
                    <a:gs pos="0">
                      <a:srgbClr val="5F5F5F"/>
                    </a:gs>
                    <a:gs pos="100000">
                      <a:srgbClr val="5F5F5F"/>
                    </a:gs>
                  </a:gsLst>
                  <a:lin ang="5400000" scaled="0"/>
                </a:gradFill>
                <a:latin typeface="Segoe UI" pitchFamily="34" charset="0"/>
                <a:ea typeface="Segoe UI" pitchFamily="34" charset="0"/>
                <a:cs typeface="Segoe UI" pitchFamily="34" charset="0"/>
              </a:rPr>
              <a:t>shared</a:t>
            </a: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0985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50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966840"/>
            <a:ext cx="5735544" cy="914096"/>
            <a:chOff x="3031844" y="1170370"/>
            <a:chExt cx="7645400" cy="1218795"/>
          </a:xfrm>
        </p:grpSpPr>
        <p:grpSp>
          <p:nvGrpSpPr>
            <p:cNvPr id="20" name="Group 19"/>
            <p:cNvGrpSpPr/>
            <p:nvPr/>
          </p:nvGrpSpPr>
          <p:grpSpPr>
            <a:xfrm>
              <a:off x="3031844" y="1170370"/>
              <a:ext cx="7645400" cy="1218795"/>
              <a:chOff x="2540230" y="5754872"/>
              <a:chExt cx="7645400" cy="1218795"/>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121879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dirty="0">
                    <a:gradFill>
                      <a:gsLst>
                        <a:gs pos="0">
                          <a:srgbClr val="5F5F5F"/>
                        </a:gs>
                        <a:gs pos="100000">
                          <a:srgbClr val="5F5F5F"/>
                        </a:gs>
                      </a:gsLst>
                      <a:lin ang="5400000" scaled="0"/>
                    </a:gradFill>
                  </a:rPr>
                  <a:t>2</a:t>
                </a:r>
              </a:p>
            </p:txBody>
          </p:sp>
          <p:sp>
            <p:nvSpPr>
              <p:cNvPr id="23" name="Rectangle 22"/>
              <p:cNvSpPr/>
              <p:nvPr/>
            </p:nvSpPr>
            <p:spPr bwMode="auto">
              <a:xfrm>
                <a:off x="2543998" y="6093146"/>
                <a:ext cx="24049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440583"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1"/>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219371"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Shared </a:t>
                </a:r>
                <a:r>
                  <a:rPr lang="en-US" sz="1200" b="1" cap="all" dirty="0" err="1">
                    <a:gradFill>
                      <a:gsLst>
                        <a:gs pos="0">
                          <a:srgbClr val="FFFFFF"/>
                        </a:gs>
                        <a:gs pos="100000">
                          <a:srgbClr val="FFFFFF"/>
                        </a:gs>
                      </a:gsLst>
                      <a:lin ang="5400000" scaled="0"/>
                    </a:gradFill>
                  </a:rPr>
                  <a:t>instanceS</a:t>
                </a:r>
                <a:endParaRPr lang="en-US" sz="12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520"/>
            <a:ext cx="639510" cy="398016"/>
            <a:chOff x="3780607" y="3155943"/>
            <a:chExt cx="852458" cy="530688"/>
          </a:xfrm>
        </p:grpSpPr>
        <p:sp>
          <p:nvSpPr>
            <p:cNvPr id="109" name="Rectangle 108"/>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4" name="Group 113"/>
          <p:cNvGrpSpPr/>
          <p:nvPr/>
        </p:nvGrpSpPr>
        <p:grpSpPr>
          <a:xfrm>
            <a:off x="1388583" y="3402281"/>
            <a:ext cx="639510" cy="398016"/>
            <a:chOff x="3780607" y="3155943"/>
            <a:chExt cx="852458" cy="530688"/>
          </a:xfrm>
        </p:grpSpPr>
        <p:sp>
          <p:nvSpPr>
            <p:cNvPr id="115" name="Rectangle 114"/>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6" name="Rectangle 115"/>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9" name="Group 118"/>
          <p:cNvGrpSpPr/>
          <p:nvPr/>
        </p:nvGrpSpPr>
        <p:grpSpPr>
          <a:xfrm>
            <a:off x="-1" y="1"/>
            <a:ext cx="9144001" cy="737426"/>
            <a:chOff x="-1" y="0"/>
            <a:chExt cx="12188826" cy="983234"/>
          </a:xfrm>
        </p:grpSpPr>
        <p:grpSp>
          <p:nvGrpSpPr>
            <p:cNvPr id="121" name="Group 120"/>
            <p:cNvGrpSpPr/>
            <p:nvPr/>
          </p:nvGrpSpPr>
          <p:grpSpPr>
            <a:xfrm>
              <a:off x="-1" y="0"/>
              <a:ext cx="12180802" cy="983234"/>
              <a:chOff x="-1" y="0"/>
              <a:chExt cx="12180802" cy="983234"/>
            </a:xfrm>
          </p:grpSpPr>
          <p:sp>
            <p:nvSpPr>
              <p:cNvPr id="131" name="Rectangle 13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2" name="Rectangle 13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3" name="Rectangle 132"/>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23" name="Group 122"/>
            <p:cNvGrpSpPr/>
            <p:nvPr/>
          </p:nvGrpSpPr>
          <p:grpSpPr>
            <a:xfrm>
              <a:off x="0" y="300008"/>
              <a:ext cx="12188825" cy="683226"/>
              <a:chOff x="0" y="300008"/>
              <a:chExt cx="12188825" cy="683226"/>
            </a:xfrm>
          </p:grpSpPr>
          <p:sp>
            <p:nvSpPr>
              <p:cNvPr id="12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shared</a:t>
                </a:r>
              </a:p>
            </p:txBody>
          </p:sp>
          <p:sp>
            <p:nvSpPr>
              <p:cNvPr id="12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solidFill>
                      <a:srgbClr val="FFFFFF"/>
                    </a:solidFill>
                  </a:rPr>
                  <a:t>reserved</a:t>
                </a:r>
              </a:p>
            </p:txBody>
          </p:sp>
          <p:cxnSp>
            <p:nvCxnSpPr>
              <p:cNvPr id="126" name="Straight Connector 12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07" name="Title 1"/>
          <p:cNvSpPr txBox="1">
            <a:spLocks/>
          </p:cNvSpPr>
          <p:nvPr/>
        </p:nvSpPr>
        <p:spPr>
          <a:xfrm>
            <a:off x="916797" y="1150192"/>
            <a:ext cx="1192458" cy="443198"/>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dirty="0">
                <a:gradFill>
                  <a:gsLst>
                    <a:gs pos="0">
                      <a:srgbClr val="5F5F5F"/>
                    </a:gs>
                    <a:gs pos="100000">
                      <a:srgbClr val="5F5F5F"/>
                    </a:gs>
                  </a:gsLst>
                  <a:lin ang="5400000" scaled="0"/>
                </a:gradFill>
              </a:rPr>
              <a:t>shared</a:t>
            </a:r>
          </a:p>
        </p:txBody>
      </p:sp>
      <p:sp>
        <p:nvSpPr>
          <p:cNvPr id="2" name="Title 1"/>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2171637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CF69C5-0497-4CBF-B135-F09D219CA3FA}">
  <ds:schemaRefs>
    <ds:schemaRef ds:uri="f847e7ad-bfae-49c8-aedd-39ec05321f40"/>
    <ds:schemaRef ds:uri="http://schemas.microsoft.com/office/2006/documentManagement/types"/>
    <ds:schemaRef ds:uri="http://schemas.microsoft.com/office/infopath/2007/PartnerControls"/>
    <ds:schemaRef ds:uri="http://purl.org/dc/terms/"/>
    <ds:schemaRef ds:uri="http://purl.org/dc/dcmitype/"/>
    <ds:schemaRef ds:uri="http://purl.org/dc/elements/1.1/"/>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9B64BB9-3772-44C2-82F4-DBB5E8349B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9201</TotalTime>
  <Words>1069</Words>
  <Application>Microsoft Office PowerPoint</Application>
  <PresentationFormat>On-screen Show (16:9)</PresentationFormat>
  <Paragraphs>245</Paragraphs>
  <Slides>23</Slides>
  <Notes>23</Notes>
  <HiddenSlides>0</HiddenSlides>
  <MMClips>0</MMClips>
  <ScaleCrop>false</ScaleCrop>
  <HeadingPairs>
    <vt:vector size="4" baseType="variant">
      <vt:variant>
        <vt:lpstr>Theme</vt:lpstr>
      </vt:variant>
      <vt:variant>
        <vt:i4>4</vt:i4>
      </vt:variant>
      <vt:variant>
        <vt:lpstr>Slide Titles</vt:lpstr>
      </vt:variant>
      <vt:variant>
        <vt:i4>23</vt:i4>
      </vt:variant>
    </vt:vector>
  </HeadingPairs>
  <TitlesOfParts>
    <vt:vector size="27" baseType="lpstr">
      <vt:lpstr>MS1444_Windows Azure Template 16x9_r08b</vt:lpstr>
      <vt:lpstr>White with Consolas font for code slides</vt:lpstr>
      <vt:lpstr>1_MS1444_Windows Azure Template 16x9_r08a</vt:lpstr>
      <vt:lpstr>Accent Color Transition Slides</vt:lpstr>
      <vt:lpstr>Windows Azure Web Sites</vt:lpstr>
      <vt:lpstr>PowerPoint Presentation</vt:lpstr>
      <vt:lpstr>PowerPoint Presentation</vt:lpstr>
      <vt:lpstr>PowerPoint Presentation</vt:lpstr>
      <vt:lpstr>Hello World</vt:lpstr>
      <vt:lpstr>Modern Apps</vt:lpstr>
      <vt:lpstr>Diagnostics &amp; Scale</vt:lpstr>
      <vt:lpstr>web sites</vt:lpstr>
      <vt:lpstr>web sites </vt:lpstr>
      <vt:lpstr>web sites </vt:lpstr>
      <vt:lpstr>web sites</vt:lpstr>
      <vt:lpstr>web sites </vt:lpstr>
      <vt:lpstr>Node.js</vt:lpstr>
      <vt:lpstr>WordPress &amp;  WebMatrix</vt:lpstr>
      <vt:lpstr>Supported Web Frameworks</vt:lpstr>
      <vt:lpstr>Supported Publishing Methods</vt:lpstr>
      <vt:lpstr>PowerPoint Presentation</vt:lpstr>
      <vt:lpstr>Windows Azure Web Sites</vt:lpstr>
      <vt:lpstr>Start Simple</vt:lpstr>
      <vt:lpstr>Code Smart</vt:lpstr>
      <vt:lpstr>Go Live</vt:lpstr>
      <vt:lpstr>PowerPoint Presentation</vt:lpstr>
      <vt:lpstr>Application Scenarios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James Conard</cp:lastModifiedBy>
  <cp:revision>608</cp:revision>
  <cp:lastPrinted>2012-06-13T17:37:07Z</cp:lastPrinted>
  <dcterms:created xsi:type="dcterms:W3CDTF">2006-08-16T00:00:00Z</dcterms:created>
  <dcterms:modified xsi:type="dcterms:W3CDTF">2012-06-16T17:55:06Z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