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4.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5.xml" ContentType="application/vnd.openxmlformats-officedocument.theme+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6.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7.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18.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27.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28.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4"/>
    <p:sldMasterId id="2147483708" r:id="rId5"/>
    <p:sldMasterId id="2147483712" r:id="rId6"/>
    <p:sldMasterId id="2147483731" r:id="rId7"/>
    <p:sldMasterId id="2147483750" r:id="rId8"/>
    <p:sldMasterId id="2147483774" r:id="rId9"/>
    <p:sldMasterId id="2147483793" r:id="rId10"/>
  </p:sldMasterIdLst>
  <p:notesMasterIdLst>
    <p:notesMasterId r:id="rId61"/>
  </p:notesMasterIdLst>
  <p:sldIdLst>
    <p:sldId id="256" r:id="rId11"/>
    <p:sldId id="514" r:id="rId12"/>
    <p:sldId id="494" r:id="rId13"/>
    <p:sldId id="495" r:id="rId14"/>
    <p:sldId id="493" r:id="rId15"/>
    <p:sldId id="515" r:id="rId16"/>
    <p:sldId id="445" r:id="rId17"/>
    <p:sldId id="496" r:id="rId18"/>
    <p:sldId id="489" r:id="rId19"/>
    <p:sldId id="490" r:id="rId20"/>
    <p:sldId id="491" r:id="rId21"/>
    <p:sldId id="492" r:id="rId22"/>
    <p:sldId id="461" r:id="rId23"/>
    <p:sldId id="462" r:id="rId24"/>
    <p:sldId id="449" r:id="rId25"/>
    <p:sldId id="517" r:id="rId26"/>
    <p:sldId id="516" r:id="rId27"/>
    <p:sldId id="518" r:id="rId28"/>
    <p:sldId id="519" r:id="rId29"/>
    <p:sldId id="446" r:id="rId30"/>
    <p:sldId id="480" r:id="rId31"/>
    <p:sldId id="468" r:id="rId32"/>
    <p:sldId id="470" r:id="rId33"/>
    <p:sldId id="471" r:id="rId34"/>
    <p:sldId id="501" r:id="rId35"/>
    <p:sldId id="502" r:id="rId36"/>
    <p:sldId id="503" r:id="rId37"/>
    <p:sldId id="504" r:id="rId38"/>
    <p:sldId id="505" r:id="rId39"/>
    <p:sldId id="506" r:id="rId40"/>
    <p:sldId id="474" r:id="rId41"/>
    <p:sldId id="481" r:id="rId42"/>
    <p:sldId id="465" r:id="rId43"/>
    <p:sldId id="466" r:id="rId44"/>
    <p:sldId id="454" r:id="rId45"/>
    <p:sldId id="482" r:id="rId46"/>
    <p:sldId id="511" r:id="rId47"/>
    <p:sldId id="507" r:id="rId48"/>
    <p:sldId id="456" r:id="rId49"/>
    <p:sldId id="434" r:id="rId50"/>
    <p:sldId id="417" r:id="rId51"/>
    <p:sldId id="521" r:id="rId52"/>
    <p:sldId id="509" r:id="rId53"/>
    <p:sldId id="520" r:id="rId54"/>
    <p:sldId id="508" r:id="rId55"/>
    <p:sldId id="498" r:id="rId56"/>
    <p:sldId id="499" r:id="rId57"/>
    <p:sldId id="512" r:id="rId58"/>
    <p:sldId id="513" r:id="rId59"/>
    <p:sldId id="396" r:id="rId60"/>
  </p:sldIdLst>
  <p:sldSz cx="9144000" cy="5143500" type="screen16x9"/>
  <p:notesSz cx="6858000" cy="9144000"/>
  <p:defaultTextStyle>
    <a:defPPr>
      <a:defRPr lang="en-US"/>
    </a:defPPr>
    <a:lvl1pPr marL="0" algn="l" defTabSz="914172" rtl="0" eaLnBrk="1" latinLnBrk="0" hangingPunct="1">
      <a:defRPr sz="1800" kern="1200">
        <a:solidFill>
          <a:schemeClr val="tx1"/>
        </a:solidFill>
        <a:latin typeface="+mn-lt"/>
        <a:ea typeface="+mn-ea"/>
        <a:cs typeface="+mn-cs"/>
      </a:defRPr>
    </a:lvl1pPr>
    <a:lvl2pPr marL="457086" algn="l" defTabSz="914172" rtl="0" eaLnBrk="1" latinLnBrk="0" hangingPunct="1">
      <a:defRPr sz="1800" kern="1200">
        <a:solidFill>
          <a:schemeClr val="tx1"/>
        </a:solidFill>
        <a:latin typeface="+mn-lt"/>
        <a:ea typeface="+mn-ea"/>
        <a:cs typeface="+mn-cs"/>
      </a:defRPr>
    </a:lvl2pPr>
    <a:lvl3pPr marL="914172" algn="l" defTabSz="914172" rtl="0" eaLnBrk="1" latinLnBrk="0" hangingPunct="1">
      <a:defRPr sz="1800" kern="1200">
        <a:solidFill>
          <a:schemeClr val="tx1"/>
        </a:solidFill>
        <a:latin typeface="+mn-lt"/>
        <a:ea typeface="+mn-ea"/>
        <a:cs typeface="+mn-cs"/>
      </a:defRPr>
    </a:lvl3pPr>
    <a:lvl4pPr marL="1371258" algn="l" defTabSz="914172" rtl="0" eaLnBrk="1" latinLnBrk="0" hangingPunct="1">
      <a:defRPr sz="1800" kern="1200">
        <a:solidFill>
          <a:schemeClr val="tx1"/>
        </a:solidFill>
        <a:latin typeface="+mn-lt"/>
        <a:ea typeface="+mn-ea"/>
        <a:cs typeface="+mn-cs"/>
      </a:defRPr>
    </a:lvl4pPr>
    <a:lvl5pPr marL="1828344" algn="l" defTabSz="914172" rtl="0" eaLnBrk="1" latinLnBrk="0" hangingPunct="1">
      <a:defRPr sz="1800" kern="1200">
        <a:solidFill>
          <a:schemeClr val="tx1"/>
        </a:solidFill>
        <a:latin typeface="+mn-lt"/>
        <a:ea typeface="+mn-ea"/>
        <a:cs typeface="+mn-cs"/>
      </a:defRPr>
    </a:lvl5pPr>
    <a:lvl6pPr marL="2285426" algn="l" defTabSz="914172" rtl="0" eaLnBrk="1" latinLnBrk="0" hangingPunct="1">
      <a:defRPr sz="1800" kern="1200">
        <a:solidFill>
          <a:schemeClr val="tx1"/>
        </a:solidFill>
        <a:latin typeface="+mn-lt"/>
        <a:ea typeface="+mn-ea"/>
        <a:cs typeface="+mn-cs"/>
      </a:defRPr>
    </a:lvl6pPr>
    <a:lvl7pPr marL="2742516" algn="l" defTabSz="914172" rtl="0" eaLnBrk="1" latinLnBrk="0" hangingPunct="1">
      <a:defRPr sz="1800" kern="1200">
        <a:solidFill>
          <a:schemeClr val="tx1"/>
        </a:solidFill>
        <a:latin typeface="+mn-lt"/>
        <a:ea typeface="+mn-ea"/>
        <a:cs typeface="+mn-cs"/>
      </a:defRPr>
    </a:lvl7pPr>
    <a:lvl8pPr marL="3199599" algn="l" defTabSz="914172" rtl="0" eaLnBrk="1" latinLnBrk="0" hangingPunct="1">
      <a:defRPr sz="1800" kern="1200">
        <a:solidFill>
          <a:schemeClr val="tx1"/>
        </a:solidFill>
        <a:latin typeface="+mn-lt"/>
        <a:ea typeface="+mn-ea"/>
        <a:cs typeface="+mn-cs"/>
      </a:defRPr>
    </a:lvl8pPr>
    <a:lvl9pPr marL="3656684" algn="l" defTabSz="91417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indows Azure IaaS" id="{FE20DDD3-4669-436B-A77F-D8D26C91C606}">
          <p14:sldIdLst>
            <p14:sldId id="256"/>
            <p14:sldId id="514"/>
            <p14:sldId id="494"/>
            <p14:sldId id="495"/>
            <p14:sldId id="493"/>
            <p14:sldId id="515"/>
            <p14:sldId id="445"/>
          </p14:sldIdLst>
        </p14:section>
        <p14:section name="Getting Started" id="{2BCC7628-A617-4EDF-8099-41DA44B15764}">
          <p14:sldIdLst>
            <p14:sldId id="496"/>
            <p14:sldId id="489"/>
            <p14:sldId id="490"/>
            <p14:sldId id="491"/>
            <p14:sldId id="492"/>
            <p14:sldId id="461"/>
            <p14:sldId id="462"/>
            <p14:sldId id="449"/>
            <p14:sldId id="517"/>
            <p14:sldId id="516"/>
            <p14:sldId id="518"/>
            <p14:sldId id="519"/>
            <p14:sldId id="446"/>
          </p14:sldIdLst>
        </p14:section>
        <p14:section name="VMs and Cloud Services" id="{C26850EA-9DA7-4AA5-987E-098D3DA2BC1F}">
          <p14:sldIdLst>
            <p14:sldId id="480"/>
            <p14:sldId id="468"/>
            <p14:sldId id="470"/>
            <p14:sldId id="471"/>
          </p14:sldIdLst>
        </p14:section>
        <p14:section name="VM Networking" id="{57C68DF5-5B9C-43B2-A0D6-FAF4996696D9}">
          <p14:sldIdLst>
            <p14:sldId id="501"/>
            <p14:sldId id="502"/>
            <p14:sldId id="503"/>
            <p14:sldId id="504"/>
            <p14:sldId id="505"/>
            <p14:sldId id="506"/>
          </p14:sldIdLst>
        </p14:section>
        <p14:section name="VM Availability" id="{40289317-D0C7-46D2-97F8-04A3DF020899}">
          <p14:sldIdLst>
            <p14:sldId id="474"/>
            <p14:sldId id="481"/>
            <p14:sldId id="465"/>
            <p14:sldId id="466"/>
            <p14:sldId id="454"/>
            <p14:sldId id="482"/>
            <p14:sldId id="511"/>
            <p14:sldId id="507"/>
          </p14:sldIdLst>
        </p14:section>
        <p14:section name="Virtual Networks" id="{E772A73C-6520-43F9-81BE-ACFBC8415231}">
          <p14:sldIdLst>
            <p14:sldId id="456"/>
            <p14:sldId id="434"/>
            <p14:sldId id="417"/>
            <p14:sldId id="521"/>
            <p14:sldId id="509"/>
            <p14:sldId id="520"/>
          </p14:sldIdLst>
        </p14:section>
        <p14:section name="IaaS and PaaS" id="{F3EDBBEE-9703-41A1-9613-6E2B5AA5B3FD}">
          <p14:sldIdLst>
            <p14:sldId id="508"/>
            <p14:sldId id="498"/>
            <p14:sldId id="499"/>
            <p14:sldId id="512"/>
            <p14:sldId id="513"/>
            <p14:sldId id="396"/>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uth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73487" autoAdjust="0"/>
  </p:normalViewPr>
  <p:slideViewPr>
    <p:cSldViewPr snapToGrid="0" snapToObjects="1">
      <p:cViewPr varScale="1">
        <p:scale>
          <a:sx n="89" d="100"/>
          <a:sy n="89" d="100"/>
        </p:scale>
        <p:origin x="-1434" y="-96"/>
      </p:cViewPr>
      <p:guideLst>
        <p:guide orient="horz" pos="2964"/>
        <p:guide orient="horz" pos="516"/>
        <p:guide orient="horz" pos="676"/>
        <p:guide pos="2880"/>
        <p:guide pos="240"/>
        <p:guide pos="5520"/>
      </p:guideLst>
    </p:cSldViewPr>
  </p:slideViewPr>
  <p:outlineViewPr>
    <p:cViewPr>
      <p:scale>
        <a:sx n="33" d="100"/>
        <a:sy n="33" d="100"/>
      </p:scale>
      <p:origin x="42" y="8868"/>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slide" Target="slides/slide40.xml"/><Relationship Id="rId55" Type="http://schemas.openxmlformats.org/officeDocument/2006/relationships/slide" Target="slides/slide45.xml"/><Relationship Id="rId63" Type="http://schemas.openxmlformats.org/officeDocument/2006/relationships/presProps" Target="pres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slide" Target="slides/slide31.xml"/><Relationship Id="rId54" Type="http://schemas.openxmlformats.org/officeDocument/2006/relationships/slide" Target="slides/slide44.xml"/><Relationship Id="rId62"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slide" Target="slides/slide43.xml"/><Relationship Id="rId58" Type="http://schemas.openxmlformats.org/officeDocument/2006/relationships/slide" Target="slides/slide48.xml"/><Relationship Id="rId66"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slide" Target="slides/slide47.xml"/><Relationship Id="rId61" Type="http://schemas.openxmlformats.org/officeDocument/2006/relationships/notesMaster" Target="notesMasters/notesMaster1.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60" Type="http://schemas.openxmlformats.org/officeDocument/2006/relationships/slide" Target="slides/slide50.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slide" Target="slides/slide46.xml"/><Relationship Id="rId64" Type="http://schemas.openxmlformats.org/officeDocument/2006/relationships/viewProps" Target="viewProps.xml"/><Relationship Id="rId8" Type="http://schemas.openxmlformats.org/officeDocument/2006/relationships/slideMaster" Target="slideMasters/slideMaster5.xml"/><Relationship Id="rId51" Type="http://schemas.openxmlformats.org/officeDocument/2006/relationships/slide" Target="slides/slide41.xml"/><Relationship Id="rId3" Type="http://schemas.openxmlformats.org/officeDocument/2006/relationships/customXml" Target="../customXml/item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openxmlformats.org/officeDocument/2006/relationships/slide" Target="slides/slide49.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99277B-D752-4F4B-B84C-1240D5E538A1}" type="doc">
      <dgm:prSet loTypeId="urn:microsoft.com/office/officeart/2005/8/layout/hProcess11" loCatId="process" qsTypeId="urn:microsoft.com/office/officeart/2005/8/quickstyle/simple1" qsCatId="simple" csTypeId="urn:microsoft.com/office/officeart/2005/8/colors/accent2_3" csCatId="accent2" phldr="1"/>
      <dgm:spPr/>
    </dgm:pt>
    <dgm:pt modelId="{B139A81C-72AD-48BC-A0A2-7A838588DC65}">
      <dgm:prSet phldrT="[Text]" custT="1"/>
      <dgm:spPr/>
      <dgm:t>
        <a:bodyPr/>
        <a:lstStyle/>
        <a:p>
          <a:r>
            <a:rPr lang="en-US" sz="1100" b="1" dirty="0" smtClean="0">
              <a:solidFill>
                <a:schemeClr val="tx2"/>
              </a:solidFill>
            </a:rPr>
            <a:t>PDC2008</a:t>
          </a:r>
        </a:p>
        <a:p>
          <a:r>
            <a:rPr lang="en-US" sz="1100" b="1" dirty="0" smtClean="0">
              <a:solidFill>
                <a:schemeClr val="tx2"/>
              </a:solidFill>
            </a:rPr>
            <a:t>Windows Azure CTP</a:t>
          </a:r>
        </a:p>
        <a:p>
          <a:r>
            <a:rPr lang="en-US" sz="1100" b="1" dirty="0" smtClean="0">
              <a:solidFill>
                <a:schemeClr val="tx2"/>
              </a:solidFill>
            </a:rPr>
            <a:t>Web/Worker Roles</a:t>
          </a:r>
        </a:p>
        <a:p>
          <a:r>
            <a:rPr lang="en-US" sz="1100" b="1" dirty="0" smtClean="0">
              <a:solidFill>
                <a:schemeClr val="tx2"/>
              </a:solidFill>
            </a:rPr>
            <a:t>Partial Trust .NET Only</a:t>
          </a:r>
          <a:endParaRPr lang="en-US" sz="1100" b="1" dirty="0">
            <a:solidFill>
              <a:schemeClr val="tx2"/>
            </a:solidFill>
          </a:endParaRPr>
        </a:p>
      </dgm:t>
    </dgm:pt>
    <dgm:pt modelId="{471ED040-0093-4565-B276-926D5ACCC1CE}" type="parTrans" cxnId="{EAE79DF4-D8F1-4CE6-B314-447CB223B2F1}">
      <dgm:prSet/>
      <dgm:spPr/>
      <dgm:t>
        <a:bodyPr/>
        <a:lstStyle/>
        <a:p>
          <a:endParaRPr lang="en-US"/>
        </a:p>
      </dgm:t>
    </dgm:pt>
    <dgm:pt modelId="{7405C623-FACE-449D-A784-8DAA42C8EC03}" type="sibTrans" cxnId="{EAE79DF4-D8F1-4CE6-B314-447CB223B2F1}">
      <dgm:prSet/>
      <dgm:spPr/>
      <dgm:t>
        <a:bodyPr/>
        <a:lstStyle/>
        <a:p>
          <a:endParaRPr lang="en-US"/>
        </a:p>
      </dgm:t>
    </dgm:pt>
    <dgm:pt modelId="{F9148AD3-2555-4934-843C-D59161F5064B}">
      <dgm:prSet phldrT="[Text]" custT="1"/>
      <dgm:spPr/>
      <dgm:t>
        <a:bodyPr/>
        <a:lstStyle/>
        <a:p>
          <a:r>
            <a:rPr lang="en-US" sz="1100" b="1" dirty="0" smtClean="0">
              <a:solidFill>
                <a:schemeClr val="tx2"/>
              </a:solidFill>
            </a:rPr>
            <a:t>2/2010 </a:t>
          </a:r>
        </a:p>
        <a:p>
          <a:r>
            <a:rPr lang="en-US" sz="1100" b="1" dirty="0" smtClean="0">
              <a:solidFill>
                <a:schemeClr val="tx2"/>
              </a:solidFill>
            </a:rPr>
            <a:t>Windows Azure RTM</a:t>
          </a:r>
          <a:endParaRPr lang="en-US" sz="1100" b="1" dirty="0">
            <a:solidFill>
              <a:schemeClr val="tx2"/>
            </a:solidFill>
          </a:endParaRPr>
        </a:p>
      </dgm:t>
    </dgm:pt>
    <dgm:pt modelId="{38B3A859-6A4D-4BF9-9AE4-780EEC4A63C7}" type="parTrans" cxnId="{CBB0C278-3A72-4968-9EBE-73CC4EF39373}">
      <dgm:prSet/>
      <dgm:spPr/>
      <dgm:t>
        <a:bodyPr/>
        <a:lstStyle/>
        <a:p>
          <a:endParaRPr lang="en-US"/>
        </a:p>
      </dgm:t>
    </dgm:pt>
    <dgm:pt modelId="{AB6454D7-AD64-4A2F-833C-4F3D53B6A1A7}" type="sibTrans" cxnId="{CBB0C278-3A72-4968-9EBE-73CC4EF39373}">
      <dgm:prSet/>
      <dgm:spPr/>
      <dgm:t>
        <a:bodyPr/>
        <a:lstStyle/>
        <a:p>
          <a:endParaRPr lang="en-US"/>
        </a:p>
      </dgm:t>
    </dgm:pt>
    <dgm:pt modelId="{D41C40E7-0C15-420B-88D4-FA628015D777}">
      <dgm:prSet phldrT="[Text]" custT="1"/>
      <dgm:spPr/>
      <dgm:t>
        <a:bodyPr/>
        <a:lstStyle/>
        <a:p>
          <a:r>
            <a:rPr lang="en-US" sz="1100" b="1" dirty="0" smtClean="0">
              <a:solidFill>
                <a:schemeClr val="tx2"/>
              </a:solidFill>
            </a:rPr>
            <a:t>11/2010  </a:t>
          </a:r>
        </a:p>
        <a:p>
          <a:r>
            <a:rPr lang="en-US" sz="1100" b="1" dirty="0" smtClean="0">
              <a:solidFill>
                <a:schemeClr val="tx2"/>
              </a:solidFill>
            </a:rPr>
            <a:t>VM Role</a:t>
          </a:r>
        </a:p>
        <a:p>
          <a:r>
            <a:rPr lang="en-US" sz="1100" b="1" dirty="0" smtClean="0">
              <a:solidFill>
                <a:schemeClr val="tx2"/>
              </a:solidFill>
            </a:rPr>
            <a:t>Connect</a:t>
          </a:r>
        </a:p>
        <a:p>
          <a:r>
            <a:rPr lang="en-US" sz="1100" b="1" dirty="0" smtClean="0">
              <a:solidFill>
                <a:schemeClr val="tx2"/>
              </a:solidFill>
            </a:rPr>
            <a:t>Admin Mode</a:t>
          </a:r>
        </a:p>
        <a:p>
          <a:r>
            <a:rPr lang="en-US" sz="1100" b="1" dirty="0" smtClean="0">
              <a:solidFill>
                <a:schemeClr val="tx2"/>
              </a:solidFill>
            </a:rPr>
            <a:t> Startup Tasks</a:t>
          </a:r>
        </a:p>
        <a:p>
          <a:r>
            <a:rPr lang="en-US" sz="1100" b="1" dirty="0" smtClean="0">
              <a:solidFill>
                <a:schemeClr val="tx2"/>
              </a:solidFill>
            </a:rPr>
            <a:t>Full IIS</a:t>
          </a:r>
        </a:p>
        <a:p>
          <a:r>
            <a:rPr lang="en-US" sz="1100" b="1" dirty="0" smtClean="0">
              <a:solidFill>
                <a:schemeClr val="tx2"/>
              </a:solidFill>
            </a:rPr>
            <a:t>Remote Desktop</a:t>
          </a:r>
          <a:endParaRPr lang="en-US" sz="1100" b="1" dirty="0">
            <a:solidFill>
              <a:schemeClr val="tx2"/>
            </a:solidFill>
          </a:endParaRPr>
        </a:p>
      </dgm:t>
    </dgm:pt>
    <dgm:pt modelId="{BE24003F-169E-434E-9D71-45B28259D0DF}" type="parTrans" cxnId="{5D87085C-BF09-40D3-BF06-D984D6E69F18}">
      <dgm:prSet/>
      <dgm:spPr/>
      <dgm:t>
        <a:bodyPr/>
        <a:lstStyle/>
        <a:p>
          <a:endParaRPr lang="en-US"/>
        </a:p>
      </dgm:t>
    </dgm:pt>
    <dgm:pt modelId="{214FEC46-98C8-4001-AADD-D903DDF89C34}" type="sibTrans" cxnId="{5D87085C-BF09-40D3-BF06-D984D6E69F18}">
      <dgm:prSet/>
      <dgm:spPr/>
      <dgm:t>
        <a:bodyPr/>
        <a:lstStyle/>
        <a:p>
          <a:endParaRPr lang="en-US"/>
        </a:p>
      </dgm:t>
    </dgm:pt>
    <dgm:pt modelId="{7E3D02A7-21BA-4E3C-B086-ADF04D6961F4}">
      <dgm:prSet phldrT="[Text]" custT="1"/>
      <dgm:spPr/>
      <dgm:t>
        <a:bodyPr/>
        <a:lstStyle/>
        <a:p>
          <a:r>
            <a:rPr lang="en-US" sz="1100" b="1" dirty="0" smtClean="0">
              <a:solidFill>
                <a:schemeClr val="tx2"/>
              </a:solidFill>
            </a:rPr>
            <a:t>11/2009  </a:t>
          </a:r>
        </a:p>
        <a:p>
          <a:r>
            <a:rPr lang="en-US" sz="1100" b="1" dirty="0" smtClean="0">
              <a:solidFill>
                <a:schemeClr val="tx2"/>
              </a:solidFill>
            </a:rPr>
            <a:t>Full Trust/Native</a:t>
          </a:r>
        </a:p>
        <a:p>
          <a:r>
            <a:rPr lang="en-US" sz="1100" b="1" dirty="0" smtClean="0">
              <a:solidFill>
                <a:schemeClr val="tx2"/>
              </a:solidFill>
            </a:rPr>
            <a:t>PHP &amp; Java Support</a:t>
          </a:r>
        </a:p>
      </dgm:t>
    </dgm:pt>
    <dgm:pt modelId="{9810B792-4121-4E85-BEDD-B3F8548CC308}" type="parTrans" cxnId="{7F5C6530-8ED2-46FB-8D04-B4499AAF0B51}">
      <dgm:prSet/>
      <dgm:spPr/>
      <dgm:t>
        <a:bodyPr/>
        <a:lstStyle/>
        <a:p>
          <a:endParaRPr lang="en-US"/>
        </a:p>
      </dgm:t>
    </dgm:pt>
    <dgm:pt modelId="{69CDC896-FC7E-4F44-970D-1E18D24C4383}" type="sibTrans" cxnId="{7F5C6530-8ED2-46FB-8D04-B4499AAF0B51}">
      <dgm:prSet/>
      <dgm:spPr/>
      <dgm:t>
        <a:bodyPr/>
        <a:lstStyle/>
        <a:p>
          <a:endParaRPr lang="en-US"/>
        </a:p>
      </dgm:t>
    </dgm:pt>
    <dgm:pt modelId="{DA39226F-23F5-4FF7-B506-CA9E34A3F2E8}">
      <dgm:prSet phldrT="[Text]" custT="1"/>
      <dgm:spPr/>
      <dgm:t>
        <a:bodyPr/>
        <a:lstStyle/>
        <a:p>
          <a:r>
            <a:rPr lang="en-US" sz="1100" b="1" dirty="0" smtClean="0">
              <a:solidFill>
                <a:schemeClr val="tx2"/>
              </a:solidFill>
            </a:rPr>
            <a:t>11/2011</a:t>
          </a:r>
        </a:p>
        <a:p>
          <a:r>
            <a:rPr lang="en-US" sz="1100" b="1" dirty="0" smtClean="0">
              <a:solidFill>
                <a:schemeClr val="tx2"/>
              </a:solidFill>
            </a:rPr>
            <a:t>Cross Language SDKs</a:t>
          </a:r>
        </a:p>
        <a:p>
          <a:r>
            <a:rPr lang="en-US" sz="1100" b="1" dirty="0" smtClean="0">
              <a:solidFill>
                <a:schemeClr val="tx2"/>
              </a:solidFill>
            </a:rPr>
            <a:t>Java, Node.JS</a:t>
          </a:r>
        </a:p>
        <a:p>
          <a:r>
            <a:rPr lang="en-US" sz="1100" b="1" dirty="0" smtClean="0">
              <a:solidFill>
                <a:schemeClr val="tx2"/>
              </a:solidFill>
            </a:rPr>
            <a:t>Eclipse Plugin </a:t>
          </a:r>
          <a:endParaRPr lang="en-US" sz="1100" b="1" dirty="0">
            <a:solidFill>
              <a:schemeClr val="tx2"/>
            </a:solidFill>
          </a:endParaRPr>
        </a:p>
      </dgm:t>
    </dgm:pt>
    <dgm:pt modelId="{46CC4235-0457-44F4-9A95-9744AB4F4E89}" type="parTrans" cxnId="{42D0FB67-D14D-4039-9944-41A82A316036}">
      <dgm:prSet/>
      <dgm:spPr/>
      <dgm:t>
        <a:bodyPr/>
        <a:lstStyle/>
        <a:p>
          <a:endParaRPr lang="en-US"/>
        </a:p>
      </dgm:t>
    </dgm:pt>
    <dgm:pt modelId="{E7D598A7-FD98-4E24-8CB1-6DE8CDA12C88}" type="sibTrans" cxnId="{42D0FB67-D14D-4039-9944-41A82A316036}">
      <dgm:prSet/>
      <dgm:spPr/>
      <dgm:t>
        <a:bodyPr/>
        <a:lstStyle/>
        <a:p>
          <a:endParaRPr lang="en-US"/>
        </a:p>
      </dgm:t>
    </dgm:pt>
    <dgm:pt modelId="{FFC3F2CD-E0B7-476E-80BB-9BFF49CB2019}">
      <dgm:prSet phldrT="[Text]" custT="1"/>
      <dgm:spPr/>
      <dgm:t>
        <a:bodyPr/>
        <a:lstStyle/>
        <a:p>
          <a:r>
            <a:rPr lang="en-US" sz="1100" b="1" dirty="0" smtClean="0">
              <a:solidFill>
                <a:schemeClr val="tx2"/>
              </a:solidFill>
            </a:rPr>
            <a:t>2007 </a:t>
          </a:r>
        </a:p>
        <a:p>
          <a:r>
            <a:rPr lang="en-US" sz="1100" b="1" dirty="0" smtClean="0">
              <a:solidFill>
                <a:schemeClr val="tx2"/>
              </a:solidFill>
            </a:rPr>
            <a:t>Project Red Dog Launched</a:t>
          </a:r>
          <a:endParaRPr lang="en-US" sz="1100" b="1" dirty="0">
            <a:solidFill>
              <a:schemeClr val="tx2"/>
            </a:solidFill>
          </a:endParaRPr>
        </a:p>
      </dgm:t>
    </dgm:pt>
    <dgm:pt modelId="{151A6775-A529-4FDF-9F4F-1181667135D7}" type="parTrans" cxnId="{FE50B5EF-3E4F-42A0-9C0A-15BB1B5479E8}">
      <dgm:prSet/>
      <dgm:spPr/>
      <dgm:t>
        <a:bodyPr/>
        <a:lstStyle/>
        <a:p>
          <a:endParaRPr lang="en-US"/>
        </a:p>
      </dgm:t>
    </dgm:pt>
    <dgm:pt modelId="{ADA9A716-2C01-4494-A287-43FD386C385E}" type="sibTrans" cxnId="{FE50B5EF-3E4F-42A0-9C0A-15BB1B5479E8}">
      <dgm:prSet/>
      <dgm:spPr/>
      <dgm:t>
        <a:bodyPr/>
        <a:lstStyle/>
        <a:p>
          <a:endParaRPr lang="en-US"/>
        </a:p>
      </dgm:t>
    </dgm:pt>
    <dgm:pt modelId="{AAAF7C6F-6FCA-4BE5-8929-018DB0E70976}" type="pres">
      <dgm:prSet presAssocID="{5299277B-D752-4F4B-B84C-1240D5E538A1}" presName="Name0" presStyleCnt="0">
        <dgm:presLayoutVars>
          <dgm:dir/>
          <dgm:resizeHandles val="exact"/>
        </dgm:presLayoutVars>
      </dgm:prSet>
      <dgm:spPr/>
    </dgm:pt>
    <dgm:pt modelId="{FAE46C24-0486-476F-9F40-5447E7EE5FFA}" type="pres">
      <dgm:prSet presAssocID="{5299277B-D752-4F4B-B84C-1240D5E538A1}" presName="arrow" presStyleLbl="bgShp" presStyleIdx="0" presStyleCnt="1"/>
      <dgm:spPr/>
    </dgm:pt>
    <dgm:pt modelId="{5249355C-F074-41E6-82EC-05D555B0A37E}" type="pres">
      <dgm:prSet presAssocID="{5299277B-D752-4F4B-B84C-1240D5E538A1}" presName="points" presStyleCnt="0"/>
      <dgm:spPr/>
    </dgm:pt>
    <dgm:pt modelId="{A6EBBCD0-B117-43FA-AC53-001F3EF844B9}" type="pres">
      <dgm:prSet presAssocID="{FFC3F2CD-E0B7-476E-80BB-9BFF49CB2019}" presName="compositeA" presStyleCnt="0"/>
      <dgm:spPr/>
    </dgm:pt>
    <dgm:pt modelId="{9E11F8A6-6665-42FB-8510-A3F64F94A977}" type="pres">
      <dgm:prSet presAssocID="{FFC3F2CD-E0B7-476E-80BB-9BFF49CB2019}" presName="textA" presStyleLbl="revTx" presStyleIdx="0" presStyleCnt="6">
        <dgm:presLayoutVars>
          <dgm:bulletEnabled val="1"/>
        </dgm:presLayoutVars>
      </dgm:prSet>
      <dgm:spPr/>
      <dgm:t>
        <a:bodyPr/>
        <a:lstStyle/>
        <a:p>
          <a:endParaRPr lang="en-US"/>
        </a:p>
      </dgm:t>
    </dgm:pt>
    <dgm:pt modelId="{10199B19-7E01-4F86-A8B5-40CD1C8F8229}" type="pres">
      <dgm:prSet presAssocID="{FFC3F2CD-E0B7-476E-80BB-9BFF49CB2019}" presName="circleA" presStyleLbl="node1" presStyleIdx="0" presStyleCnt="6"/>
      <dgm:spPr/>
    </dgm:pt>
    <dgm:pt modelId="{32BBAE4F-C859-40B1-958E-02EBC47FD101}" type="pres">
      <dgm:prSet presAssocID="{FFC3F2CD-E0B7-476E-80BB-9BFF49CB2019}" presName="spaceA" presStyleCnt="0"/>
      <dgm:spPr/>
    </dgm:pt>
    <dgm:pt modelId="{B24677BC-905C-46B3-BD96-996513692079}" type="pres">
      <dgm:prSet presAssocID="{ADA9A716-2C01-4494-A287-43FD386C385E}" presName="space" presStyleCnt="0"/>
      <dgm:spPr/>
    </dgm:pt>
    <dgm:pt modelId="{B747E2B4-470A-4760-846D-D9F7EC40DB90}" type="pres">
      <dgm:prSet presAssocID="{B139A81C-72AD-48BC-A0A2-7A838588DC65}" presName="compositeB" presStyleCnt="0"/>
      <dgm:spPr/>
    </dgm:pt>
    <dgm:pt modelId="{EA090BB3-A5DA-44C3-8B0A-3457B2C2F277}" type="pres">
      <dgm:prSet presAssocID="{B139A81C-72AD-48BC-A0A2-7A838588DC65}" presName="textB" presStyleLbl="revTx" presStyleIdx="1" presStyleCnt="6">
        <dgm:presLayoutVars>
          <dgm:bulletEnabled val="1"/>
        </dgm:presLayoutVars>
      </dgm:prSet>
      <dgm:spPr/>
      <dgm:t>
        <a:bodyPr/>
        <a:lstStyle/>
        <a:p>
          <a:endParaRPr lang="en-US"/>
        </a:p>
      </dgm:t>
    </dgm:pt>
    <dgm:pt modelId="{DF365D1C-3844-4C0E-97D1-2AD119A36EE0}" type="pres">
      <dgm:prSet presAssocID="{B139A81C-72AD-48BC-A0A2-7A838588DC65}" presName="circleB" presStyleLbl="node1" presStyleIdx="1" presStyleCnt="6"/>
      <dgm:spPr/>
    </dgm:pt>
    <dgm:pt modelId="{C8B95B5E-C0E3-4042-9BD9-DC8CC69649DA}" type="pres">
      <dgm:prSet presAssocID="{B139A81C-72AD-48BC-A0A2-7A838588DC65}" presName="spaceB" presStyleCnt="0"/>
      <dgm:spPr/>
    </dgm:pt>
    <dgm:pt modelId="{8D2372AA-DC72-4855-A387-6D4373FFCBD0}" type="pres">
      <dgm:prSet presAssocID="{7405C623-FACE-449D-A784-8DAA42C8EC03}" presName="space" presStyleCnt="0"/>
      <dgm:spPr/>
    </dgm:pt>
    <dgm:pt modelId="{9166C8C6-40FF-4A47-9F35-523E72607477}" type="pres">
      <dgm:prSet presAssocID="{7E3D02A7-21BA-4E3C-B086-ADF04D6961F4}" presName="compositeA" presStyleCnt="0"/>
      <dgm:spPr/>
    </dgm:pt>
    <dgm:pt modelId="{F9A43A4F-A126-4CD1-8CDF-CEE8BAC601AC}" type="pres">
      <dgm:prSet presAssocID="{7E3D02A7-21BA-4E3C-B086-ADF04D6961F4}" presName="textA" presStyleLbl="revTx" presStyleIdx="2" presStyleCnt="6">
        <dgm:presLayoutVars>
          <dgm:bulletEnabled val="1"/>
        </dgm:presLayoutVars>
      </dgm:prSet>
      <dgm:spPr/>
      <dgm:t>
        <a:bodyPr/>
        <a:lstStyle/>
        <a:p>
          <a:endParaRPr lang="en-US"/>
        </a:p>
      </dgm:t>
    </dgm:pt>
    <dgm:pt modelId="{ACE4925F-85E0-423A-AF11-67C7462E29A8}" type="pres">
      <dgm:prSet presAssocID="{7E3D02A7-21BA-4E3C-B086-ADF04D6961F4}" presName="circleA" presStyleLbl="node1" presStyleIdx="2" presStyleCnt="6"/>
      <dgm:spPr/>
    </dgm:pt>
    <dgm:pt modelId="{5F34541B-2814-4868-9663-E2F66EE8A534}" type="pres">
      <dgm:prSet presAssocID="{7E3D02A7-21BA-4E3C-B086-ADF04D6961F4}" presName="spaceA" presStyleCnt="0"/>
      <dgm:spPr/>
    </dgm:pt>
    <dgm:pt modelId="{086AEE64-0956-4784-8F8E-E8ADE51ED6A6}" type="pres">
      <dgm:prSet presAssocID="{69CDC896-FC7E-4F44-970D-1E18D24C4383}" presName="space" presStyleCnt="0"/>
      <dgm:spPr/>
    </dgm:pt>
    <dgm:pt modelId="{72B63800-E914-46D0-8878-0AA142470DA0}" type="pres">
      <dgm:prSet presAssocID="{F9148AD3-2555-4934-843C-D59161F5064B}" presName="compositeB" presStyleCnt="0"/>
      <dgm:spPr/>
    </dgm:pt>
    <dgm:pt modelId="{7C0005F6-71C5-4228-A47A-1266BA9C3CD6}" type="pres">
      <dgm:prSet presAssocID="{F9148AD3-2555-4934-843C-D59161F5064B}" presName="textB" presStyleLbl="revTx" presStyleIdx="3" presStyleCnt="6">
        <dgm:presLayoutVars>
          <dgm:bulletEnabled val="1"/>
        </dgm:presLayoutVars>
      </dgm:prSet>
      <dgm:spPr/>
      <dgm:t>
        <a:bodyPr/>
        <a:lstStyle/>
        <a:p>
          <a:endParaRPr lang="en-US"/>
        </a:p>
      </dgm:t>
    </dgm:pt>
    <dgm:pt modelId="{EF731117-0A55-4415-8653-CC1F64EECEC1}" type="pres">
      <dgm:prSet presAssocID="{F9148AD3-2555-4934-843C-D59161F5064B}" presName="circleB" presStyleLbl="node1" presStyleIdx="3" presStyleCnt="6"/>
      <dgm:spPr/>
    </dgm:pt>
    <dgm:pt modelId="{2DC0163C-D91C-4447-901D-6D14B8A9377B}" type="pres">
      <dgm:prSet presAssocID="{F9148AD3-2555-4934-843C-D59161F5064B}" presName="spaceB" presStyleCnt="0"/>
      <dgm:spPr/>
    </dgm:pt>
    <dgm:pt modelId="{194C846A-34A6-4C0E-8354-833EE73C69D5}" type="pres">
      <dgm:prSet presAssocID="{AB6454D7-AD64-4A2F-833C-4F3D53B6A1A7}" presName="space" presStyleCnt="0"/>
      <dgm:spPr/>
    </dgm:pt>
    <dgm:pt modelId="{5333E641-CA6B-49C9-9161-EAE11E83DCC8}" type="pres">
      <dgm:prSet presAssocID="{D41C40E7-0C15-420B-88D4-FA628015D777}" presName="compositeA" presStyleCnt="0"/>
      <dgm:spPr/>
    </dgm:pt>
    <dgm:pt modelId="{40FAA7F3-7AB1-4356-AF1C-17067D0FD852}" type="pres">
      <dgm:prSet presAssocID="{D41C40E7-0C15-420B-88D4-FA628015D777}" presName="textA" presStyleLbl="revTx" presStyleIdx="4" presStyleCnt="6" custLinFactNeighborX="1233" custLinFactNeighborY="4136">
        <dgm:presLayoutVars>
          <dgm:bulletEnabled val="1"/>
        </dgm:presLayoutVars>
      </dgm:prSet>
      <dgm:spPr/>
      <dgm:t>
        <a:bodyPr/>
        <a:lstStyle/>
        <a:p>
          <a:endParaRPr lang="en-US"/>
        </a:p>
      </dgm:t>
    </dgm:pt>
    <dgm:pt modelId="{FB2F0C98-ACD2-4EE2-BC25-CCD0F8092AF3}" type="pres">
      <dgm:prSet presAssocID="{D41C40E7-0C15-420B-88D4-FA628015D777}" presName="circleA" presStyleLbl="node1" presStyleIdx="4" presStyleCnt="6"/>
      <dgm:spPr/>
    </dgm:pt>
    <dgm:pt modelId="{3E60E126-62FB-46ED-8701-9B28646CBD87}" type="pres">
      <dgm:prSet presAssocID="{D41C40E7-0C15-420B-88D4-FA628015D777}" presName="spaceA" presStyleCnt="0"/>
      <dgm:spPr/>
    </dgm:pt>
    <dgm:pt modelId="{5039CB7A-154E-4C3F-A4B9-2DFB0D01C4FB}" type="pres">
      <dgm:prSet presAssocID="{214FEC46-98C8-4001-AADD-D903DDF89C34}" presName="space" presStyleCnt="0"/>
      <dgm:spPr/>
    </dgm:pt>
    <dgm:pt modelId="{FC3B234D-6B7C-42E7-A6DD-3FE4B6E8B9D4}" type="pres">
      <dgm:prSet presAssocID="{DA39226F-23F5-4FF7-B506-CA9E34A3F2E8}" presName="compositeB" presStyleCnt="0"/>
      <dgm:spPr/>
    </dgm:pt>
    <dgm:pt modelId="{F69A34A8-BCEA-4229-A07B-9C91BD5DEC4C}" type="pres">
      <dgm:prSet presAssocID="{DA39226F-23F5-4FF7-B506-CA9E34A3F2E8}" presName="textB" presStyleLbl="revTx" presStyleIdx="5" presStyleCnt="6">
        <dgm:presLayoutVars>
          <dgm:bulletEnabled val="1"/>
        </dgm:presLayoutVars>
      </dgm:prSet>
      <dgm:spPr/>
      <dgm:t>
        <a:bodyPr/>
        <a:lstStyle/>
        <a:p>
          <a:endParaRPr lang="en-US"/>
        </a:p>
      </dgm:t>
    </dgm:pt>
    <dgm:pt modelId="{DD5741F3-1038-4BC2-AADB-5435D0257D7E}" type="pres">
      <dgm:prSet presAssocID="{DA39226F-23F5-4FF7-B506-CA9E34A3F2E8}" presName="circleB" presStyleLbl="node1" presStyleIdx="5" presStyleCnt="6"/>
      <dgm:spPr/>
    </dgm:pt>
    <dgm:pt modelId="{B10A8D14-5D9D-409C-9956-905F77DA0524}" type="pres">
      <dgm:prSet presAssocID="{DA39226F-23F5-4FF7-B506-CA9E34A3F2E8}" presName="spaceB" presStyleCnt="0"/>
      <dgm:spPr/>
    </dgm:pt>
  </dgm:ptLst>
  <dgm:cxnLst>
    <dgm:cxn modelId="{D58ADC92-F38B-4C95-83F0-19712F3CFB19}" type="presOf" srcId="{D41C40E7-0C15-420B-88D4-FA628015D777}" destId="{40FAA7F3-7AB1-4356-AF1C-17067D0FD852}" srcOrd="0" destOrd="0" presId="urn:microsoft.com/office/officeart/2005/8/layout/hProcess11"/>
    <dgm:cxn modelId="{D3C23330-ECB3-4828-9D60-FF1CFD81FC72}" type="presOf" srcId="{FFC3F2CD-E0B7-476E-80BB-9BFF49CB2019}" destId="{9E11F8A6-6665-42FB-8510-A3F64F94A977}" srcOrd="0" destOrd="0" presId="urn:microsoft.com/office/officeart/2005/8/layout/hProcess11"/>
    <dgm:cxn modelId="{42D0FB67-D14D-4039-9944-41A82A316036}" srcId="{5299277B-D752-4F4B-B84C-1240D5E538A1}" destId="{DA39226F-23F5-4FF7-B506-CA9E34A3F2E8}" srcOrd="5" destOrd="0" parTransId="{46CC4235-0457-44F4-9A95-9744AB4F4E89}" sibTransId="{E7D598A7-FD98-4E24-8CB1-6DE8CDA12C88}"/>
    <dgm:cxn modelId="{EAE79DF4-D8F1-4CE6-B314-447CB223B2F1}" srcId="{5299277B-D752-4F4B-B84C-1240D5E538A1}" destId="{B139A81C-72AD-48BC-A0A2-7A838588DC65}" srcOrd="1" destOrd="0" parTransId="{471ED040-0093-4565-B276-926D5ACCC1CE}" sibTransId="{7405C623-FACE-449D-A784-8DAA42C8EC03}"/>
    <dgm:cxn modelId="{CBB0C278-3A72-4968-9EBE-73CC4EF39373}" srcId="{5299277B-D752-4F4B-B84C-1240D5E538A1}" destId="{F9148AD3-2555-4934-843C-D59161F5064B}" srcOrd="3" destOrd="0" parTransId="{38B3A859-6A4D-4BF9-9AE4-780EEC4A63C7}" sibTransId="{AB6454D7-AD64-4A2F-833C-4F3D53B6A1A7}"/>
    <dgm:cxn modelId="{7F5C6530-8ED2-46FB-8D04-B4499AAF0B51}" srcId="{5299277B-D752-4F4B-B84C-1240D5E538A1}" destId="{7E3D02A7-21BA-4E3C-B086-ADF04D6961F4}" srcOrd="2" destOrd="0" parTransId="{9810B792-4121-4E85-BEDD-B3F8548CC308}" sibTransId="{69CDC896-FC7E-4F44-970D-1E18D24C4383}"/>
    <dgm:cxn modelId="{7F48AD0A-B4A1-4BD2-9817-B321BCCF5B05}" type="presOf" srcId="{7E3D02A7-21BA-4E3C-B086-ADF04D6961F4}" destId="{F9A43A4F-A126-4CD1-8CDF-CEE8BAC601AC}" srcOrd="0" destOrd="0" presId="urn:microsoft.com/office/officeart/2005/8/layout/hProcess11"/>
    <dgm:cxn modelId="{4CA79CDD-2D84-4F17-A929-13C2CA8AF7AE}" type="presOf" srcId="{DA39226F-23F5-4FF7-B506-CA9E34A3F2E8}" destId="{F69A34A8-BCEA-4229-A07B-9C91BD5DEC4C}" srcOrd="0" destOrd="0" presId="urn:microsoft.com/office/officeart/2005/8/layout/hProcess11"/>
    <dgm:cxn modelId="{5D87085C-BF09-40D3-BF06-D984D6E69F18}" srcId="{5299277B-D752-4F4B-B84C-1240D5E538A1}" destId="{D41C40E7-0C15-420B-88D4-FA628015D777}" srcOrd="4" destOrd="0" parTransId="{BE24003F-169E-434E-9D71-45B28259D0DF}" sibTransId="{214FEC46-98C8-4001-AADD-D903DDF89C34}"/>
    <dgm:cxn modelId="{FE50B5EF-3E4F-42A0-9C0A-15BB1B5479E8}" srcId="{5299277B-D752-4F4B-B84C-1240D5E538A1}" destId="{FFC3F2CD-E0B7-476E-80BB-9BFF49CB2019}" srcOrd="0" destOrd="0" parTransId="{151A6775-A529-4FDF-9F4F-1181667135D7}" sibTransId="{ADA9A716-2C01-4494-A287-43FD386C385E}"/>
    <dgm:cxn modelId="{8FB59C8D-D96E-4C40-AF26-88BEC885C3BF}" type="presOf" srcId="{5299277B-D752-4F4B-B84C-1240D5E538A1}" destId="{AAAF7C6F-6FCA-4BE5-8929-018DB0E70976}" srcOrd="0" destOrd="0" presId="urn:microsoft.com/office/officeart/2005/8/layout/hProcess11"/>
    <dgm:cxn modelId="{723BDA5D-897D-43DA-A706-04109EC85F34}" type="presOf" srcId="{F9148AD3-2555-4934-843C-D59161F5064B}" destId="{7C0005F6-71C5-4228-A47A-1266BA9C3CD6}" srcOrd="0" destOrd="0" presId="urn:microsoft.com/office/officeart/2005/8/layout/hProcess11"/>
    <dgm:cxn modelId="{4E182112-01FB-4C37-9787-23E0533BB5E7}" type="presOf" srcId="{B139A81C-72AD-48BC-A0A2-7A838588DC65}" destId="{EA090BB3-A5DA-44C3-8B0A-3457B2C2F277}" srcOrd="0" destOrd="0" presId="urn:microsoft.com/office/officeart/2005/8/layout/hProcess11"/>
    <dgm:cxn modelId="{BA0C303D-57A4-4AAA-B894-87FE722C2189}" type="presParOf" srcId="{AAAF7C6F-6FCA-4BE5-8929-018DB0E70976}" destId="{FAE46C24-0486-476F-9F40-5447E7EE5FFA}" srcOrd="0" destOrd="0" presId="urn:microsoft.com/office/officeart/2005/8/layout/hProcess11"/>
    <dgm:cxn modelId="{DF8DDA47-6A93-44F9-A8A0-3398C6FFD6A0}" type="presParOf" srcId="{AAAF7C6F-6FCA-4BE5-8929-018DB0E70976}" destId="{5249355C-F074-41E6-82EC-05D555B0A37E}" srcOrd="1" destOrd="0" presId="urn:microsoft.com/office/officeart/2005/8/layout/hProcess11"/>
    <dgm:cxn modelId="{CE9CAE2A-B296-46C7-B85B-FCE77E1F798D}" type="presParOf" srcId="{5249355C-F074-41E6-82EC-05D555B0A37E}" destId="{A6EBBCD0-B117-43FA-AC53-001F3EF844B9}" srcOrd="0" destOrd="0" presId="urn:microsoft.com/office/officeart/2005/8/layout/hProcess11"/>
    <dgm:cxn modelId="{33A12FF2-E276-4E58-945D-84DC6339C86E}" type="presParOf" srcId="{A6EBBCD0-B117-43FA-AC53-001F3EF844B9}" destId="{9E11F8A6-6665-42FB-8510-A3F64F94A977}" srcOrd="0" destOrd="0" presId="urn:microsoft.com/office/officeart/2005/8/layout/hProcess11"/>
    <dgm:cxn modelId="{F223AD69-F5CF-4DB3-81DA-A6BD3D91ED31}" type="presParOf" srcId="{A6EBBCD0-B117-43FA-AC53-001F3EF844B9}" destId="{10199B19-7E01-4F86-A8B5-40CD1C8F8229}" srcOrd="1" destOrd="0" presId="urn:microsoft.com/office/officeart/2005/8/layout/hProcess11"/>
    <dgm:cxn modelId="{5D08B104-56AA-4EE9-B08F-FD2964AB1ECC}" type="presParOf" srcId="{A6EBBCD0-B117-43FA-AC53-001F3EF844B9}" destId="{32BBAE4F-C859-40B1-958E-02EBC47FD101}" srcOrd="2" destOrd="0" presId="urn:microsoft.com/office/officeart/2005/8/layout/hProcess11"/>
    <dgm:cxn modelId="{F9ACD14B-2ABD-4477-96A8-9808657C5C2B}" type="presParOf" srcId="{5249355C-F074-41E6-82EC-05D555B0A37E}" destId="{B24677BC-905C-46B3-BD96-996513692079}" srcOrd="1" destOrd="0" presId="urn:microsoft.com/office/officeart/2005/8/layout/hProcess11"/>
    <dgm:cxn modelId="{769548AA-3E09-4533-BF10-7EBF0ED4F6C1}" type="presParOf" srcId="{5249355C-F074-41E6-82EC-05D555B0A37E}" destId="{B747E2B4-470A-4760-846D-D9F7EC40DB90}" srcOrd="2" destOrd="0" presId="urn:microsoft.com/office/officeart/2005/8/layout/hProcess11"/>
    <dgm:cxn modelId="{0385C6E6-1147-4068-A27F-1C97772842B1}" type="presParOf" srcId="{B747E2B4-470A-4760-846D-D9F7EC40DB90}" destId="{EA090BB3-A5DA-44C3-8B0A-3457B2C2F277}" srcOrd="0" destOrd="0" presId="urn:microsoft.com/office/officeart/2005/8/layout/hProcess11"/>
    <dgm:cxn modelId="{84729C8A-54E1-4261-8F48-16E86B8D931B}" type="presParOf" srcId="{B747E2B4-470A-4760-846D-D9F7EC40DB90}" destId="{DF365D1C-3844-4C0E-97D1-2AD119A36EE0}" srcOrd="1" destOrd="0" presId="urn:microsoft.com/office/officeart/2005/8/layout/hProcess11"/>
    <dgm:cxn modelId="{BEDA7B2B-E14B-49F3-9395-8CBBF8335F7B}" type="presParOf" srcId="{B747E2B4-470A-4760-846D-D9F7EC40DB90}" destId="{C8B95B5E-C0E3-4042-9BD9-DC8CC69649DA}" srcOrd="2" destOrd="0" presId="urn:microsoft.com/office/officeart/2005/8/layout/hProcess11"/>
    <dgm:cxn modelId="{62CB7A35-3E9F-4890-9B74-973CAF69EB12}" type="presParOf" srcId="{5249355C-F074-41E6-82EC-05D555B0A37E}" destId="{8D2372AA-DC72-4855-A387-6D4373FFCBD0}" srcOrd="3" destOrd="0" presId="urn:microsoft.com/office/officeart/2005/8/layout/hProcess11"/>
    <dgm:cxn modelId="{BC72AAF6-047C-4E95-A273-7664DB21124B}" type="presParOf" srcId="{5249355C-F074-41E6-82EC-05D555B0A37E}" destId="{9166C8C6-40FF-4A47-9F35-523E72607477}" srcOrd="4" destOrd="0" presId="urn:microsoft.com/office/officeart/2005/8/layout/hProcess11"/>
    <dgm:cxn modelId="{C0107E4B-4A25-4301-B8A8-DEEA99461AA7}" type="presParOf" srcId="{9166C8C6-40FF-4A47-9F35-523E72607477}" destId="{F9A43A4F-A126-4CD1-8CDF-CEE8BAC601AC}" srcOrd="0" destOrd="0" presId="urn:microsoft.com/office/officeart/2005/8/layout/hProcess11"/>
    <dgm:cxn modelId="{FF0E48A2-A409-4C93-A53D-60F2213A7139}" type="presParOf" srcId="{9166C8C6-40FF-4A47-9F35-523E72607477}" destId="{ACE4925F-85E0-423A-AF11-67C7462E29A8}" srcOrd="1" destOrd="0" presId="urn:microsoft.com/office/officeart/2005/8/layout/hProcess11"/>
    <dgm:cxn modelId="{633E8F68-7775-49C7-92CC-652BB2351370}" type="presParOf" srcId="{9166C8C6-40FF-4A47-9F35-523E72607477}" destId="{5F34541B-2814-4868-9663-E2F66EE8A534}" srcOrd="2" destOrd="0" presId="urn:microsoft.com/office/officeart/2005/8/layout/hProcess11"/>
    <dgm:cxn modelId="{3AA03452-B9E6-462D-A473-DFEE73E75883}" type="presParOf" srcId="{5249355C-F074-41E6-82EC-05D555B0A37E}" destId="{086AEE64-0956-4784-8F8E-E8ADE51ED6A6}" srcOrd="5" destOrd="0" presId="urn:microsoft.com/office/officeart/2005/8/layout/hProcess11"/>
    <dgm:cxn modelId="{312A662F-4A56-411C-BEDC-FAD710F006E8}" type="presParOf" srcId="{5249355C-F074-41E6-82EC-05D555B0A37E}" destId="{72B63800-E914-46D0-8878-0AA142470DA0}" srcOrd="6" destOrd="0" presId="urn:microsoft.com/office/officeart/2005/8/layout/hProcess11"/>
    <dgm:cxn modelId="{360EB8AA-71F6-437B-8BF1-E031AA06E7DA}" type="presParOf" srcId="{72B63800-E914-46D0-8878-0AA142470DA0}" destId="{7C0005F6-71C5-4228-A47A-1266BA9C3CD6}" srcOrd="0" destOrd="0" presId="urn:microsoft.com/office/officeart/2005/8/layout/hProcess11"/>
    <dgm:cxn modelId="{B7922A4D-3610-41AD-841E-CD9B9CE18B7F}" type="presParOf" srcId="{72B63800-E914-46D0-8878-0AA142470DA0}" destId="{EF731117-0A55-4415-8653-CC1F64EECEC1}" srcOrd="1" destOrd="0" presId="urn:microsoft.com/office/officeart/2005/8/layout/hProcess11"/>
    <dgm:cxn modelId="{9F235169-1135-40A6-A656-A3F5F6A2DAAB}" type="presParOf" srcId="{72B63800-E914-46D0-8878-0AA142470DA0}" destId="{2DC0163C-D91C-4447-901D-6D14B8A9377B}" srcOrd="2" destOrd="0" presId="urn:microsoft.com/office/officeart/2005/8/layout/hProcess11"/>
    <dgm:cxn modelId="{72CB5B41-B259-48BC-8501-95B8F2E9B732}" type="presParOf" srcId="{5249355C-F074-41E6-82EC-05D555B0A37E}" destId="{194C846A-34A6-4C0E-8354-833EE73C69D5}" srcOrd="7" destOrd="0" presId="urn:microsoft.com/office/officeart/2005/8/layout/hProcess11"/>
    <dgm:cxn modelId="{3C86374F-E520-401B-AA4D-5201E59BAEA8}" type="presParOf" srcId="{5249355C-F074-41E6-82EC-05D555B0A37E}" destId="{5333E641-CA6B-49C9-9161-EAE11E83DCC8}" srcOrd="8" destOrd="0" presId="urn:microsoft.com/office/officeart/2005/8/layout/hProcess11"/>
    <dgm:cxn modelId="{EA44A75F-859E-4348-B9FA-6C9EB60BB4F5}" type="presParOf" srcId="{5333E641-CA6B-49C9-9161-EAE11E83DCC8}" destId="{40FAA7F3-7AB1-4356-AF1C-17067D0FD852}" srcOrd="0" destOrd="0" presId="urn:microsoft.com/office/officeart/2005/8/layout/hProcess11"/>
    <dgm:cxn modelId="{CE994584-E413-439A-A293-D8EAF7310750}" type="presParOf" srcId="{5333E641-CA6B-49C9-9161-EAE11E83DCC8}" destId="{FB2F0C98-ACD2-4EE2-BC25-CCD0F8092AF3}" srcOrd="1" destOrd="0" presId="urn:microsoft.com/office/officeart/2005/8/layout/hProcess11"/>
    <dgm:cxn modelId="{1EBABADE-E167-47EE-8DAE-15CB43F8C28D}" type="presParOf" srcId="{5333E641-CA6B-49C9-9161-EAE11E83DCC8}" destId="{3E60E126-62FB-46ED-8701-9B28646CBD87}" srcOrd="2" destOrd="0" presId="urn:microsoft.com/office/officeart/2005/8/layout/hProcess11"/>
    <dgm:cxn modelId="{AB785E1E-FD8C-411D-A6E2-F2FD7E2ADB26}" type="presParOf" srcId="{5249355C-F074-41E6-82EC-05D555B0A37E}" destId="{5039CB7A-154E-4C3F-A4B9-2DFB0D01C4FB}" srcOrd="9" destOrd="0" presId="urn:microsoft.com/office/officeart/2005/8/layout/hProcess11"/>
    <dgm:cxn modelId="{55147898-9342-4126-AABD-8710C7F5596D}" type="presParOf" srcId="{5249355C-F074-41E6-82EC-05D555B0A37E}" destId="{FC3B234D-6B7C-42E7-A6DD-3FE4B6E8B9D4}" srcOrd="10" destOrd="0" presId="urn:microsoft.com/office/officeart/2005/8/layout/hProcess11"/>
    <dgm:cxn modelId="{087535B0-6BFC-4E64-81AA-2CA699FDC5B5}" type="presParOf" srcId="{FC3B234D-6B7C-42E7-A6DD-3FE4B6E8B9D4}" destId="{F69A34A8-BCEA-4229-A07B-9C91BD5DEC4C}" srcOrd="0" destOrd="0" presId="urn:microsoft.com/office/officeart/2005/8/layout/hProcess11"/>
    <dgm:cxn modelId="{0BA58D5D-0EB2-48C5-BC00-5F8316290A9E}" type="presParOf" srcId="{FC3B234D-6B7C-42E7-A6DD-3FE4B6E8B9D4}" destId="{DD5741F3-1038-4BC2-AADB-5435D0257D7E}" srcOrd="1" destOrd="0" presId="urn:microsoft.com/office/officeart/2005/8/layout/hProcess11"/>
    <dgm:cxn modelId="{B4FEEE94-93A0-45C4-B9E9-61339C710A58}" type="presParOf" srcId="{FC3B234D-6B7C-42E7-A6DD-3FE4B6E8B9D4}" destId="{B10A8D14-5D9D-409C-9956-905F77DA0524}"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E46C24-0486-476F-9F40-5447E7EE5FFA}">
      <dsp:nvSpPr>
        <dsp:cNvPr id="0" name=""/>
        <dsp:cNvSpPr/>
      </dsp:nvSpPr>
      <dsp:spPr>
        <a:xfrm>
          <a:off x="0" y="1218882"/>
          <a:ext cx="8814028" cy="1625176"/>
        </a:xfrm>
        <a:prstGeom prst="notched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11F8A6-6665-42FB-8510-A3F64F94A977}">
      <dsp:nvSpPr>
        <dsp:cNvPr id="0" name=""/>
        <dsp:cNvSpPr/>
      </dsp:nvSpPr>
      <dsp:spPr>
        <a:xfrm>
          <a:off x="2178" y="0"/>
          <a:ext cx="1268522" cy="1625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lvl="0" algn="ctr" defTabSz="488950">
            <a:lnSpc>
              <a:spcPct val="90000"/>
            </a:lnSpc>
            <a:spcBef>
              <a:spcPct val="0"/>
            </a:spcBef>
            <a:spcAft>
              <a:spcPct val="35000"/>
            </a:spcAft>
          </a:pPr>
          <a:r>
            <a:rPr lang="en-US" sz="1100" b="1" kern="1200" dirty="0" smtClean="0">
              <a:solidFill>
                <a:schemeClr val="tx2"/>
              </a:solidFill>
            </a:rPr>
            <a:t>2007 </a:t>
          </a:r>
        </a:p>
        <a:p>
          <a:pPr lvl="0" algn="ctr" defTabSz="488950">
            <a:lnSpc>
              <a:spcPct val="90000"/>
            </a:lnSpc>
            <a:spcBef>
              <a:spcPct val="0"/>
            </a:spcBef>
            <a:spcAft>
              <a:spcPct val="35000"/>
            </a:spcAft>
          </a:pPr>
          <a:r>
            <a:rPr lang="en-US" sz="1100" b="1" kern="1200" dirty="0" smtClean="0">
              <a:solidFill>
                <a:schemeClr val="tx2"/>
              </a:solidFill>
            </a:rPr>
            <a:t>Project Red Dog Launched</a:t>
          </a:r>
          <a:endParaRPr lang="en-US" sz="1100" b="1" kern="1200" dirty="0">
            <a:solidFill>
              <a:schemeClr val="tx2"/>
            </a:solidFill>
          </a:endParaRPr>
        </a:p>
      </dsp:txBody>
      <dsp:txXfrm>
        <a:off x="2178" y="0"/>
        <a:ext cx="1268522" cy="1625176"/>
      </dsp:txXfrm>
    </dsp:sp>
    <dsp:sp modelId="{10199B19-7E01-4F86-A8B5-40CD1C8F8229}">
      <dsp:nvSpPr>
        <dsp:cNvPr id="0" name=""/>
        <dsp:cNvSpPr/>
      </dsp:nvSpPr>
      <dsp:spPr>
        <a:xfrm>
          <a:off x="433293" y="1828323"/>
          <a:ext cx="406294" cy="406294"/>
        </a:xfrm>
        <a:prstGeom prst="ellipse">
          <a:avLst/>
        </a:prstGeom>
        <a:solidFill>
          <a:schemeClr val="accent2">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090BB3-A5DA-44C3-8B0A-3457B2C2F277}">
      <dsp:nvSpPr>
        <dsp:cNvPr id="0" name=""/>
        <dsp:cNvSpPr/>
      </dsp:nvSpPr>
      <dsp:spPr>
        <a:xfrm>
          <a:off x="1334127" y="2437765"/>
          <a:ext cx="1268522" cy="1625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lvl="0" algn="ctr" defTabSz="488950">
            <a:lnSpc>
              <a:spcPct val="90000"/>
            </a:lnSpc>
            <a:spcBef>
              <a:spcPct val="0"/>
            </a:spcBef>
            <a:spcAft>
              <a:spcPct val="35000"/>
            </a:spcAft>
          </a:pPr>
          <a:r>
            <a:rPr lang="en-US" sz="1100" b="1" kern="1200" dirty="0" smtClean="0">
              <a:solidFill>
                <a:schemeClr val="tx2"/>
              </a:solidFill>
            </a:rPr>
            <a:t>PDC2008</a:t>
          </a:r>
        </a:p>
        <a:p>
          <a:pPr lvl="0" algn="ctr" defTabSz="488950">
            <a:lnSpc>
              <a:spcPct val="90000"/>
            </a:lnSpc>
            <a:spcBef>
              <a:spcPct val="0"/>
            </a:spcBef>
            <a:spcAft>
              <a:spcPct val="35000"/>
            </a:spcAft>
          </a:pPr>
          <a:r>
            <a:rPr lang="en-US" sz="1100" b="1" kern="1200" dirty="0" smtClean="0">
              <a:solidFill>
                <a:schemeClr val="tx2"/>
              </a:solidFill>
            </a:rPr>
            <a:t>Windows Azure CTP</a:t>
          </a:r>
        </a:p>
        <a:p>
          <a:pPr lvl="0" algn="ctr" defTabSz="488950">
            <a:lnSpc>
              <a:spcPct val="90000"/>
            </a:lnSpc>
            <a:spcBef>
              <a:spcPct val="0"/>
            </a:spcBef>
            <a:spcAft>
              <a:spcPct val="35000"/>
            </a:spcAft>
          </a:pPr>
          <a:r>
            <a:rPr lang="en-US" sz="1100" b="1" kern="1200" dirty="0" smtClean="0">
              <a:solidFill>
                <a:schemeClr val="tx2"/>
              </a:solidFill>
            </a:rPr>
            <a:t>Web/Worker Roles</a:t>
          </a:r>
        </a:p>
        <a:p>
          <a:pPr lvl="0" algn="ctr" defTabSz="488950">
            <a:lnSpc>
              <a:spcPct val="90000"/>
            </a:lnSpc>
            <a:spcBef>
              <a:spcPct val="0"/>
            </a:spcBef>
            <a:spcAft>
              <a:spcPct val="35000"/>
            </a:spcAft>
          </a:pPr>
          <a:r>
            <a:rPr lang="en-US" sz="1100" b="1" kern="1200" dirty="0" smtClean="0">
              <a:solidFill>
                <a:schemeClr val="tx2"/>
              </a:solidFill>
            </a:rPr>
            <a:t>Partial Trust .NET Only</a:t>
          </a:r>
          <a:endParaRPr lang="en-US" sz="1100" b="1" kern="1200" dirty="0">
            <a:solidFill>
              <a:schemeClr val="tx2"/>
            </a:solidFill>
          </a:endParaRPr>
        </a:p>
      </dsp:txBody>
      <dsp:txXfrm>
        <a:off x="1334127" y="2437765"/>
        <a:ext cx="1268522" cy="1625176"/>
      </dsp:txXfrm>
    </dsp:sp>
    <dsp:sp modelId="{DF365D1C-3844-4C0E-97D1-2AD119A36EE0}">
      <dsp:nvSpPr>
        <dsp:cNvPr id="0" name=""/>
        <dsp:cNvSpPr/>
      </dsp:nvSpPr>
      <dsp:spPr>
        <a:xfrm>
          <a:off x="1765242" y="1828323"/>
          <a:ext cx="406294" cy="406294"/>
        </a:xfrm>
        <a:prstGeom prst="ellipse">
          <a:avLst/>
        </a:prstGeom>
        <a:solidFill>
          <a:schemeClr val="accent2">
            <a:shade val="80000"/>
            <a:hueOff val="114211"/>
            <a:satOff val="-3773"/>
            <a:lumOff val="691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A43A4F-A126-4CD1-8CDF-CEE8BAC601AC}">
      <dsp:nvSpPr>
        <dsp:cNvPr id="0" name=""/>
        <dsp:cNvSpPr/>
      </dsp:nvSpPr>
      <dsp:spPr>
        <a:xfrm>
          <a:off x="2666076" y="0"/>
          <a:ext cx="1268522" cy="1625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lvl="0" algn="ctr" defTabSz="488950">
            <a:lnSpc>
              <a:spcPct val="90000"/>
            </a:lnSpc>
            <a:spcBef>
              <a:spcPct val="0"/>
            </a:spcBef>
            <a:spcAft>
              <a:spcPct val="35000"/>
            </a:spcAft>
          </a:pPr>
          <a:r>
            <a:rPr lang="en-US" sz="1100" b="1" kern="1200" dirty="0" smtClean="0">
              <a:solidFill>
                <a:schemeClr val="tx2"/>
              </a:solidFill>
            </a:rPr>
            <a:t>11/2009  </a:t>
          </a:r>
        </a:p>
        <a:p>
          <a:pPr lvl="0" algn="ctr" defTabSz="488950">
            <a:lnSpc>
              <a:spcPct val="90000"/>
            </a:lnSpc>
            <a:spcBef>
              <a:spcPct val="0"/>
            </a:spcBef>
            <a:spcAft>
              <a:spcPct val="35000"/>
            </a:spcAft>
          </a:pPr>
          <a:r>
            <a:rPr lang="en-US" sz="1100" b="1" kern="1200" dirty="0" smtClean="0">
              <a:solidFill>
                <a:schemeClr val="tx2"/>
              </a:solidFill>
            </a:rPr>
            <a:t>Full Trust/Native</a:t>
          </a:r>
        </a:p>
        <a:p>
          <a:pPr lvl="0" algn="ctr" defTabSz="488950">
            <a:lnSpc>
              <a:spcPct val="90000"/>
            </a:lnSpc>
            <a:spcBef>
              <a:spcPct val="0"/>
            </a:spcBef>
            <a:spcAft>
              <a:spcPct val="35000"/>
            </a:spcAft>
          </a:pPr>
          <a:r>
            <a:rPr lang="en-US" sz="1100" b="1" kern="1200" dirty="0" smtClean="0">
              <a:solidFill>
                <a:schemeClr val="tx2"/>
              </a:solidFill>
            </a:rPr>
            <a:t>PHP &amp; Java Support</a:t>
          </a:r>
        </a:p>
      </dsp:txBody>
      <dsp:txXfrm>
        <a:off x="2666076" y="0"/>
        <a:ext cx="1268522" cy="1625176"/>
      </dsp:txXfrm>
    </dsp:sp>
    <dsp:sp modelId="{ACE4925F-85E0-423A-AF11-67C7462E29A8}">
      <dsp:nvSpPr>
        <dsp:cNvPr id="0" name=""/>
        <dsp:cNvSpPr/>
      </dsp:nvSpPr>
      <dsp:spPr>
        <a:xfrm>
          <a:off x="3097191" y="1828323"/>
          <a:ext cx="406294" cy="406294"/>
        </a:xfrm>
        <a:prstGeom prst="ellipse">
          <a:avLst/>
        </a:prstGeom>
        <a:solidFill>
          <a:schemeClr val="accent2">
            <a:shade val="80000"/>
            <a:hueOff val="228422"/>
            <a:satOff val="-7547"/>
            <a:lumOff val="1382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0005F6-71C5-4228-A47A-1266BA9C3CD6}">
      <dsp:nvSpPr>
        <dsp:cNvPr id="0" name=""/>
        <dsp:cNvSpPr/>
      </dsp:nvSpPr>
      <dsp:spPr>
        <a:xfrm>
          <a:off x="3998025" y="2437765"/>
          <a:ext cx="1268522" cy="1625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lvl="0" algn="ctr" defTabSz="488950">
            <a:lnSpc>
              <a:spcPct val="90000"/>
            </a:lnSpc>
            <a:spcBef>
              <a:spcPct val="0"/>
            </a:spcBef>
            <a:spcAft>
              <a:spcPct val="35000"/>
            </a:spcAft>
          </a:pPr>
          <a:r>
            <a:rPr lang="en-US" sz="1100" b="1" kern="1200" dirty="0" smtClean="0">
              <a:solidFill>
                <a:schemeClr val="tx2"/>
              </a:solidFill>
            </a:rPr>
            <a:t>2/2010 </a:t>
          </a:r>
        </a:p>
        <a:p>
          <a:pPr lvl="0" algn="ctr" defTabSz="488950">
            <a:lnSpc>
              <a:spcPct val="90000"/>
            </a:lnSpc>
            <a:spcBef>
              <a:spcPct val="0"/>
            </a:spcBef>
            <a:spcAft>
              <a:spcPct val="35000"/>
            </a:spcAft>
          </a:pPr>
          <a:r>
            <a:rPr lang="en-US" sz="1100" b="1" kern="1200" dirty="0" smtClean="0">
              <a:solidFill>
                <a:schemeClr val="tx2"/>
              </a:solidFill>
            </a:rPr>
            <a:t>Windows Azure RTM</a:t>
          </a:r>
          <a:endParaRPr lang="en-US" sz="1100" b="1" kern="1200" dirty="0">
            <a:solidFill>
              <a:schemeClr val="tx2"/>
            </a:solidFill>
          </a:endParaRPr>
        </a:p>
      </dsp:txBody>
      <dsp:txXfrm>
        <a:off x="3998025" y="2437765"/>
        <a:ext cx="1268522" cy="1625176"/>
      </dsp:txXfrm>
    </dsp:sp>
    <dsp:sp modelId="{EF731117-0A55-4415-8653-CC1F64EECEC1}">
      <dsp:nvSpPr>
        <dsp:cNvPr id="0" name=""/>
        <dsp:cNvSpPr/>
      </dsp:nvSpPr>
      <dsp:spPr>
        <a:xfrm>
          <a:off x="4429139" y="1828323"/>
          <a:ext cx="406294" cy="406294"/>
        </a:xfrm>
        <a:prstGeom prst="ellipse">
          <a:avLst/>
        </a:prstGeom>
        <a:solidFill>
          <a:schemeClr val="accent2">
            <a:shade val="80000"/>
            <a:hueOff val="342633"/>
            <a:satOff val="-11320"/>
            <a:lumOff val="2074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FAA7F3-7AB1-4356-AF1C-17067D0FD852}">
      <dsp:nvSpPr>
        <dsp:cNvPr id="0" name=""/>
        <dsp:cNvSpPr/>
      </dsp:nvSpPr>
      <dsp:spPr>
        <a:xfrm>
          <a:off x="5345615" y="67217"/>
          <a:ext cx="1268522" cy="1625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lvl="0" algn="ctr" defTabSz="488950">
            <a:lnSpc>
              <a:spcPct val="90000"/>
            </a:lnSpc>
            <a:spcBef>
              <a:spcPct val="0"/>
            </a:spcBef>
            <a:spcAft>
              <a:spcPct val="35000"/>
            </a:spcAft>
          </a:pPr>
          <a:r>
            <a:rPr lang="en-US" sz="1100" b="1" kern="1200" dirty="0" smtClean="0">
              <a:solidFill>
                <a:schemeClr val="tx2"/>
              </a:solidFill>
            </a:rPr>
            <a:t>11/2010  </a:t>
          </a:r>
        </a:p>
        <a:p>
          <a:pPr lvl="0" algn="ctr" defTabSz="488950">
            <a:lnSpc>
              <a:spcPct val="90000"/>
            </a:lnSpc>
            <a:spcBef>
              <a:spcPct val="0"/>
            </a:spcBef>
            <a:spcAft>
              <a:spcPct val="35000"/>
            </a:spcAft>
          </a:pPr>
          <a:r>
            <a:rPr lang="en-US" sz="1100" b="1" kern="1200" dirty="0" smtClean="0">
              <a:solidFill>
                <a:schemeClr val="tx2"/>
              </a:solidFill>
            </a:rPr>
            <a:t>VM Role</a:t>
          </a:r>
        </a:p>
        <a:p>
          <a:pPr lvl="0" algn="ctr" defTabSz="488950">
            <a:lnSpc>
              <a:spcPct val="90000"/>
            </a:lnSpc>
            <a:spcBef>
              <a:spcPct val="0"/>
            </a:spcBef>
            <a:spcAft>
              <a:spcPct val="35000"/>
            </a:spcAft>
          </a:pPr>
          <a:r>
            <a:rPr lang="en-US" sz="1100" b="1" kern="1200" dirty="0" smtClean="0">
              <a:solidFill>
                <a:schemeClr val="tx2"/>
              </a:solidFill>
            </a:rPr>
            <a:t>Connect</a:t>
          </a:r>
        </a:p>
        <a:p>
          <a:pPr lvl="0" algn="ctr" defTabSz="488950">
            <a:lnSpc>
              <a:spcPct val="90000"/>
            </a:lnSpc>
            <a:spcBef>
              <a:spcPct val="0"/>
            </a:spcBef>
            <a:spcAft>
              <a:spcPct val="35000"/>
            </a:spcAft>
          </a:pPr>
          <a:r>
            <a:rPr lang="en-US" sz="1100" b="1" kern="1200" dirty="0" smtClean="0">
              <a:solidFill>
                <a:schemeClr val="tx2"/>
              </a:solidFill>
            </a:rPr>
            <a:t>Admin Mode</a:t>
          </a:r>
        </a:p>
        <a:p>
          <a:pPr lvl="0" algn="ctr" defTabSz="488950">
            <a:lnSpc>
              <a:spcPct val="90000"/>
            </a:lnSpc>
            <a:spcBef>
              <a:spcPct val="0"/>
            </a:spcBef>
            <a:spcAft>
              <a:spcPct val="35000"/>
            </a:spcAft>
          </a:pPr>
          <a:r>
            <a:rPr lang="en-US" sz="1100" b="1" kern="1200" dirty="0" smtClean="0">
              <a:solidFill>
                <a:schemeClr val="tx2"/>
              </a:solidFill>
            </a:rPr>
            <a:t> Startup Tasks</a:t>
          </a:r>
        </a:p>
        <a:p>
          <a:pPr lvl="0" algn="ctr" defTabSz="488950">
            <a:lnSpc>
              <a:spcPct val="90000"/>
            </a:lnSpc>
            <a:spcBef>
              <a:spcPct val="0"/>
            </a:spcBef>
            <a:spcAft>
              <a:spcPct val="35000"/>
            </a:spcAft>
          </a:pPr>
          <a:r>
            <a:rPr lang="en-US" sz="1100" b="1" kern="1200" dirty="0" smtClean="0">
              <a:solidFill>
                <a:schemeClr val="tx2"/>
              </a:solidFill>
            </a:rPr>
            <a:t>Full IIS</a:t>
          </a:r>
        </a:p>
        <a:p>
          <a:pPr lvl="0" algn="ctr" defTabSz="488950">
            <a:lnSpc>
              <a:spcPct val="90000"/>
            </a:lnSpc>
            <a:spcBef>
              <a:spcPct val="0"/>
            </a:spcBef>
            <a:spcAft>
              <a:spcPct val="35000"/>
            </a:spcAft>
          </a:pPr>
          <a:r>
            <a:rPr lang="en-US" sz="1100" b="1" kern="1200" dirty="0" smtClean="0">
              <a:solidFill>
                <a:schemeClr val="tx2"/>
              </a:solidFill>
            </a:rPr>
            <a:t>Remote Desktop</a:t>
          </a:r>
          <a:endParaRPr lang="en-US" sz="1100" b="1" kern="1200" dirty="0">
            <a:solidFill>
              <a:schemeClr val="tx2"/>
            </a:solidFill>
          </a:endParaRPr>
        </a:p>
      </dsp:txBody>
      <dsp:txXfrm>
        <a:off x="5345615" y="67217"/>
        <a:ext cx="1268522" cy="1625176"/>
      </dsp:txXfrm>
    </dsp:sp>
    <dsp:sp modelId="{FB2F0C98-ACD2-4EE2-BC25-CCD0F8092AF3}">
      <dsp:nvSpPr>
        <dsp:cNvPr id="0" name=""/>
        <dsp:cNvSpPr/>
      </dsp:nvSpPr>
      <dsp:spPr>
        <a:xfrm>
          <a:off x="5761088" y="1828323"/>
          <a:ext cx="406294" cy="406294"/>
        </a:xfrm>
        <a:prstGeom prst="ellipse">
          <a:avLst/>
        </a:prstGeom>
        <a:solidFill>
          <a:schemeClr val="accent2">
            <a:shade val="80000"/>
            <a:hueOff val="456844"/>
            <a:satOff val="-15094"/>
            <a:lumOff val="2765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9A34A8-BCEA-4229-A07B-9C91BD5DEC4C}">
      <dsp:nvSpPr>
        <dsp:cNvPr id="0" name=""/>
        <dsp:cNvSpPr/>
      </dsp:nvSpPr>
      <dsp:spPr>
        <a:xfrm>
          <a:off x="6661923" y="2437765"/>
          <a:ext cx="1268522" cy="1625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lvl="0" algn="ctr" defTabSz="488950">
            <a:lnSpc>
              <a:spcPct val="90000"/>
            </a:lnSpc>
            <a:spcBef>
              <a:spcPct val="0"/>
            </a:spcBef>
            <a:spcAft>
              <a:spcPct val="35000"/>
            </a:spcAft>
          </a:pPr>
          <a:r>
            <a:rPr lang="en-US" sz="1100" b="1" kern="1200" dirty="0" smtClean="0">
              <a:solidFill>
                <a:schemeClr val="tx2"/>
              </a:solidFill>
            </a:rPr>
            <a:t>11/2011</a:t>
          </a:r>
        </a:p>
        <a:p>
          <a:pPr lvl="0" algn="ctr" defTabSz="488950">
            <a:lnSpc>
              <a:spcPct val="90000"/>
            </a:lnSpc>
            <a:spcBef>
              <a:spcPct val="0"/>
            </a:spcBef>
            <a:spcAft>
              <a:spcPct val="35000"/>
            </a:spcAft>
          </a:pPr>
          <a:r>
            <a:rPr lang="en-US" sz="1100" b="1" kern="1200" dirty="0" smtClean="0">
              <a:solidFill>
                <a:schemeClr val="tx2"/>
              </a:solidFill>
            </a:rPr>
            <a:t>Cross Language SDKs</a:t>
          </a:r>
        </a:p>
        <a:p>
          <a:pPr lvl="0" algn="ctr" defTabSz="488950">
            <a:lnSpc>
              <a:spcPct val="90000"/>
            </a:lnSpc>
            <a:spcBef>
              <a:spcPct val="0"/>
            </a:spcBef>
            <a:spcAft>
              <a:spcPct val="35000"/>
            </a:spcAft>
          </a:pPr>
          <a:r>
            <a:rPr lang="en-US" sz="1100" b="1" kern="1200" dirty="0" smtClean="0">
              <a:solidFill>
                <a:schemeClr val="tx2"/>
              </a:solidFill>
            </a:rPr>
            <a:t>Java, Node.JS</a:t>
          </a:r>
        </a:p>
        <a:p>
          <a:pPr lvl="0" algn="ctr" defTabSz="488950">
            <a:lnSpc>
              <a:spcPct val="90000"/>
            </a:lnSpc>
            <a:spcBef>
              <a:spcPct val="0"/>
            </a:spcBef>
            <a:spcAft>
              <a:spcPct val="35000"/>
            </a:spcAft>
          </a:pPr>
          <a:r>
            <a:rPr lang="en-US" sz="1100" b="1" kern="1200" dirty="0" smtClean="0">
              <a:solidFill>
                <a:schemeClr val="tx2"/>
              </a:solidFill>
            </a:rPr>
            <a:t>Eclipse Plugin </a:t>
          </a:r>
          <a:endParaRPr lang="en-US" sz="1100" b="1" kern="1200" dirty="0">
            <a:solidFill>
              <a:schemeClr val="tx2"/>
            </a:solidFill>
          </a:endParaRPr>
        </a:p>
      </dsp:txBody>
      <dsp:txXfrm>
        <a:off x="6661923" y="2437765"/>
        <a:ext cx="1268522" cy="1625176"/>
      </dsp:txXfrm>
    </dsp:sp>
    <dsp:sp modelId="{DD5741F3-1038-4BC2-AADB-5435D0257D7E}">
      <dsp:nvSpPr>
        <dsp:cNvPr id="0" name=""/>
        <dsp:cNvSpPr/>
      </dsp:nvSpPr>
      <dsp:spPr>
        <a:xfrm>
          <a:off x="7093037" y="1828323"/>
          <a:ext cx="406294" cy="406294"/>
        </a:xfrm>
        <a:prstGeom prst="ellipse">
          <a:avLst/>
        </a:prstGeom>
        <a:solidFill>
          <a:schemeClr val="accent2">
            <a:shade val="80000"/>
            <a:hueOff val="571055"/>
            <a:satOff val="-18867"/>
            <a:lumOff val="3456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5A41F5-B6C2-40E5-9E65-A9AEEB8FD18F}" type="datetimeFigureOut">
              <a:rPr lang="en-US" smtClean="0"/>
              <a:t>5/19/2012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10E035-3DF4-4A15-9272-486F21423BC9}" type="slidenum">
              <a:rPr lang="en-US" smtClean="0"/>
              <a:t>‹#›</a:t>
            </a:fld>
            <a:endParaRPr lang="en-US"/>
          </a:p>
        </p:txBody>
      </p:sp>
    </p:spTree>
    <p:extLst>
      <p:ext uri="{BB962C8B-B14F-4D97-AF65-F5344CB8AC3E}">
        <p14:creationId xmlns:p14="http://schemas.microsoft.com/office/powerpoint/2010/main" val="1888841357"/>
      </p:ext>
    </p:extLst>
  </p:cSld>
  <p:clrMap bg1="lt1" tx1="dk1" bg2="lt2" tx2="dk2" accent1="accent1" accent2="accent2" accent3="accent3" accent4="accent4" accent5="accent5" accent6="accent6" hlink="hlink" folHlink="folHlink"/>
  <p:notesStyle>
    <a:lvl1pPr marL="0" algn="l" defTabSz="914172" rtl="0" eaLnBrk="1" latinLnBrk="0" hangingPunct="1">
      <a:defRPr sz="1200" kern="1200">
        <a:solidFill>
          <a:schemeClr val="tx1"/>
        </a:solidFill>
        <a:latin typeface="+mn-lt"/>
        <a:ea typeface="+mn-ea"/>
        <a:cs typeface="+mn-cs"/>
      </a:defRPr>
    </a:lvl1pPr>
    <a:lvl2pPr marL="457086" algn="l" defTabSz="914172" rtl="0" eaLnBrk="1" latinLnBrk="0" hangingPunct="1">
      <a:defRPr sz="1200" kern="1200">
        <a:solidFill>
          <a:schemeClr val="tx1"/>
        </a:solidFill>
        <a:latin typeface="+mn-lt"/>
        <a:ea typeface="+mn-ea"/>
        <a:cs typeface="+mn-cs"/>
      </a:defRPr>
    </a:lvl2pPr>
    <a:lvl3pPr marL="914172" algn="l" defTabSz="914172" rtl="0" eaLnBrk="1" latinLnBrk="0" hangingPunct="1">
      <a:defRPr sz="1200" kern="1200">
        <a:solidFill>
          <a:schemeClr val="tx1"/>
        </a:solidFill>
        <a:latin typeface="+mn-lt"/>
        <a:ea typeface="+mn-ea"/>
        <a:cs typeface="+mn-cs"/>
      </a:defRPr>
    </a:lvl3pPr>
    <a:lvl4pPr marL="1371258" algn="l" defTabSz="914172" rtl="0" eaLnBrk="1" latinLnBrk="0" hangingPunct="1">
      <a:defRPr sz="1200" kern="1200">
        <a:solidFill>
          <a:schemeClr val="tx1"/>
        </a:solidFill>
        <a:latin typeface="+mn-lt"/>
        <a:ea typeface="+mn-ea"/>
        <a:cs typeface="+mn-cs"/>
      </a:defRPr>
    </a:lvl4pPr>
    <a:lvl5pPr marL="1828344" algn="l" defTabSz="914172" rtl="0" eaLnBrk="1" latinLnBrk="0" hangingPunct="1">
      <a:defRPr sz="1200" kern="1200">
        <a:solidFill>
          <a:schemeClr val="tx1"/>
        </a:solidFill>
        <a:latin typeface="+mn-lt"/>
        <a:ea typeface="+mn-ea"/>
        <a:cs typeface="+mn-cs"/>
      </a:defRPr>
    </a:lvl5pPr>
    <a:lvl6pPr marL="2285426" algn="l" defTabSz="914172" rtl="0" eaLnBrk="1" latinLnBrk="0" hangingPunct="1">
      <a:defRPr sz="1200" kern="1200">
        <a:solidFill>
          <a:schemeClr val="tx1"/>
        </a:solidFill>
        <a:latin typeface="+mn-lt"/>
        <a:ea typeface="+mn-ea"/>
        <a:cs typeface="+mn-cs"/>
      </a:defRPr>
    </a:lvl6pPr>
    <a:lvl7pPr marL="2742516" algn="l" defTabSz="914172" rtl="0" eaLnBrk="1" latinLnBrk="0" hangingPunct="1">
      <a:defRPr sz="1200" kern="1200">
        <a:solidFill>
          <a:schemeClr val="tx1"/>
        </a:solidFill>
        <a:latin typeface="+mn-lt"/>
        <a:ea typeface="+mn-ea"/>
        <a:cs typeface="+mn-cs"/>
      </a:defRPr>
    </a:lvl7pPr>
    <a:lvl8pPr marL="3199599" algn="l" defTabSz="914172" rtl="0" eaLnBrk="1" latinLnBrk="0" hangingPunct="1">
      <a:defRPr sz="1200" kern="1200">
        <a:solidFill>
          <a:schemeClr val="tx1"/>
        </a:solidFill>
        <a:latin typeface="+mn-lt"/>
        <a:ea typeface="+mn-ea"/>
        <a:cs typeface="+mn-cs"/>
      </a:defRPr>
    </a:lvl8pPr>
    <a:lvl9pPr marL="3656684" algn="l" defTabSz="91417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spcBef>
                <a:spcPct val="0"/>
              </a:spcBef>
            </a:pPr>
            <a:r>
              <a:rPr lang="en-US" dirty="0" smtClean="0"/>
              <a:t>Microsoft provides a</a:t>
            </a:r>
            <a:r>
              <a:rPr lang="en-US" baseline="0" dirty="0" smtClean="0"/>
              <a:t> continuous solution from private cloud to the public cloud. No matter where you are on your technology roadmap we have a solution to fit your needs. </a:t>
            </a:r>
          </a:p>
          <a:p>
            <a:pPr>
              <a:spcBef>
                <a:spcPct val="0"/>
              </a:spcBef>
            </a:pPr>
            <a:r>
              <a:rPr lang="en-US" baseline="0" dirty="0" smtClean="0"/>
              <a:t>We are a trusted advisor and platform in the traditional enterprise and ISV space and with the new </a:t>
            </a:r>
            <a:r>
              <a:rPr lang="en-US" baseline="0" dirty="0" err="1" smtClean="0"/>
              <a:t>IaaS</a:t>
            </a:r>
            <a:r>
              <a:rPr lang="en-US" baseline="0" dirty="0" smtClean="0"/>
              <a:t> offering we are making it easier to bring this same level of trust and ease of use to the public cloud. </a:t>
            </a: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a:p>
        </p:txBody>
      </p:sp>
    </p:spTree>
    <p:extLst>
      <p:ext uri="{BB962C8B-B14F-4D97-AF65-F5344CB8AC3E}">
        <p14:creationId xmlns:p14="http://schemas.microsoft.com/office/powerpoint/2010/main" val="3926762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OS and Data Disks are stored in Windows Azure storage. So in addition to the data being persistent you also get the benefits of storage which means your VHD is replicated 3X’s locally and also 3X’s in a separate data center in the same region (geo-replication)</a:t>
            </a:r>
            <a:endParaRPr lang="en-US" dirty="0" smtClean="0"/>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5429213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simply</a:t>
            </a:r>
            <a:r>
              <a:rPr lang="en-US" baseline="0" dirty="0" smtClean="0"/>
              <a:t> highlights that if the physical hardware backing your VM goes down a new server will start and pick up the same VHD.</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5429213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15</a:t>
            </a:fld>
            <a:endParaRPr lang="en-US"/>
          </a:p>
        </p:txBody>
      </p:sp>
    </p:spTree>
    <p:extLst>
      <p:ext uri="{BB962C8B-B14F-4D97-AF65-F5344CB8AC3E}">
        <p14:creationId xmlns:p14="http://schemas.microsoft.com/office/powerpoint/2010/main" val="39919669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Highlight</a:t>
            </a:r>
            <a:r>
              <a:rPr lang="en-US" baseline="0" dirty="0" smtClean="0"/>
              <a:t> the differences in default cache policy between the OS disk and </a:t>
            </a:r>
            <a:r>
              <a:rPr lang="en-US" baseline="0" dirty="0" err="1" smtClean="0"/>
              <a:t>DataDisk</a:t>
            </a:r>
            <a:r>
              <a:rPr lang="en-US" baseline="0" dirty="0" smtClean="0"/>
              <a:t> </a:t>
            </a: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16</a:t>
            </a:fld>
            <a:endParaRPr lang="en-US"/>
          </a:p>
        </p:txBody>
      </p:sp>
    </p:spTree>
    <p:extLst>
      <p:ext uri="{BB962C8B-B14F-4D97-AF65-F5344CB8AC3E}">
        <p14:creationId xmlns:p14="http://schemas.microsoft.com/office/powerpoint/2010/main" val="10925861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Simple slide to highlight the different options available</a:t>
            </a:r>
            <a:r>
              <a:rPr lang="en-US" baseline="0" dirty="0" smtClean="0"/>
              <a:t> for management and automation. </a:t>
            </a:r>
          </a:p>
        </p:txBody>
      </p:sp>
      <p:sp>
        <p:nvSpPr>
          <p:cNvPr id="4" name="Slide Number Placeholder 3"/>
          <p:cNvSpPr>
            <a:spLocks noGrp="1"/>
          </p:cNvSpPr>
          <p:nvPr>
            <p:ph type="sldNum" sz="quarter" idx="10"/>
          </p:nvPr>
        </p:nvSpPr>
        <p:spPr/>
        <p:txBody>
          <a:bodyPr/>
          <a:lstStyle/>
          <a:p>
            <a:fld id="{0110E035-3DF4-4A15-9272-486F21423BC9}" type="slidenum">
              <a:rPr lang="en-US" smtClean="0"/>
              <a:t>18</a:t>
            </a:fld>
            <a:endParaRPr lang="en-US"/>
          </a:p>
        </p:txBody>
      </p:sp>
    </p:spTree>
    <p:extLst>
      <p:ext uri="{BB962C8B-B14F-4D97-AF65-F5344CB8AC3E}">
        <p14:creationId xmlns:p14="http://schemas.microsoft.com/office/powerpoint/2010/main" val="4079674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Highlight some of the functionality</a:t>
            </a:r>
            <a:r>
              <a:rPr lang="en-US" baseline="0" dirty="0" smtClean="0"/>
              <a:t> available to Windows Administrators to automate management / provisioning of virtual machines in the cloud. </a:t>
            </a: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19</a:t>
            </a:fld>
            <a:endParaRPr lang="en-US"/>
          </a:p>
        </p:txBody>
      </p:sp>
    </p:spTree>
    <p:extLst>
      <p:ext uri="{BB962C8B-B14F-4D97-AF65-F5344CB8AC3E}">
        <p14:creationId xmlns:p14="http://schemas.microsoft.com/office/powerpoint/2010/main" val="38656194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Show Provisioning of a Virtual Machine (Server 2012)</a:t>
            </a:r>
          </a:p>
          <a:p>
            <a:pPr lvl="0"/>
            <a:r>
              <a:rPr lang="en-US" sz="1200" kern="1200" dirty="0" smtClean="0">
                <a:solidFill>
                  <a:schemeClr val="tx1"/>
                </a:solidFill>
                <a:effectLst/>
                <a:latin typeface="+mn-lt"/>
                <a:ea typeface="+mn-ea"/>
                <a:cs typeface="+mn-cs"/>
              </a:rPr>
              <a:t>Show a pre-provisioned Virtual Machine with a 1 TB disk attached. </a:t>
            </a:r>
          </a:p>
          <a:p>
            <a:pPr lvl="0"/>
            <a:r>
              <a:rPr lang="en-US" sz="1200" kern="1200" dirty="0" smtClean="0">
                <a:solidFill>
                  <a:schemeClr val="tx1"/>
                </a:solidFill>
                <a:effectLst/>
                <a:latin typeface="+mn-lt"/>
                <a:ea typeface="+mn-ea"/>
                <a:cs typeface="+mn-cs"/>
              </a:rPr>
              <a:t>Show them backed by storage using </a:t>
            </a:r>
            <a:r>
              <a:rPr lang="en-US" sz="1200" kern="1200" dirty="0" err="1" smtClean="0">
                <a:solidFill>
                  <a:schemeClr val="tx1"/>
                </a:solidFill>
                <a:effectLst/>
                <a:latin typeface="+mn-lt"/>
                <a:ea typeface="+mn-ea"/>
                <a:cs typeface="+mn-cs"/>
              </a:rPr>
              <a:t>CloudXPlorer</a:t>
            </a:r>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Add another disk through the portal and watch it surface in disk management </a:t>
            </a:r>
          </a:p>
          <a:p>
            <a:pPr lvl="0"/>
            <a:r>
              <a:rPr lang="en-US" sz="1200" kern="1200" dirty="0" smtClean="0">
                <a:solidFill>
                  <a:schemeClr val="tx1"/>
                </a:solidFill>
                <a:effectLst/>
                <a:latin typeface="+mn-lt"/>
                <a:ea typeface="+mn-ea"/>
                <a:cs typeface="+mn-cs"/>
              </a:rPr>
              <a:t>Provision a Linux VM and have it “connect” to the existing booted Server 2012 VM and ping to show connectivity</a:t>
            </a:r>
          </a:p>
          <a:p>
            <a:endParaRPr lang="en-US" baseline="0" dirty="0" smtClean="0"/>
          </a:p>
        </p:txBody>
      </p:sp>
      <p:sp>
        <p:nvSpPr>
          <p:cNvPr id="4" name="Slide Number Placeholder 3"/>
          <p:cNvSpPr>
            <a:spLocks noGrp="1"/>
          </p:cNvSpPr>
          <p:nvPr>
            <p:ph type="sldNum" sz="quarter" idx="10"/>
          </p:nvPr>
        </p:nvSpPr>
        <p:spPr/>
        <p:txBody>
          <a:bodyPr/>
          <a:lstStyle/>
          <a:p>
            <a:fld id="{0110E035-3DF4-4A15-9272-486F21423BC9}" type="slidenum">
              <a:rPr lang="en-US" smtClean="0"/>
              <a:t>20</a:t>
            </a:fld>
            <a:endParaRPr lang="en-US"/>
          </a:p>
        </p:txBody>
      </p:sp>
    </p:spTree>
    <p:extLst>
      <p:ext uri="{BB962C8B-B14F-4D97-AF65-F5344CB8AC3E}">
        <p14:creationId xmlns:p14="http://schemas.microsoft.com/office/powerpoint/2010/main" val="28593271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slide explains web and worker role architecture within a cloud service.</a:t>
            </a:r>
          </a:p>
          <a:p>
            <a:r>
              <a:rPr lang="en-US" baseline="0" dirty="0" smtClean="0"/>
              <a:t/>
            </a:r>
            <a:br>
              <a:rPr lang="en-US" baseline="0" dirty="0" smtClean="0"/>
            </a:br>
            <a:r>
              <a:rPr lang="en-US" baseline="0" dirty="0" smtClean="0"/>
              <a:t>Things to call out: </a:t>
            </a:r>
          </a:p>
          <a:p>
            <a:r>
              <a:rPr lang="en-US" baseline="0" dirty="0" smtClean="0"/>
              <a:t>Each role can have multiple identical instances </a:t>
            </a:r>
          </a:p>
          <a:p>
            <a:r>
              <a:rPr lang="en-US" baseline="0" dirty="0" smtClean="0"/>
              <a:t>You can currently have up to 25 roles per cloud service.</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22</a:t>
            </a:fld>
            <a:endParaRPr lang="en-US" dirty="0"/>
          </a:p>
        </p:txBody>
      </p:sp>
    </p:spTree>
    <p:extLst>
      <p:ext uri="{BB962C8B-B14F-4D97-AF65-F5344CB8AC3E}">
        <p14:creationId xmlns:p14="http://schemas.microsoft.com/office/powerpoint/2010/main" val="40004461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Virtual Machines work</a:t>
            </a:r>
            <a:r>
              <a:rPr lang="en-US" baseline="0" dirty="0" smtClean="0"/>
              <a:t> in a similar way.</a:t>
            </a:r>
          </a:p>
          <a:p>
            <a:endParaRPr lang="en-US" baseline="0" dirty="0" smtClean="0"/>
          </a:p>
          <a:p>
            <a:r>
              <a:rPr lang="en-US" baseline="0" dirty="0" smtClean="0"/>
              <a:t>A cloud service can have up to 25 roles but if that role has a virtual machine there can only be a single instance. </a:t>
            </a:r>
          </a:p>
          <a:p>
            <a:endParaRPr lang="en-US" baseline="0" dirty="0" smtClean="0"/>
          </a:p>
          <a:p>
            <a:r>
              <a:rPr lang="en-US" baseline="0" dirty="0" smtClean="0"/>
              <a:t>Implicit Cloud service is a reference to the portal. If you only have a single VM the portal will not display the cloud service although it is created and exists.</a:t>
            </a:r>
          </a:p>
          <a:p>
            <a:r>
              <a:rPr lang="en-US" baseline="0" dirty="0" smtClean="0"/>
              <a:t>Add another role (or remove the VM) and the cloud service will show.</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82AABF77-E2E4-44CA-BA5C-65E132CF08D8}" type="slidenum">
              <a:rPr lang="en-US" smtClean="0"/>
              <a:pPr/>
              <a:t>23</a:t>
            </a:fld>
            <a:endParaRPr lang="en-US" dirty="0"/>
          </a:p>
        </p:txBody>
      </p:sp>
    </p:spTree>
    <p:extLst>
      <p:ext uri="{BB962C8B-B14F-4D97-AF65-F5344CB8AC3E}">
        <p14:creationId xmlns:p14="http://schemas.microsoft.com/office/powerpoint/2010/main" val="40004461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there are multiple VMs in the same cloud service they</a:t>
            </a:r>
            <a:r>
              <a:rPr lang="en-US" baseline="0" dirty="0" smtClean="0"/>
              <a:t> can communicate directly as they are on the same network.</a:t>
            </a:r>
          </a:p>
          <a:p>
            <a:endParaRPr lang="en-US" baseline="0" dirty="0" smtClean="0"/>
          </a:p>
        </p:txBody>
      </p:sp>
      <p:sp>
        <p:nvSpPr>
          <p:cNvPr id="4" name="Slide Number Placeholder 3"/>
          <p:cNvSpPr>
            <a:spLocks noGrp="1"/>
          </p:cNvSpPr>
          <p:nvPr>
            <p:ph type="sldNum" sz="quarter" idx="10"/>
          </p:nvPr>
        </p:nvSpPr>
        <p:spPr/>
        <p:txBody>
          <a:bodyPr/>
          <a:lstStyle/>
          <a:p>
            <a:fld id="{82AABF77-E2E4-44CA-BA5C-65E132CF08D8}" type="slidenum">
              <a:rPr lang="en-US" smtClean="0"/>
              <a:pPr/>
              <a:t>24</a:t>
            </a:fld>
            <a:endParaRPr lang="en-US" dirty="0"/>
          </a:p>
        </p:txBody>
      </p:sp>
    </p:spTree>
    <p:extLst>
      <p:ext uri="{BB962C8B-B14F-4D97-AF65-F5344CB8AC3E}">
        <p14:creationId xmlns:p14="http://schemas.microsoft.com/office/powerpoint/2010/main" val="4000446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Windows Azure Virtual Machines and Virtual Networks</a:t>
            </a:r>
            <a:r>
              <a:rPr lang="en-US" baseline="0" dirty="0" smtClean="0"/>
              <a:t> support adds the capability to run key server applications and workloads such as Active Directory, SharePoint, SQL Server and most applications that run on a Virtual Machine today.</a:t>
            </a:r>
          </a:p>
          <a:p>
            <a:endParaRPr lang="en-US" baseline="0" dirty="0" smtClean="0"/>
          </a:p>
          <a:p>
            <a:r>
              <a:rPr lang="en-US" baseline="0" dirty="0" smtClean="0"/>
              <a:t>Adding storage capacity is simple. Either through the portal or PowerShell add up to 16 TBs of storage on an X-Large VM.</a:t>
            </a:r>
          </a:p>
          <a:p>
            <a:endParaRPr lang="en-US" baseline="0" dirty="0" smtClean="0"/>
          </a:p>
          <a:p>
            <a:r>
              <a:rPr lang="en-US" dirty="0" smtClean="0"/>
              <a:t>Virtual</a:t>
            </a:r>
            <a:r>
              <a:rPr lang="en-US" baseline="0" dirty="0" smtClean="0"/>
              <a:t> machines allows you to the option of splitting virtual machine loads across multiple racks in the data center using availability sets. </a:t>
            </a:r>
          </a:p>
          <a:p>
            <a:endParaRPr lang="en-US" baseline="0" dirty="0" smtClean="0"/>
          </a:p>
          <a:p>
            <a:r>
              <a:rPr lang="en-US" baseline="0" dirty="0" smtClean="0"/>
              <a:t>Virtual Networks provide the capability of connecting two cloud services for direct communication. This enables scenarios such as web and worker roles communicating directory with SQL Server. </a:t>
            </a:r>
          </a:p>
          <a:p>
            <a:endParaRPr lang="en-US" baseline="0" dirty="0" smtClean="0"/>
          </a:p>
          <a:p>
            <a:r>
              <a:rPr lang="en-US" baseline="0" dirty="0" smtClean="0"/>
              <a:t>Application migration is much simpler. In most cases the app will just run without changes on a virtual machine.</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4</a:t>
            </a:fld>
            <a:endParaRPr lang="en-US"/>
          </a:p>
        </p:txBody>
      </p:sp>
    </p:spTree>
    <p:extLst>
      <p:ext uri="{BB962C8B-B14F-4D97-AF65-F5344CB8AC3E}">
        <p14:creationId xmlns:p14="http://schemas.microsoft.com/office/powerpoint/2010/main" val="33289808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Windows Azure previously you did</a:t>
            </a:r>
            <a:r>
              <a:rPr lang="en-US" baseline="0" dirty="0" smtClean="0"/>
              <a:t> not have control over the VM names. This is a net new. </a:t>
            </a:r>
          </a:p>
          <a:p>
            <a:r>
              <a:rPr lang="en-US" baseline="0" dirty="0" smtClean="0"/>
              <a:t>Windows Azure Provided DNS is also new.  Previously you had to use the Windows Azure object model to get the IP addresses of different roles in your deployment. </a:t>
            </a:r>
          </a:p>
          <a:p>
            <a:endParaRPr lang="en-US" baseline="0" dirty="0" smtClean="0"/>
          </a:p>
          <a:p>
            <a:r>
              <a:rPr lang="en-US" baseline="0" dirty="0" smtClean="0"/>
              <a:t>BYOD allows you to host Active Directory directly in the cloud or when used in conjunction with Virtual Networks (VPN) to build hybrid solutions where AD is hosted on premises and consumed in the cloud or both.</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26</a:t>
            </a:fld>
            <a:endParaRPr lang="en-US"/>
          </a:p>
        </p:txBody>
      </p:sp>
    </p:spTree>
    <p:extLst>
      <p:ext uri="{BB962C8B-B14F-4D97-AF65-F5344CB8AC3E}">
        <p14:creationId xmlns:p14="http://schemas.microsoft.com/office/powerpoint/2010/main" val="7518615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UDP is now a supported</a:t>
            </a:r>
            <a:r>
              <a:rPr lang="en-US" baseline="0" dirty="0" smtClean="0"/>
              <a:t> protocol in WA (previously wasn’t). </a:t>
            </a:r>
          </a:p>
          <a:p>
            <a:r>
              <a:rPr lang="en-US" baseline="0" dirty="0" smtClean="0"/>
              <a:t>Discuss that by default with virtual machines there is an internal endpoint defined with </a:t>
            </a:r>
            <a:r>
              <a:rPr lang="en-US" baseline="0" dirty="0" err="1" smtClean="0"/>
              <a:t>protcol</a:t>
            </a:r>
            <a:r>
              <a:rPr lang="en-US" baseline="0" dirty="0" smtClean="0"/>
              <a:t>=“all” so essentially all traffic is open between virtual machines. </a:t>
            </a:r>
          </a:p>
          <a:p>
            <a:r>
              <a:rPr lang="en-US" baseline="0" dirty="0" smtClean="0"/>
              <a:t>Windows Server firewall and Linux firewall will still need to be configured to allow traffic.</a:t>
            </a:r>
          </a:p>
          <a:p>
            <a:endParaRPr lang="en-US" baseline="0" dirty="0" smtClean="0"/>
          </a:p>
          <a:p>
            <a:r>
              <a:rPr lang="en-US" baseline="0" dirty="0" smtClean="0"/>
              <a:t>Health probes allow the load balancer to check a custom HTTP path that tells the LB whether the server is healthy or not. For TCP endpoints no http path is required just the port to connect to.</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27</a:t>
            </a:fld>
            <a:endParaRPr lang="en-US"/>
          </a:p>
        </p:txBody>
      </p:sp>
    </p:spTree>
    <p:extLst>
      <p:ext uri="{BB962C8B-B14F-4D97-AF65-F5344CB8AC3E}">
        <p14:creationId xmlns:p14="http://schemas.microsoft.com/office/powerpoint/2010/main" val="17632282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Input</a:t>
            </a:r>
            <a:r>
              <a:rPr lang="en-US" baseline="0" dirty="0" smtClean="0"/>
              <a:t> port forwarding is how you can configure direct/non load balanced communication to multiple VMs that have services listening on the same port. </a:t>
            </a: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28</a:t>
            </a:fld>
            <a:endParaRPr lang="en-US"/>
          </a:p>
        </p:txBody>
      </p:sp>
    </p:spTree>
    <p:extLst>
      <p:ext uri="{BB962C8B-B14F-4D97-AF65-F5344CB8AC3E}">
        <p14:creationId xmlns:p14="http://schemas.microsoft.com/office/powerpoint/2010/main" val="15328019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Load</a:t>
            </a:r>
            <a:r>
              <a:rPr lang="en-US" baseline="0" dirty="0" smtClean="0"/>
              <a:t> balanced endpoints allow you to configure the load balance to distribute traffic to multiple VMs. This works with TCP/UDP and you can also configure an HTTP probe with a custom path to test the health of the VM. </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29</a:t>
            </a:fld>
            <a:endParaRPr lang="en-US"/>
          </a:p>
        </p:txBody>
      </p:sp>
    </p:spTree>
    <p:extLst>
      <p:ext uri="{BB962C8B-B14F-4D97-AF65-F5344CB8AC3E}">
        <p14:creationId xmlns:p14="http://schemas.microsoft.com/office/powerpoint/2010/main" val="14930822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Load</a:t>
            </a:r>
            <a:r>
              <a:rPr lang="en-US" baseline="0" dirty="0" smtClean="0"/>
              <a:t> Balanced Input Endpoints allow you to configure the load balance to distribute traffic to multiple VMs. This works with TCP/UDP and you can also configure an HTTP probe with a custom path to test the health of the VM. </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30</a:t>
            </a:fld>
            <a:endParaRPr lang="en-US"/>
          </a:p>
        </p:txBody>
      </p:sp>
    </p:spTree>
    <p:extLst>
      <p:ext uri="{BB962C8B-B14F-4D97-AF65-F5344CB8AC3E}">
        <p14:creationId xmlns:p14="http://schemas.microsoft.com/office/powerpoint/2010/main" val="14930822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now</a:t>
            </a:r>
            <a:r>
              <a:rPr lang="en-US" baseline="0" dirty="0" smtClean="0"/>
              <a:t> offer an SLA for virtual machines running a single instance. This is different from web/worker roles which require two VMs for an SLA.</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32</a:t>
            </a:fld>
            <a:endParaRPr lang="en-US"/>
          </a:p>
        </p:txBody>
      </p:sp>
    </p:spTree>
    <p:extLst>
      <p:ext uri="{BB962C8B-B14F-4D97-AF65-F5344CB8AC3E}">
        <p14:creationId xmlns:p14="http://schemas.microsoft.com/office/powerpoint/2010/main" val="5148409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713295" rtl="0" eaLnBrk="1" fontAlgn="auto" latinLnBrk="0" hangingPunct="1">
              <a:lnSpc>
                <a:spcPct val="90000"/>
              </a:lnSpc>
              <a:spcBef>
                <a:spcPts val="0"/>
              </a:spcBef>
              <a:spcAft>
                <a:spcPts val="260"/>
              </a:spcAft>
              <a:buClrTx/>
              <a:buSzTx/>
              <a:buFontTx/>
              <a:buNone/>
              <a:tabLst/>
              <a:defRPr/>
            </a:pPr>
            <a:r>
              <a:rPr lang="en-NZ" b="1" dirty="0" smtClean="0"/>
              <a:t>Slide Objective</a:t>
            </a:r>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Discuss achieving</a:t>
            </a:r>
            <a:r>
              <a:rPr lang="en-NZ" b="0" baseline="0" dirty="0" smtClean="0"/>
              <a:t> very high availability with Windows Azure</a:t>
            </a:r>
            <a:endParaRPr lang="en-NZ" b="0" dirty="0" smtClean="0"/>
          </a:p>
          <a:p>
            <a:endParaRPr lang="en-NZ" dirty="0" smtClean="0"/>
          </a:p>
          <a:p>
            <a:r>
              <a:rPr lang="en-NZ" b="1" dirty="0" smtClean="0"/>
              <a:t>Speaker Notes</a:t>
            </a:r>
          </a:p>
          <a:p>
            <a:pPr marL="171450" indent="-171450">
              <a:buFont typeface="Arial" pitchFamily="34" charset="0"/>
              <a:buChar char="•"/>
            </a:pPr>
            <a:r>
              <a:rPr lang="en-NZ" dirty="0" smtClean="0"/>
              <a:t>Fault Domain is a physical unit of failure, and is closely related to the physical infrastructure in the data centers. </a:t>
            </a:r>
          </a:p>
          <a:p>
            <a:pPr marL="337596" lvl="1" indent="-171450">
              <a:buFont typeface="Arial" pitchFamily="34" charset="0"/>
              <a:buChar char="•"/>
            </a:pPr>
            <a:r>
              <a:rPr lang="en-NZ" dirty="0" smtClean="0"/>
              <a:t>In Windows Azure the rack can be considered a fault domain. However there is no 1:1 mapping between fault domain and rack.  </a:t>
            </a:r>
          </a:p>
          <a:p>
            <a:pPr marL="337596" lvl="1" indent="-171450">
              <a:buFont typeface="Arial" pitchFamily="34" charset="0"/>
              <a:buChar char="•"/>
            </a:pPr>
            <a:endParaRPr lang="en-NZ" dirty="0" smtClean="0"/>
          </a:p>
          <a:p>
            <a:pPr marL="171450" indent="-171450">
              <a:buFont typeface="Arial" pitchFamily="34" charset="0"/>
              <a:buChar char="•"/>
            </a:pPr>
            <a:r>
              <a:rPr lang="en-NZ" dirty="0" smtClean="0"/>
              <a:t>Windows Azure Fabric is responsible to deploy the instances of your application in different fault domains. </a:t>
            </a:r>
          </a:p>
          <a:p>
            <a:pPr marL="337596" lvl="1" indent="-171450">
              <a:buFont typeface="Arial" pitchFamily="34" charset="0"/>
              <a:buChar char="•"/>
            </a:pPr>
            <a:r>
              <a:rPr lang="en-NZ" dirty="0" smtClean="0"/>
              <a:t>Obviously this only</a:t>
            </a:r>
            <a:r>
              <a:rPr lang="en-NZ" baseline="0" dirty="0" smtClean="0"/>
              <a:t> applies if you run more than 1 instance</a:t>
            </a:r>
          </a:p>
          <a:p>
            <a:pPr marL="337596" lvl="1" indent="-171450">
              <a:buFont typeface="Arial" pitchFamily="34" charset="0"/>
              <a:buChar char="•"/>
            </a:pPr>
            <a:endParaRPr lang="en-NZ" dirty="0" smtClean="0"/>
          </a:p>
          <a:p>
            <a:pPr marL="171450" indent="-171450">
              <a:buFont typeface="Arial" pitchFamily="34" charset="0"/>
              <a:buChar char="•"/>
            </a:pPr>
            <a:r>
              <a:rPr lang="en-NZ" dirty="0" smtClean="0"/>
              <a:t>Right now Fabric makes sure that your application uses at least 2 (two) fault domains, however depending on capacity and VM availability it may happen that it is spread across more than that. </a:t>
            </a:r>
          </a:p>
          <a:p>
            <a:pPr marL="171450" indent="-171450">
              <a:buFont typeface="Arial" pitchFamily="34" charset="0"/>
              <a:buChar char="•"/>
            </a:pPr>
            <a:r>
              <a:rPr lang="en-NZ" dirty="0" smtClean="0"/>
              <a:t>As a developer u have no direct control over how many fault domains your application will use but the way you configure it may impact your availability</a:t>
            </a:r>
          </a:p>
          <a:p>
            <a:endParaRPr lang="en-NZ" dirty="0" smtClean="0"/>
          </a:p>
          <a:p>
            <a:pPr marL="171450" indent="-171450">
              <a:buFont typeface="Arial" pitchFamily="34" charset="0"/>
              <a:buChar char="•"/>
            </a:pPr>
            <a:r>
              <a:rPr lang="en-NZ" dirty="0" smtClean="0"/>
              <a:t>Upgrade Domain is a logical unit, which determines how particular service will be upgraded. </a:t>
            </a:r>
          </a:p>
          <a:p>
            <a:pPr marL="171450" indent="-171450">
              <a:buFont typeface="Arial" pitchFamily="34" charset="0"/>
              <a:buChar char="•"/>
            </a:pPr>
            <a:r>
              <a:rPr lang="en-NZ" dirty="0" smtClean="0"/>
              <a:t>The default number of upgrade domains that are configured for your application is 5 (five). You can control how many upgrade domains your application will use through the upgradeDomain configuration setting in your service definition file (CSDEF). </a:t>
            </a:r>
          </a:p>
          <a:p>
            <a:pPr marL="171450" indent="-171450">
              <a:buFont typeface="Arial" pitchFamily="34" charset="0"/>
              <a:buChar char="•"/>
            </a:pPr>
            <a:r>
              <a:rPr lang="en-NZ" dirty="0" smtClean="0"/>
              <a:t>Windows Azure Fabric ensures that particular upgrade domain is not within single fault domain</a:t>
            </a:r>
          </a:p>
          <a:p>
            <a:pPr marL="337596" lvl="1" indent="-171450">
              <a:buFont typeface="Arial" pitchFamily="34" charset="0"/>
              <a:buChar char="•"/>
            </a:pPr>
            <a:r>
              <a:rPr lang="en-NZ" dirty="0" smtClean="0"/>
              <a:t>That is Upgrade</a:t>
            </a:r>
            <a:r>
              <a:rPr lang="en-NZ" baseline="0" dirty="0" smtClean="0"/>
              <a:t> domains are orthogonal to fault domains</a:t>
            </a:r>
          </a:p>
          <a:p>
            <a:pPr marL="337596" lvl="1" indent="-171450">
              <a:buFont typeface="Arial" pitchFamily="34" charset="0"/>
              <a:buChar char="•"/>
            </a:pPr>
            <a:endParaRPr lang="en-NZ" baseline="0" dirty="0" smtClean="0"/>
          </a:p>
          <a:p>
            <a:pPr marL="171450" lvl="0" indent="-171450">
              <a:buFont typeface="Arial" pitchFamily="34" charset="0"/>
              <a:buChar char="•"/>
            </a:pPr>
            <a:r>
              <a:rPr lang="en-NZ" baseline="0" dirty="0" smtClean="0"/>
              <a:t>Roles are then spread out over upgrade domains and fault domains. Subject to running a reasonable number of instances this removes the risk of a single point of failure</a:t>
            </a:r>
            <a:endParaRPr lang="en-NZ"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33</a:t>
            </a:fld>
            <a:endParaRPr lang="en-US" dirty="0"/>
          </a:p>
        </p:txBody>
      </p:sp>
    </p:spTree>
    <p:extLst>
      <p:ext uri="{BB962C8B-B14F-4D97-AF65-F5344CB8AC3E}">
        <p14:creationId xmlns:p14="http://schemas.microsoft.com/office/powerpoint/2010/main" val="20104262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713295" rtl="0" eaLnBrk="1" fontAlgn="auto" latinLnBrk="0" hangingPunct="1">
              <a:lnSpc>
                <a:spcPct val="90000"/>
              </a:lnSpc>
              <a:spcBef>
                <a:spcPts val="0"/>
              </a:spcBef>
              <a:spcAft>
                <a:spcPts val="260"/>
              </a:spcAft>
              <a:buClrTx/>
              <a:buSzTx/>
              <a:buFontTx/>
              <a:buNone/>
              <a:tabLst/>
              <a:defRPr/>
            </a:pPr>
            <a:r>
              <a:rPr lang="en-NZ" b="1" dirty="0" smtClean="0"/>
              <a:t>Slide Objective</a:t>
            </a:r>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Provide a graphical view of fault and upgrade domains</a:t>
            </a:r>
          </a:p>
          <a:p>
            <a:pPr marL="0" marR="0" indent="0" algn="l" defTabSz="713295" rtl="0" eaLnBrk="1" fontAlgn="auto" latinLnBrk="0" hangingPunct="1">
              <a:lnSpc>
                <a:spcPct val="90000"/>
              </a:lnSpc>
              <a:spcBef>
                <a:spcPts val="0"/>
              </a:spcBef>
              <a:spcAft>
                <a:spcPts val="260"/>
              </a:spcAft>
              <a:buClrTx/>
              <a:buSzTx/>
              <a:buFontTx/>
              <a:buNone/>
              <a:tabLst/>
              <a:defRPr/>
            </a:pPr>
            <a:endParaRPr lang="en-NZ" b="0" dirty="0" smtClean="0"/>
          </a:p>
          <a:p>
            <a:pPr marL="0" marR="0" indent="0" algn="l" defTabSz="713295" rtl="0" eaLnBrk="1" fontAlgn="auto" latinLnBrk="0" hangingPunct="1">
              <a:lnSpc>
                <a:spcPct val="90000"/>
              </a:lnSpc>
              <a:spcBef>
                <a:spcPts val="0"/>
              </a:spcBef>
              <a:spcAft>
                <a:spcPts val="260"/>
              </a:spcAft>
              <a:buClrTx/>
              <a:buSzTx/>
              <a:buFontTx/>
              <a:buNone/>
              <a:tabLst/>
              <a:defRPr/>
            </a:pPr>
            <a:r>
              <a:rPr lang="en-NZ" b="1" dirty="0" smtClean="0"/>
              <a:t>Speaker</a:t>
            </a:r>
            <a:r>
              <a:rPr lang="en-NZ" b="1" baseline="0" dirty="0" smtClean="0"/>
              <a:t> Notes</a:t>
            </a:r>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You can se that our service is well spread out across both fault and upgrade domains</a:t>
            </a:r>
          </a:p>
          <a:p>
            <a:pPr marL="0" marR="0" indent="0" algn="l" defTabSz="713295" rtl="0" eaLnBrk="1" fontAlgn="auto" latinLnBrk="0" hangingPunct="1">
              <a:lnSpc>
                <a:spcPct val="90000"/>
              </a:lnSpc>
              <a:spcBef>
                <a:spcPts val="0"/>
              </a:spcBef>
              <a:spcAft>
                <a:spcPts val="260"/>
              </a:spcAft>
              <a:buClrTx/>
              <a:buSzTx/>
              <a:buFontTx/>
              <a:buNone/>
              <a:tabLst/>
              <a:defRPr/>
            </a:pPr>
            <a:endParaRPr lang="en-NZ" b="0" dirty="0" smtClean="0"/>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The loss of a fault domain will not cause a failure of our service</a:t>
            </a:r>
            <a:r>
              <a:rPr lang="en-NZ" b="0" baseline="0" dirty="0" smtClean="0"/>
              <a:t> nor will the restart or change of an upgrade domain cause a failure of our service</a:t>
            </a:r>
          </a:p>
          <a:p>
            <a:pPr marL="0" marR="0" indent="0" algn="l" defTabSz="713295" rtl="0" eaLnBrk="1" fontAlgn="auto" latinLnBrk="0" hangingPunct="1">
              <a:lnSpc>
                <a:spcPct val="90000"/>
              </a:lnSpc>
              <a:spcBef>
                <a:spcPts val="0"/>
              </a:spcBef>
              <a:spcAft>
                <a:spcPts val="260"/>
              </a:spcAft>
              <a:buClrTx/>
              <a:buSzTx/>
              <a:buFontTx/>
              <a:buNone/>
              <a:tabLst/>
              <a:defRPr/>
            </a:pPr>
            <a:endParaRPr lang="en-NZ" b="1" baseline="0" dirty="0" smtClean="0"/>
          </a:p>
          <a:p>
            <a:pPr marL="0" marR="0" indent="0" algn="l" defTabSz="713295" rtl="0" eaLnBrk="1" fontAlgn="auto" latinLnBrk="0" hangingPunct="1">
              <a:lnSpc>
                <a:spcPct val="90000"/>
              </a:lnSpc>
              <a:spcBef>
                <a:spcPts val="0"/>
              </a:spcBef>
              <a:spcAft>
                <a:spcPts val="260"/>
              </a:spcAft>
              <a:buClrTx/>
              <a:buSzTx/>
              <a:buFontTx/>
              <a:buNone/>
              <a:tabLst/>
              <a:defRPr/>
            </a:pPr>
            <a:endParaRPr lang="en-NZ" b="1" baseline="0" dirty="0" smtClean="0"/>
          </a:p>
          <a:p>
            <a:pPr marL="0" marR="0" indent="0" algn="l" defTabSz="713295" rtl="0" eaLnBrk="1" fontAlgn="auto" latinLnBrk="0" hangingPunct="1">
              <a:lnSpc>
                <a:spcPct val="90000"/>
              </a:lnSpc>
              <a:spcBef>
                <a:spcPts val="0"/>
              </a:spcBef>
              <a:spcAft>
                <a:spcPts val="260"/>
              </a:spcAft>
              <a:buClrTx/>
              <a:buSzTx/>
              <a:buFontTx/>
              <a:buNone/>
              <a:tabLst/>
              <a:defRPr/>
            </a:pPr>
            <a:r>
              <a:rPr lang="en-NZ" b="1" baseline="0" dirty="0" smtClean="0"/>
              <a:t>Notes</a:t>
            </a:r>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Useful pre-reading here.</a:t>
            </a:r>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http://blog.toddysm.com/2010/04/upgrade-domains-and-fault-domains-in-windows-azure.html</a:t>
            </a:r>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34</a:t>
            </a:fld>
            <a:endParaRPr lang="en-US" dirty="0"/>
          </a:p>
        </p:txBody>
      </p:sp>
    </p:spTree>
    <p:extLst>
      <p:ext uri="{BB962C8B-B14F-4D97-AF65-F5344CB8AC3E}">
        <p14:creationId xmlns:p14="http://schemas.microsoft.com/office/powerpoint/2010/main" val="25978423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NZ" dirty="0" smtClean="0"/>
              <a:t>Availability sets</a:t>
            </a:r>
            <a:r>
              <a:rPr lang="en-NZ" baseline="0" dirty="0" smtClean="0"/>
              <a:t> tell the Fabric Controller to place VMs in the same set on different racks for faults and in separate upgrade domains for updates. </a:t>
            </a:r>
          </a:p>
          <a:p>
            <a:r>
              <a:rPr lang="en-NZ" baseline="0" dirty="0" smtClean="0"/>
              <a:t>This essentially tells the FC not to take the guest OS down of all VMs in the same set for host updates. </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35</a:t>
            </a:fld>
            <a:endParaRPr lang="en-US" dirty="0"/>
          </a:p>
        </p:txBody>
      </p:sp>
    </p:spTree>
    <p:extLst>
      <p:ext uri="{BB962C8B-B14F-4D97-AF65-F5344CB8AC3E}">
        <p14:creationId xmlns:p14="http://schemas.microsoft.com/office/powerpoint/2010/main" val="25978423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Simple: To achieve</a:t>
            </a:r>
            <a:r>
              <a:rPr lang="en-US" baseline="0" dirty="0" smtClean="0"/>
              <a:t> a 99.95% SLA your application tiers will require multiple VMs in an availability set.</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36</a:t>
            </a:fld>
            <a:endParaRPr lang="en-US" dirty="0"/>
          </a:p>
        </p:txBody>
      </p:sp>
    </p:spTree>
    <p:extLst>
      <p:ext uri="{BB962C8B-B14F-4D97-AF65-F5344CB8AC3E}">
        <p14:creationId xmlns:p14="http://schemas.microsoft.com/office/powerpoint/2010/main" val="2236585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introduction</a:t>
            </a:r>
            <a:r>
              <a:rPr lang="en-US" baseline="0" dirty="0" smtClean="0"/>
              <a:t> of Windows Azure Virtual Machines and Virtual Networks there are an entirely new set of workloads that are suitable. </a:t>
            </a:r>
          </a:p>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36775403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Show a multi-</a:t>
            </a:r>
            <a:r>
              <a:rPr lang="en-US" sz="1200" kern="1200" dirty="0" err="1" smtClean="0">
                <a:solidFill>
                  <a:schemeClr val="tx1"/>
                </a:solidFill>
                <a:effectLst/>
                <a:latin typeface="+mn-lt"/>
                <a:ea typeface="+mn-ea"/>
                <a:cs typeface="+mn-cs"/>
              </a:rPr>
              <a:t>vm</a:t>
            </a:r>
            <a:r>
              <a:rPr lang="en-US" sz="1200" kern="1200" dirty="0" smtClean="0">
                <a:solidFill>
                  <a:schemeClr val="tx1"/>
                </a:solidFill>
                <a:effectLst/>
                <a:latin typeface="+mn-lt"/>
                <a:ea typeface="+mn-ea"/>
                <a:cs typeface="+mn-cs"/>
              </a:rPr>
              <a:t> web farm </a:t>
            </a:r>
          </a:p>
          <a:p>
            <a:pPr lvl="1"/>
            <a:r>
              <a:rPr lang="en-US" sz="1200" kern="1200" dirty="0" smtClean="0">
                <a:solidFill>
                  <a:schemeClr val="tx1"/>
                </a:solidFill>
                <a:effectLst/>
                <a:latin typeface="+mn-lt"/>
                <a:ea typeface="+mn-ea"/>
                <a:cs typeface="+mn-cs"/>
              </a:rPr>
              <a:t>2-Web Servers</a:t>
            </a:r>
          </a:p>
          <a:p>
            <a:pPr lvl="1"/>
            <a:r>
              <a:rPr lang="en-US" sz="1200" kern="1200" dirty="0" smtClean="0">
                <a:solidFill>
                  <a:schemeClr val="tx1"/>
                </a:solidFill>
                <a:effectLst/>
                <a:latin typeface="+mn-lt"/>
                <a:ea typeface="+mn-ea"/>
                <a:cs typeface="+mn-cs"/>
              </a:rPr>
              <a:t>2-SQL Servers (mirrored)</a:t>
            </a:r>
          </a:p>
          <a:p>
            <a:pPr lvl="0"/>
            <a:r>
              <a:rPr lang="en-US" sz="1200" kern="1200" dirty="0" smtClean="0">
                <a:solidFill>
                  <a:schemeClr val="tx1"/>
                </a:solidFill>
                <a:effectLst/>
                <a:latin typeface="+mn-lt"/>
                <a:ea typeface="+mn-ea"/>
                <a:cs typeface="+mn-cs"/>
              </a:rPr>
              <a:t>Configure Availability Sets </a:t>
            </a:r>
          </a:p>
          <a:p>
            <a:pPr lvl="1"/>
            <a:r>
              <a:rPr lang="en-US" sz="1200" kern="1200" dirty="0" smtClean="0">
                <a:solidFill>
                  <a:schemeClr val="tx1"/>
                </a:solidFill>
                <a:effectLst/>
                <a:latin typeface="+mn-lt"/>
                <a:ea typeface="+mn-ea"/>
                <a:cs typeface="+mn-cs"/>
              </a:rPr>
              <a:t>Show Upgrade and Fault Domains in PS</a:t>
            </a:r>
          </a:p>
          <a:p>
            <a:pPr lvl="1"/>
            <a:r>
              <a:rPr lang="en-US" sz="1200" kern="1200" dirty="0" smtClean="0">
                <a:solidFill>
                  <a:schemeClr val="tx1"/>
                </a:solidFill>
                <a:effectLst/>
                <a:latin typeface="+mn-lt"/>
                <a:ea typeface="+mn-ea"/>
                <a:cs typeface="+mn-cs"/>
              </a:rPr>
              <a:t>Configure Load Balancing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10E035-3DF4-4A15-9272-486F21423BC9}" type="slidenum">
              <a:rPr lang="en-US" smtClean="0"/>
              <a:t>38</a:t>
            </a:fld>
            <a:endParaRPr lang="en-US"/>
          </a:p>
        </p:txBody>
      </p:sp>
    </p:spTree>
    <p:extLst>
      <p:ext uri="{BB962C8B-B14F-4D97-AF65-F5344CB8AC3E}">
        <p14:creationId xmlns:p14="http://schemas.microsoft.com/office/powerpoint/2010/main" val="30094690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Microsoft think about the stack to provide connectivity between on-premise and cloud.</a:t>
            </a:r>
          </a:p>
          <a:p>
            <a:r>
              <a:rPr lang="en-US" dirty="0" smtClean="0"/>
              <a:t>Specifically this</a:t>
            </a:r>
            <a:r>
              <a:rPr lang="en-US" baseline="0" dirty="0" smtClean="0"/>
              <a:t> deck focuses on the last two layers</a:t>
            </a:r>
          </a:p>
          <a:p>
            <a:endParaRPr lang="en-US" baseline="0" dirty="0" smtClean="0"/>
          </a:p>
          <a:p>
            <a:r>
              <a:rPr lang="en-US" baseline="0" dirty="0" err="1" smtClean="0"/>
              <a:t>Servicebus</a:t>
            </a:r>
            <a:r>
              <a:rPr lang="en-US" baseline="0" dirty="0" smtClean="0"/>
              <a:t> </a:t>
            </a:r>
            <a:r>
              <a:rPr lang="en-US" baseline="0" dirty="0" err="1" smtClean="0"/>
              <a:t>vs</a:t>
            </a:r>
            <a:r>
              <a:rPr lang="en-US" baseline="0" dirty="0" smtClean="0"/>
              <a:t> connect – SB requires app code change, Connect/Virtual Networks do not. </a:t>
            </a:r>
          </a:p>
          <a:p>
            <a:endParaRPr lang="en-US" baseline="0" dirty="0" smtClean="0"/>
          </a:p>
          <a:p>
            <a:r>
              <a:rPr lang="en-US" baseline="0" dirty="0" smtClean="0"/>
              <a:t>Virtual Networks are the net new here. They provide site to site connectivity where Connect provided server to server connectivity.</a:t>
            </a:r>
          </a:p>
          <a:p>
            <a:r>
              <a:rPr lang="en-US" baseline="0" dirty="0" smtClean="0"/>
              <a:t>Virtual Networks are the more flexible and powerful option.</a:t>
            </a:r>
          </a:p>
          <a:p>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22057078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Windows</a:t>
            </a:r>
            <a:r>
              <a:rPr lang="en-US" baseline="0" dirty="0" smtClean="0"/>
              <a:t> Azure Virtual Networks is our solution to providing hybrid solutions and solutions that require advanced connectivity in the cloud. </a:t>
            </a:r>
          </a:p>
          <a:p>
            <a:r>
              <a:rPr lang="en-US" baseline="0" dirty="0" smtClean="0"/>
              <a:t>Hybrid on-premises to cloud is enabled by using the VPN solution that allows site&lt;-&gt;site connectivity allowing machines on premise and machines in the cloud to appear on the same network.</a:t>
            </a:r>
          </a:p>
          <a:p>
            <a:endParaRPr lang="en-US" baseline="0" dirty="0" smtClean="0"/>
          </a:p>
          <a:p>
            <a:r>
              <a:rPr lang="en-US" baseline="0" dirty="0" smtClean="0"/>
              <a:t>Advanced connectivity solutions are enabled because Windows Azure applications that are deployed in to a virtual network will have persistent IP addresses. This is a requirement for solutions like Active Directory. </a:t>
            </a:r>
          </a:p>
          <a:p>
            <a:endParaRPr lang="en-US" baseline="0" dirty="0" smtClean="0"/>
          </a:p>
          <a:p>
            <a:r>
              <a:rPr lang="en-US" baseline="0" dirty="0" smtClean="0"/>
              <a:t>Other solutions enabled by virtual networks in the cloud are mixing VMs and web/worker role solutions in the same Windows Azure network. This allows for scenarios like web/worker roles to communicate back to VMs running applications like SQL server.</a:t>
            </a:r>
          </a:p>
        </p:txBody>
      </p:sp>
      <p:sp>
        <p:nvSpPr>
          <p:cNvPr id="4" name="Slide Number Placeholder 3"/>
          <p:cNvSpPr>
            <a:spLocks noGrp="1"/>
          </p:cNvSpPr>
          <p:nvPr>
            <p:ph type="sldNum" sz="quarter" idx="10"/>
          </p:nvPr>
        </p:nvSpPr>
        <p:spPr/>
        <p:txBody>
          <a:bodyPr/>
          <a:lstStyle/>
          <a:p>
            <a:fld id="{0110E035-3DF4-4A15-9272-486F21423BC9}" type="slidenum">
              <a:rPr lang="en-US" smtClean="0"/>
              <a:t>41</a:t>
            </a:fld>
            <a:endParaRPr lang="en-US"/>
          </a:p>
        </p:txBody>
      </p:sp>
    </p:spTree>
    <p:extLst>
      <p:ext uri="{BB962C8B-B14F-4D97-AF65-F5344CB8AC3E}">
        <p14:creationId xmlns:p14="http://schemas.microsoft.com/office/powerpoint/2010/main" val="41741808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8BBC60-AFCD-45D8-985A-BA4A4057B93A}" type="slidenum">
              <a:rPr lang="en-US" smtClean="0"/>
              <a:pPr/>
              <a:t>42</a:t>
            </a:fld>
            <a:endParaRPr lang="en-US"/>
          </a:p>
        </p:txBody>
      </p:sp>
    </p:spTree>
    <p:extLst>
      <p:ext uri="{BB962C8B-B14F-4D97-AF65-F5344CB8AC3E}">
        <p14:creationId xmlns:p14="http://schemas.microsoft.com/office/powerpoint/2010/main" val="35235343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55000" lnSpcReduction="20000"/>
          </a:bodyPr>
          <a:lstStyle/>
          <a:p>
            <a:r>
              <a:rPr lang="en-US" dirty="0" smtClean="0"/>
              <a:t>Windows</a:t>
            </a:r>
            <a:r>
              <a:rPr lang="en-US" baseline="0" dirty="0" smtClean="0"/>
              <a:t> Azure Virtual Networks provide functionality above and beyond site to site networking. </a:t>
            </a:r>
          </a:p>
          <a:p>
            <a:endParaRPr lang="en-US" baseline="0" dirty="0" smtClean="0"/>
          </a:p>
          <a:p>
            <a:r>
              <a:rPr lang="en-US" baseline="0" dirty="0" smtClean="0"/>
              <a:t>VNETs also provide persistent IP addresses through an infinite DHCP lease (not static but effectively the same thing).</a:t>
            </a:r>
          </a:p>
          <a:p>
            <a:endParaRPr lang="en-US" baseline="0" dirty="0" smtClean="0"/>
          </a:p>
          <a:p>
            <a:r>
              <a:rPr lang="en-US" baseline="0" dirty="0" smtClean="0"/>
              <a:t>VNETs also provide the capability of connecting cloud services in the same affinity group directly. This allows for scenarios like web and worker roles to virtual machines running services like SQL Server 2012 or SharePoint.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43</a:t>
            </a:fld>
            <a:endParaRPr lang="en-US" dirty="0">
              <a:solidFill>
                <a:prstClr val="black"/>
              </a:solidFill>
            </a:endParaRPr>
          </a:p>
        </p:txBody>
      </p:sp>
    </p:spTree>
    <p:extLst>
      <p:ext uri="{BB962C8B-B14F-4D97-AF65-F5344CB8AC3E}">
        <p14:creationId xmlns:p14="http://schemas.microsoft.com/office/powerpoint/2010/main" val="12287762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US" dirty="0" smtClean="0"/>
              <a:t>Building new </a:t>
            </a:r>
            <a:r>
              <a:rPr lang="en-US" dirty="0" err="1" smtClean="0"/>
              <a:t>PaaS</a:t>
            </a:r>
            <a:r>
              <a:rPr lang="en-US" dirty="0" smtClean="0"/>
              <a:t> applications</a:t>
            </a:r>
            <a:r>
              <a:rPr lang="en-US" baseline="0" dirty="0" smtClean="0"/>
              <a:t> is a no-brainer when looking at some of the benefits:</a:t>
            </a:r>
            <a:endParaRPr lang="en-US" dirty="0" smtClean="0"/>
          </a:p>
          <a:p>
            <a:pPr>
              <a:spcBef>
                <a:spcPct val="0"/>
              </a:spcBef>
            </a:pPr>
            <a:endParaRPr lang="en-US" dirty="0" smtClean="0"/>
          </a:p>
          <a:p>
            <a:pPr lvl="1"/>
            <a:r>
              <a:rPr lang="en-US" sz="2400" dirty="0" smtClean="0"/>
              <a:t>Simplified Deployment and Configuration</a:t>
            </a:r>
          </a:p>
          <a:p>
            <a:pPr lvl="1"/>
            <a:r>
              <a:rPr lang="en-US" sz="2400" dirty="0" smtClean="0"/>
              <a:t>Health Model</a:t>
            </a:r>
          </a:p>
          <a:p>
            <a:pPr lvl="1"/>
            <a:r>
              <a:rPr lang="en-US" sz="2400" dirty="0" smtClean="0"/>
              <a:t>Easy High Availability</a:t>
            </a:r>
          </a:p>
          <a:p>
            <a:pPr lvl="1"/>
            <a:r>
              <a:rPr lang="en-US" sz="2400" dirty="0" smtClean="0"/>
              <a:t>Instance Scalability</a:t>
            </a:r>
          </a:p>
          <a:p>
            <a:pPr lvl="1"/>
            <a:r>
              <a:rPr lang="en-US" sz="2400" dirty="0" smtClean="0"/>
              <a:t>OS Patching</a:t>
            </a:r>
          </a:p>
          <a:p>
            <a:pPr lvl="1"/>
            <a:r>
              <a:rPr lang="en-US" sz="2400" dirty="0" smtClean="0"/>
              <a:t>Automatic Firewall Configuration</a:t>
            </a:r>
          </a:p>
          <a:p>
            <a:pPr lvl="1"/>
            <a:r>
              <a:rPr lang="en-US" sz="2400" dirty="0" smtClean="0"/>
              <a:t>Simple Certificate Deployment</a:t>
            </a:r>
          </a:p>
          <a:p>
            <a:pPr>
              <a:spcBef>
                <a:spcPct val="0"/>
              </a:spcBef>
            </a:pPr>
            <a:endParaRPr lang="en-US" dirty="0" smtClean="0"/>
          </a:p>
          <a:p>
            <a:pPr>
              <a:spcBef>
                <a:spcPct val="0"/>
              </a:spcBef>
            </a:pPr>
            <a:r>
              <a:rPr lang="en-US" dirty="0" smtClean="0"/>
              <a:t>However, building new applications</a:t>
            </a:r>
            <a:r>
              <a:rPr lang="en-US" baseline="0" dirty="0" smtClean="0"/>
              <a:t> sometimes comes with a dependency on other systems or legacy code. </a:t>
            </a:r>
          </a:p>
          <a:p>
            <a:pPr>
              <a:spcBef>
                <a:spcPct val="0"/>
              </a:spcBef>
            </a:pPr>
            <a:r>
              <a:rPr lang="en-US" baseline="0" dirty="0" smtClean="0"/>
              <a:t>This has sometimes blocked the development of </a:t>
            </a:r>
            <a:r>
              <a:rPr lang="en-US" baseline="0" dirty="0" err="1" smtClean="0"/>
              <a:t>PaaS</a:t>
            </a:r>
            <a:r>
              <a:rPr lang="en-US" baseline="0" dirty="0" smtClean="0"/>
              <a:t> applications. The </a:t>
            </a:r>
            <a:r>
              <a:rPr lang="en-US" baseline="0" dirty="0" err="1" smtClean="0"/>
              <a:t>IaaS</a:t>
            </a:r>
            <a:r>
              <a:rPr lang="en-US" baseline="0" dirty="0" smtClean="0"/>
              <a:t> offering will unblock these types of applications and allow for the two development models to co-exist and directly communicate. </a:t>
            </a:r>
          </a:p>
          <a:p>
            <a:pPr>
              <a:spcBef>
                <a:spcPct val="0"/>
              </a:spcBef>
            </a:pP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45</a:t>
            </a:fld>
            <a:endParaRPr lang="en-US">
              <a:solidFill>
                <a:prstClr val="black"/>
              </a:solidFill>
            </a:endParaRPr>
          </a:p>
        </p:txBody>
      </p:sp>
    </p:spTree>
    <p:extLst>
      <p:ext uri="{BB962C8B-B14F-4D97-AF65-F5344CB8AC3E}">
        <p14:creationId xmlns:p14="http://schemas.microsoft.com/office/powerpoint/2010/main" val="3926762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diagram</a:t>
            </a:r>
            <a:r>
              <a:rPr lang="en-US" baseline="0" dirty="0" smtClean="0"/>
              <a:t> illustrates how you can configure applications such as Windows Azure Web Sites or Cloud Services to connect to applications running on virtual machines without directly putting them on the same virtual network. Note currently Windows Azure Web Sites do not support virtual networks. </a:t>
            </a:r>
          </a:p>
          <a:p>
            <a:endParaRPr lang="en-US" baseline="0" dirty="0" smtClean="0"/>
          </a:p>
          <a:p>
            <a:r>
              <a:rPr lang="en-US" baseline="0" dirty="0" smtClean="0"/>
              <a:t>The application on the VM will need to have an endpoint opened on it to allow inbound traffic from the other service. </a:t>
            </a:r>
          </a:p>
          <a:p>
            <a:r>
              <a:rPr lang="en-US" baseline="0" dirty="0" smtClean="0"/>
              <a:t>To secure connections it is recommended the firewall on the VM be configured to restrict traffic only from the service.</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46</a:t>
            </a:fld>
            <a:endParaRPr lang="en-US" dirty="0"/>
          </a:p>
        </p:txBody>
      </p:sp>
    </p:spTree>
    <p:extLst>
      <p:ext uri="{BB962C8B-B14F-4D97-AF65-F5344CB8AC3E}">
        <p14:creationId xmlns:p14="http://schemas.microsoft.com/office/powerpoint/2010/main" val="20223732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scenario</a:t>
            </a:r>
            <a:r>
              <a:rPr lang="en-US" baseline="0" dirty="0" smtClean="0"/>
              <a:t> a web/worker role is deployed on the same virtual network as the virtual machines.</a:t>
            </a:r>
          </a:p>
          <a:p>
            <a:endParaRPr lang="en-US" baseline="0" dirty="0" smtClean="0"/>
          </a:p>
          <a:p>
            <a:r>
              <a:rPr lang="en-US" baseline="0" dirty="0" smtClean="0"/>
              <a:t>The benefit is direct connectivity without the need for configuring endpoints on the load balancer. </a:t>
            </a:r>
          </a:p>
          <a:p>
            <a:endParaRPr lang="en-US" baseline="0" dirty="0" smtClean="0"/>
          </a:p>
          <a:p>
            <a:r>
              <a:rPr lang="en-US" baseline="0" dirty="0" smtClean="0"/>
              <a:t>This is a requirement for scenarios like AD that require persistent IP addresses or lots of ports (RPC/COM+).</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47</a:t>
            </a:fld>
            <a:endParaRPr lang="en-US" dirty="0"/>
          </a:p>
        </p:txBody>
      </p:sp>
    </p:spTree>
    <p:extLst>
      <p:ext uri="{BB962C8B-B14F-4D97-AF65-F5344CB8AC3E}">
        <p14:creationId xmlns:p14="http://schemas.microsoft.com/office/powerpoint/2010/main" val="305868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Deploy a web role that has direct communication with a SQL Server in a VM</a:t>
            </a:r>
          </a:p>
          <a:p>
            <a:pPr lvl="0"/>
            <a:r>
              <a:rPr lang="en-US" sz="1200" kern="1200" dirty="0" smtClean="0">
                <a:solidFill>
                  <a:schemeClr val="tx1"/>
                </a:solidFill>
                <a:effectLst/>
                <a:latin typeface="+mn-lt"/>
                <a:ea typeface="+mn-ea"/>
                <a:cs typeface="+mn-cs"/>
              </a:rPr>
              <a:t>Two cloud services</a:t>
            </a:r>
          </a:p>
          <a:p>
            <a:pPr lvl="0"/>
            <a:r>
              <a:rPr lang="en-US" sz="1200" kern="1200" dirty="0" smtClean="0">
                <a:solidFill>
                  <a:schemeClr val="tx1"/>
                </a:solidFill>
                <a:effectLst/>
                <a:latin typeface="+mn-lt"/>
                <a:ea typeface="+mn-ea"/>
                <a:cs typeface="+mn-cs"/>
              </a:rPr>
              <a:t>Configuration</a:t>
            </a:r>
          </a:p>
          <a:p>
            <a:pPr lvl="1"/>
            <a:r>
              <a:rPr lang="en-US" sz="1200" kern="1200" dirty="0" smtClean="0">
                <a:solidFill>
                  <a:schemeClr val="tx1"/>
                </a:solidFill>
                <a:effectLst/>
                <a:latin typeface="+mn-lt"/>
                <a:ea typeface="+mn-ea"/>
                <a:cs typeface="+mn-cs"/>
              </a:rPr>
              <a:t>Simple VNET</a:t>
            </a:r>
          </a:p>
          <a:p>
            <a:pPr lvl="1"/>
            <a:r>
              <a:rPr lang="en-US" sz="1200" kern="1200" dirty="0" smtClean="0">
                <a:solidFill>
                  <a:schemeClr val="tx1"/>
                </a:solidFill>
                <a:effectLst/>
                <a:latin typeface="+mn-lt"/>
                <a:ea typeface="+mn-ea"/>
                <a:cs typeface="+mn-cs"/>
              </a:rPr>
              <a:t>SQL Server in Cloud Service 1</a:t>
            </a:r>
          </a:p>
          <a:p>
            <a:pPr lvl="1"/>
            <a:r>
              <a:rPr lang="en-US" sz="1200" kern="1200" dirty="0" err="1" smtClean="0">
                <a:solidFill>
                  <a:schemeClr val="tx1"/>
                </a:solidFill>
                <a:effectLst/>
                <a:latin typeface="+mn-lt"/>
                <a:ea typeface="+mn-ea"/>
                <a:cs typeface="+mn-cs"/>
              </a:rPr>
              <a:t>PaaS</a:t>
            </a:r>
            <a:r>
              <a:rPr lang="en-US" sz="1200" kern="1200" dirty="0" smtClean="0">
                <a:solidFill>
                  <a:schemeClr val="tx1"/>
                </a:solidFill>
                <a:effectLst/>
                <a:latin typeface="+mn-lt"/>
                <a:ea typeface="+mn-ea"/>
                <a:cs typeface="+mn-cs"/>
              </a:rPr>
              <a:t> app in Cloud Service 2 </a:t>
            </a:r>
          </a:p>
          <a:p>
            <a:pPr lvl="0"/>
            <a:r>
              <a:rPr lang="en-US" sz="1200" kern="1200" dirty="0" smtClean="0">
                <a:solidFill>
                  <a:schemeClr val="tx1"/>
                </a:solidFill>
                <a:effectLst/>
                <a:latin typeface="+mn-lt"/>
                <a:ea typeface="+mn-ea"/>
                <a:cs typeface="+mn-cs"/>
              </a:rPr>
              <a:t>Show the VS.NET VM Management in Server Explorer</a:t>
            </a:r>
          </a:p>
          <a:p>
            <a:endParaRPr lang="en-US" baseline="0" dirty="0" smtClean="0"/>
          </a:p>
        </p:txBody>
      </p:sp>
      <p:sp>
        <p:nvSpPr>
          <p:cNvPr id="4" name="Slide Number Placeholder 3"/>
          <p:cNvSpPr>
            <a:spLocks noGrp="1"/>
          </p:cNvSpPr>
          <p:nvPr>
            <p:ph type="sldNum" sz="quarter" idx="10"/>
          </p:nvPr>
        </p:nvSpPr>
        <p:spPr/>
        <p:txBody>
          <a:bodyPr/>
          <a:lstStyle/>
          <a:p>
            <a:fld id="{0110E035-3DF4-4A15-9272-486F21423BC9}" type="slidenum">
              <a:rPr lang="en-US" smtClean="0"/>
              <a:t>48</a:t>
            </a:fld>
            <a:endParaRPr lang="en-US"/>
          </a:p>
        </p:txBody>
      </p:sp>
    </p:spTree>
    <p:extLst>
      <p:ext uri="{BB962C8B-B14F-4D97-AF65-F5344CB8AC3E}">
        <p14:creationId xmlns:p14="http://schemas.microsoft.com/office/powerpoint/2010/main" val="1121441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6</a:t>
            </a:fld>
            <a:endParaRPr lang="en-US"/>
          </a:p>
        </p:txBody>
      </p:sp>
    </p:spTree>
    <p:extLst>
      <p:ext uri="{BB962C8B-B14F-4D97-AF65-F5344CB8AC3E}">
        <p14:creationId xmlns:p14="http://schemas.microsoft.com/office/powerpoint/2010/main" val="1503089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a:p>
        </p:txBody>
      </p:sp>
    </p:spTree>
    <p:extLst>
      <p:ext uri="{BB962C8B-B14F-4D97-AF65-F5344CB8AC3E}">
        <p14:creationId xmlns:p14="http://schemas.microsoft.com/office/powerpoint/2010/main" val="346077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Cloud First Provisioning</a:t>
            </a:r>
            <a:r>
              <a:rPr lang="en-US" baseline="0" dirty="0" smtClean="0"/>
              <a:t> means exactly what is says. Building a VM in the cloud first. </a:t>
            </a:r>
          </a:p>
          <a:p>
            <a:endParaRPr lang="en-US" baseline="0" dirty="0" smtClean="0"/>
          </a:p>
          <a:p>
            <a:r>
              <a:rPr lang="en-US" baseline="0" dirty="0" smtClean="0"/>
              <a:t>You have three methods of starting this process: Build a VM from the portal, from the command line OR programmatically calling the REST API. </a:t>
            </a:r>
          </a:p>
          <a:p>
            <a:endParaRPr lang="en-US" baseline="0" dirty="0" smtClean="0"/>
          </a:p>
          <a:p>
            <a:r>
              <a:rPr lang="en-US" baseline="0" dirty="0" smtClean="0"/>
              <a:t>Once your choice of provisioning is made you will need to select the image and instance size to start from. </a:t>
            </a:r>
          </a:p>
          <a:p>
            <a:endParaRPr lang="en-US" baseline="0" dirty="0" smtClean="0"/>
          </a:p>
          <a:p>
            <a:r>
              <a:rPr lang="en-US" baseline="0" dirty="0" smtClean="0"/>
              <a:t>The newly created disk will be stored in blob storage and your machine will boot.</a:t>
            </a:r>
            <a:endParaRPr lang="en-US" dirty="0" smtClean="0"/>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9</a:t>
            </a:fld>
            <a:endParaRPr lang="en-US"/>
          </a:p>
        </p:txBody>
      </p:sp>
    </p:spTree>
    <p:extLst>
      <p:ext uri="{BB962C8B-B14F-4D97-AF65-F5344CB8AC3E}">
        <p14:creationId xmlns:p14="http://schemas.microsoft.com/office/powerpoint/2010/main" val="3758159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use case is when you already</a:t>
            </a:r>
            <a:r>
              <a:rPr lang="en-US" baseline="0" dirty="0" smtClean="0"/>
              <a:t> have a “golden image(s)” your company uses for server provisioning or you have a VM running on premises that you would just like to run in our data center. You take the </a:t>
            </a:r>
            <a:r>
              <a:rPr lang="en-US" baseline="0" dirty="0" err="1" smtClean="0"/>
              <a:t>vhd</a:t>
            </a:r>
            <a:r>
              <a:rPr lang="en-US" baseline="0" dirty="0" smtClean="0"/>
              <a:t> – use </a:t>
            </a:r>
            <a:r>
              <a:rPr lang="en-US" baseline="0" dirty="0" err="1" smtClean="0"/>
              <a:t>CSUpload</a:t>
            </a:r>
            <a:r>
              <a:rPr lang="en-US" baseline="0" dirty="0" smtClean="0"/>
              <a:t> or System Center App Controller to upload as a page blob to a storage account. From there use the portal to add as an image (</a:t>
            </a:r>
            <a:r>
              <a:rPr lang="en-US" baseline="0" dirty="0" err="1" smtClean="0"/>
              <a:t>sysprepped</a:t>
            </a:r>
            <a:r>
              <a:rPr lang="en-US" baseline="0" dirty="0" smtClean="0"/>
              <a:t>) or disk (configured VM) and there you can create a VM based off of the </a:t>
            </a:r>
            <a:r>
              <a:rPr lang="en-US" baseline="0" dirty="0" err="1" smtClean="0"/>
              <a:t>vhd</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10</a:t>
            </a:fld>
            <a:endParaRPr lang="en-US"/>
          </a:p>
        </p:txBody>
      </p:sp>
    </p:spTree>
    <p:extLst>
      <p:ext uri="{BB962C8B-B14F-4D97-AF65-F5344CB8AC3E}">
        <p14:creationId xmlns:p14="http://schemas.microsoft.com/office/powerpoint/2010/main" val="12762308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use case is all about using the capture feature of </a:t>
            </a:r>
            <a:r>
              <a:rPr lang="en-US" dirty="0" err="1" smtClean="0"/>
              <a:t>IaaS</a:t>
            </a:r>
            <a:r>
              <a:rPr lang="en-US" baseline="0" dirty="0" smtClean="0"/>
              <a:t> to create OS images. The first part you start with a base </a:t>
            </a:r>
            <a:r>
              <a:rPr lang="en-US" baseline="0" dirty="0" err="1" smtClean="0"/>
              <a:t>vhd</a:t>
            </a:r>
            <a:r>
              <a:rPr lang="en-US" baseline="0" dirty="0" smtClean="0"/>
              <a:t> that you then custom with software binaries, registry settings etc.. You run sysprep.exe and generalize/shutdown the OS. You can then upload it if coming from on-premises or just click the capture button if you created the VM in the cloud. </a:t>
            </a:r>
          </a:p>
          <a:p>
            <a:r>
              <a:rPr lang="en-US" baseline="0" dirty="0" smtClean="0"/>
              <a:t>Capture allows you to take a generalized VM and save the underlying VHD as a new image in your image library.</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11</a:t>
            </a:fld>
            <a:endParaRPr lang="en-US"/>
          </a:p>
        </p:txBody>
      </p:sp>
    </p:spTree>
    <p:extLst>
      <p:ext uri="{BB962C8B-B14F-4D97-AF65-F5344CB8AC3E}">
        <p14:creationId xmlns:p14="http://schemas.microsoft.com/office/powerpoint/2010/main" val="1276230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of the key benefits of </a:t>
            </a:r>
            <a:r>
              <a:rPr lang="en-US" dirty="0" err="1" smtClean="0"/>
              <a:t>IaaS</a:t>
            </a:r>
            <a:r>
              <a:rPr lang="en-US" dirty="0" smtClean="0"/>
              <a:t> is flexibility and control. The</a:t>
            </a:r>
            <a:r>
              <a:rPr lang="en-US" baseline="0" dirty="0" smtClean="0"/>
              <a:t> Windows Azure solution provides the capability of not only moving VHDs TO the cloud but also allows you to copy the VHD back down and run it locally or on another cloud provider. Great for testing out production issues or any other need where you require a copy of the production server.</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12</a:t>
            </a:fld>
            <a:endParaRPr lang="en-US"/>
          </a:p>
        </p:txBody>
      </p:sp>
    </p:spTree>
    <p:extLst>
      <p:ext uri="{BB962C8B-B14F-4D97-AF65-F5344CB8AC3E}">
        <p14:creationId xmlns:p14="http://schemas.microsoft.com/office/powerpoint/2010/main" val="12762308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7.xml"/><Relationship Id="rId4" Type="http://schemas.microsoft.com/office/2007/relationships/hdphoto" Target="../media/hdphoto1.wdp"/></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7.xml"/><Relationship Id="rId4" Type="http://schemas.microsoft.com/office/2007/relationships/hdphoto" Target="../media/hdphoto2.wdp"/></Relationships>
</file>

<file path=ppt/slideLayouts/_rels/slideLayout10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7.xml"/><Relationship Id="rId5" Type="http://schemas.microsoft.com/office/2007/relationships/hdphoto" Target="../media/hdphoto3.wdp"/><Relationship Id="rId4" Type="http://schemas.openxmlformats.org/officeDocument/2006/relationships/image" Target="../media/image5.png"/></Relationships>
</file>

<file path=ppt/slideLayouts/_rels/slideLayout10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jpg"/><Relationship Id="rId1" Type="http://schemas.openxmlformats.org/officeDocument/2006/relationships/slideMaster" Target="../slideMasters/slideMaster7.xml"/><Relationship Id="rId4" Type="http://schemas.microsoft.com/office/2007/relationships/hdphoto" Target="../media/hdphoto13.wdp"/></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7.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5.wdp"/></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13.emf"/><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Master" Target="../slideMasters/slideMaster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4.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5.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3.emf"/><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3.xml"/><Relationship Id="rId4" Type="http://schemas.microsoft.com/office/2007/relationships/hdphoto" Target="../media/hdphoto2.wdp"/></Relationships>
</file>

<file path=ppt/slideLayouts/_rels/slideLayout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6.wdp"/></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3.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5.wdp"/></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g"/><Relationship Id="rId1" Type="http://schemas.openxmlformats.org/officeDocument/2006/relationships/slideMaster" Target="../slideMasters/slideMaster4.xml"/><Relationship Id="rId4" Type="http://schemas.microsoft.com/office/2007/relationships/hdphoto" Target="../media/hdphoto7.wdp"/></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Master" Target="../slideMasters/slideMaster4.xml"/><Relationship Id="rId4" Type="http://schemas.microsoft.com/office/2007/relationships/hdphoto" Target="../media/hdphoto8.wdp"/></Relationships>
</file>

<file path=ppt/slideLayouts/_rels/slideLayout44.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0.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0.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0.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0.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0.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4.xml"/><Relationship Id="rId4" Type="http://schemas.microsoft.com/office/2007/relationships/hdphoto" Target="../media/hdphoto9.wdp"/></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9.jpg"/><Relationship Id="rId1" Type="http://schemas.openxmlformats.org/officeDocument/2006/relationships/slideMaster" Target="../slideMasters/slideMaster4.xml"/><Relationship Id="rId6" Type="http://schemas.microsoft.com/office/2007/relationships/hdphoto" Target="../media/hdphoto7.wdp"/><Relationship Id="rId5" Type="http://schemas.openxmlformats.org/officeDocument/2006/relationships/image" Target="../media/image19.png"/><Relationship Id="rId4" Type="http://schemas.microsoft.com/office/2007/relationships/hdphoto" Target="../media/hdphoto10.wdp"/></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3.wdp"/><Relationship Id="rId4" Type="http://schemas.openxmlformats.org/officeDocument/2006/relationships/image" Target="../media/image5.png"/></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5.xml"/><Relationship Id="rId4" Type="http://schemas.microsoft.com/office/2007/relationships/hdphoto" Target="../media/hdphoto1.wdp"/></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5.xml"/><Relationship Id="rId4" Type="http://schemas.microsoft.com/office/2007/relationships/hdphoto" Target="../media/hdphoto2.wdp"/></Relationships>
</file>

<file path=ppt/slideLayouts/_rels/slideLayout6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5.xml"/><Relationship Id="rId5" Type="http://schemas.microsoft.com/office/2007/relationships/hdphoto" Target="../media/hdphoto3.wdp"/><Relationship Id="rId4" Type="http://schemas.openxmlformats.org/officeDocument/2006/relationships/image" Target="../media/image5.png"/></Relationships>
</file>

<file path=ppt/slideLayouts/_rels/slideLayout6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5.xml"/><Relationship Id="rId4" Type="http://schemas.microsoft.com/office/2007/relationships/hdphoto" Target="../media/hdphoto11.wdp"/></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5.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5.wdp"/></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13.emf"/><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Master" Target="../slideMasters/slideMaster5.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g"/><Relationship Id="rId1" Type="http://schemas.openxmlformats.org/officeDocument/2006/relationships/slideMaster" Target="../slideMasters/slideMaster6.xml"/><Relationship Id="rId4" Type="http://schemas.microsoft.com/office/2007/relationships/hdphoto" Target="../media/hdphoto7.wdp"/></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Master" Target="../slideMasters/slideMaster6.xml"/><Relationship Id="rId4" Type="http://schemas.microsoft.com/office/2007/relationships/hdphoto" Target="../media/hdphoto8.wdp"/></Relationships>
</file>

<file path=ppt/slideLayouts/_rels/slideLayout85.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0.png"/><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0.png"/><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0.png"/><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0.png"/><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0.png"/><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jpg"/><Relationship Id="rId1" Type="http://schemas.openxmlformats.org/officeDocument/2006/relationships/slideMaster" Target="../slideMasters/slideMaster6.xml"/><Relationship Id="rId4" Type="http://schemas.microsoft.com/office/2007/relationships/hdphoto" Target="../media/hdphoto12.wdp"/></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9.jpg"/><Relationship Id="rId1" Type="http://schemas.openxmlformats.org/officeDocument/2006/relationships/slideMaster" Target="../slideMasters/slideMaster6.xml"/><Relationship Id="rId6" Type="http://schemas.microsoft.com/office/2007/relationships/hdphoto" Target="../media/hdphoto7.wdp"/><Relationship Id="rId5" Type="http://schemas.openxmlformats.org/officeDocument/2006/relationships/image" Target="../media/image19.png"/><Relationship Id="rId4" Type="http://schemas.microsoft.com/office/2007/relationships/hdphoto" Target="../media/hdphoto10.wdp"/></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42" y="1675586"/>
            <a:ext cx="6281777" cy="1019397"/>
          </a:xfrm>
        </p:spPr>
        <p:txBody>
          <a:bodyPr anchor="ctr" anchorCtr="0">
            <a:noAutofit/>
          </a:bodyPr>
          <a:lstStyle>
            <a:lvl1pPr>
              <a:lnSpc>
                <a:spcPct val="90000"/>
              </a:lnSpc>
              <a:defRPr sz="50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43" y="3459262"/>
            <a:ext cx="4091815" cy="858697"/>
          </a:xfrm>
        </p:spPr>
        <p:txBody>
          <a:bodyPr/>
          <a:lstStyle>
            <a:lvl1pPr marL="0" indent="0">
              <a:buFont typeface="Arial" pitchFamily="34" charset="0"/>
              <a:buNone/>
              <a:defRPr sz="1800">
                <a:solidFill>
                  <a:schemeClr val="bg1">
                    <a:alpha val="98000"/>
                  </a:schemeClr>
                </a:solidFill>
                <a:latin typeface="+mj-lt"/>
              </a:defRPr>
            </a:lvl1pPr>
            <a:lvl2pPr marL="345237" indent="0">
              <a:buFont typeface="Arial" pitchFamily="34" charset="0"/>
              <a:buNone/>
              <a:defRPr/>
            </a:lvl2pPr>
            <a:lvl3pPr marL="641672" indent="0">
              <a:buFont typeface="Arial" pitchFamily="34" charset="0"/>
              <a:buNone/>
              <a:defRPr/>
            </a:lvl3pPr>
            <a:lvl4pPr marL="944058" indent="0">
              <a:buFont typeface="Arial" pitchFamily="34" charset="0"/>
              <a:buNone/>
              <a:defRPr/>
            </a:lvl4pPr>
            <a:lvl5pPr marL="1203577"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6"/>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0"/>
            <a:ext cx="3154788" cy="346249"/>
          </a:xfrm>
        </p:spPr>
        <p:txBody>
          <a:bodyPr>
            <a:noAutofit/>
          </a:bodyPr>
          <a:lstStyle>
            <a:lvl1pPr marL="0" indent="0" algn="l" defTabSz="685693"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44" indent="0" algn="ctr">
              <a:buNone/>
              <a:defRPr>
                <a:solidFill>
                  <a:schemeClr val="tx1">
                    <a:tint val="75000"/>
                  </a:schemeClr>
                </a:solidFill>
              </a:defRPr>
            </a:lvl2pPr>
            <a:lvl3pPr marL="685693" indent="0" algn="ctr">
              <a:buNone/>
              <a:defRPr>
                <a:solidFill>
                  <a:schemeClr val="tx1">
                    <a:tint val="75000"/>
                  </a:schemeClr>
                </a:solidFill>
              </a:defRPr>
            </a:lvl3pPr>
            <a:lvl4pPr marL="1028538" indent="0" algn="ctr">
              <a:buNone/>
              <a:defRPr>
                <a:solidFill>
                  <a:schemeClr val="tx1">
                    <a:tint val="75000"/>
                  </a:schemeClr>
                </a:solidFill>
              </a:defRPr>
            </a:lvl4pPr>
            <a:lvl5pPr marL="1371386" indent="0" algn="ctr">
              <a:buNone/>
              <a:defRPr>
                <a:solidFill>
                  <a:schemeClr val="tx1">
                    <a:tint val="75000"/>
                  </a:schemeClr>
                </a:solidFill>
              </a:defRPr>
            </a:lvl5pPr>
            <a:lvl6pPr marL="1714228" indent="0" algn="ctr">
              <a:buNone/>
              <a:defRPr>
                <a:solidFill>
                  <a:schemeClr val="tx1">
                    <a:tint val="75000"/>
                  </a:schemeClr>
                </a:solidFill>
              </a:defRPr>
            </a:lvl6pPr>
            <a:lvl7pPr marL="2057078" indent="0" algn="ctr">
              <a:buNone/>
              <a:defRPr>
                <a:solidFill>
                  <a:schemeClr val="tx1">
                    <a:tint val="75000"/>
                  </a:schemeClr>
                </a:solidFill>
              </a:defRPr>
            </a:lvl7pPr>
            <a:lvl8pPr marL="2399924" indent="0" algn="ctr">
              <a:buNone/>
              <a:defRPr>
                <a:solidFill>
                  <a:schemeClr val="tx1">
                    <a:tint val="75000"/>
                  </a:schemeClr>
                </a:solidFill>
              </a:defRPr>
            </a:lvl8pPr>
            <a:lvl9pPr marL="274277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6220591" y="1506070"/>
            <a:ext cx="1702251" cy="162720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1" tIns="34286" rIns="68571" bIns="34286" numCol="1" anchor="t" anchorCtr="0" compatLnSpc="1">
            <a:prstTxWarp prst="textNoShape">
              <a:avLst/>
            </a:prstTxWarp>
          </a:bodyPr>
          <a:lstStyle/>
          <a:p>
            <a:endParaRPr lang="en-US"/>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042" indent="-345042">
              <a:buClr>
                <a:srgbClr val="FFFFFF"/>
              </a:buClr>
              <a:buSzPct val="70000"/>
              <a:buFontTx/>
              <a:buBlip>
                <a:blip r:embed="rId2"/>
              </a:buBlip>
              <a:defRPr>
                <a:gradFill>
                  <a:gsLst>
                    <a:gs pos="0">
                      <a:srgbClr val="FFFFFF"/>
                    </a:gs>
                    <a:gs pos="86000">
                      <a:srgbClr val="FFFFFF"/>
                    </a:gs>
                  </a:gsLst>
                  <a:lin ang="5400000" scaled="0"/>
                </a:gradFill>
              </a:defRPr>
            </a:lvl1pPr>
            <a:lvl2pPr marL="641321" indent="-296277">
              <a:buClr>
                <a:srgbClr val="FFFFFF"/>
              </a:buClr>
              <a:buSzPct val="70000"/>
              <a:buFontTx/>
              <a:buBlip>
                <a:blip r:embed="rId2"/>
              </a:buBlip>
              <a:defRPr>
                <a:gradFill>
                  <a:gsLst>
                    <a:gs pos="0">
                      <a:srgbClr val="FFFFFF"/>
                    </a:gs>
                    <a:gs pos="86000">
                      <a:srgbClr val="FFFFFF"/>
                    </a:gs>
                  </a:gsLst>
                  <a:lin ang="5400000" scaled="0"/>
                </a:gradFill>
              </a:defRPr>
            </a:lvl2pPr>
            <a:lvl3pPr marL="943551" indent="-302230">
              <a:buClr>
                <a:srgbClr val="FFFFFF"/>
              </a:buClr>
              <a:buSzPct val="70000"/>
              <a:buFontTx/>
              <a:buBlip>
                <a:blip r:embed="rId2"/>
              </a:buBlip>
              <a:defRPr>
                <a:gradFill>
                  <a:gsLst>
                    <a:gs pos="0">
                      <a:srgbClr val="FFFFFF"/>
                    </a:gs>
                    <a:gs pos="86000">
                      <a:srgbClr val="FFFFFF"/>
                    </a:gs>
                  </a:gsLst>
                  <a:lin ang="5400000" scaled="0"/>
                </a:gradFill>
              </a:defRPr>
            </a:lvl3pPr>
            <a:lvl4pPr marL="1202926" indent="-259382">
              <a:buClr>
                <a:srgbClr val="FFFFFF"/>
              </a:buClr>
              <a:buSzPct val="70000"/>
              <a:buFontTx/>
              <a:buBlip>
                <a:blip r:embed="rId2"/>
              </a:buBlip>
              <a:defRPr>
                <a:gradFill>
                  <a:gsLst>
                    <a:gs pos="0">
                      <a:srgbClr val="FFFFFF"/>
                    </a:gs>
                    <a:gs pos="86000">
                      <a:srgbClr val="FFFFFF"/>
                    </a:gs>
                  </a:gsLst>
                  <a:lin ang="5400000" scaled="0"/>
                </a:gradFill>
              </a:defRPr>
            </a:lvl4pPr>
            <a:lvl5pPr marL="1455186" indent="-252247">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14216" tIns="57098" rIns="114216" bIns="57098"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585805752"/>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36" y="1675586"/>
            <a:ext cx="6281777" cy="1019397"/>
          </a:xfrm>
        </p:spPr>
        <p:txBody>
          <a:bodyPr anchor="ctr" anchorCtr="0">
            <a:noAutofit/>
          </a:bodyPr>
          <a:lstStyle>
            <a:lvl1pPr>
              <a:lnSpc>
                <a:spcPct val="90000"/>
              </a:lnSpc>
              <a:defRPr sz="50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37" y="3459256"/>
            <a:ext cx="4091815" cy="858697"/>
          </a:xfrm>
        </p:spPr>
        <p:txBody>
          <a:bodyPr/>
          <a:lstStyle>
            <a:lvl1pPr marL="0" indent="0">
              <a:buFont typeface="Arial" pitchFamily="34" charset="0"/>
              <a:buNone/>
              <a:defRPr sz="1800">
                <a:solidFill>
                  <a:schemeClr val="bg1">
                    <a:alpha val="98000"/>
                  </a:schemeClr>
                </a:solidFill>
                <a:latin typeface="+mj-lt"/>
              </a:defRPr>
            </a:lvl1pPr>
            <a:lvl2pPr marL="345327" indent="0">
              <a:buFont typeface="Arial" pitchFamily="34" charset="0"/>
              <a:buNone/>
              <a:defRPr/>
            </a:lvl2pPr>
            <a:lvl3pPr marL="641833" indent="0">
              <a:buFont typeface="Arial" pitchFamily="34" charset="0"/>
              <a:buNone/>
              <a:defRPr/>
            </a:lvl3pPr>
            <a:lvl4pPr marL="944292" indent="0">
              <a:buFont typeface="Arial" pitchFamily="34" charset="0"/>
              <a:buNone/>
              <a:defRPr/>
            </a:lvl4pPr>
            <a:lvl5pPr marL="120388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0"/>
            <a:ext cx="1873858" cy="217754"/>
          </a:xfrm>
          <a:prstGeom prst="rect">
            <a:avLst/>
          </a:prstGeom>
        </p:spPr>
      </p:pic>
    </p:spTree>
    <p:extLst>
      <p:ext uri="{BB962C8B-B14F-4D97-AF65-F5344CB8AC3E}">
        <p14:creationId xmlns:p14="http://schemas.microsoft.com/office/powerpoint/2010/main" val="3714368883"/>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709810"/>
          </a:xfrm>
        </p:spPr>
        <p:txBody>
          <a:bodyPr/>
          <a:lstStyle>
            <a:lvl1pPr marL="2382"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2"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4292" indent="-30245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3883" indent="-25959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6329" indent="-25244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544483102"/>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lgn="l" defTabSz="685864"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74277"/>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800" indent="-257209">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209" indent="-257209">
              <a:spcBef>
                <a:spcPts val="0"/>
              </a:spcBef>
              <a:spcAft>
                <a:spcPts val="300"/>
              </a:spcAft>
              <a:buFont typeface="Arial" pitchFamily="34" charset="0"/>
              <a:buChar char="•"/>
              <a:defRPr/>
            </a:lvl5pPr>
            <a:lvl6pPr marL="775200" indent="-257209">
              <a:buFont typeface="Arial" pitchFamily="34" charset="0"/>
              <a:buChar char="•"/>
              <a:defRPr sz="1800">
                <a:gradFill>
                  <a:gsLst>
                    <a:gs pos="0">
                      <a:srgbClr val="595959"/>
                    </a:gs>
                    <a:gs pos="86000">
                      <a:srgbClr val="595959"/>
                    </a:gs>
                  </a:gsLst>
                  <a:lin ang="5400000" scaled="0"/>
                </a:gradFill>
              </a:defRPr>
            </a:lvl6pPr>
            <a:lvl7pPr marL="941910" indent="-169091">
              <a:defRPr>
                <a:gradFill>
                  <a:gsLst>
                    <a:gs pos="0">
                      <a:srgbClr val="595959"/>
                    </a:gs>
                    <a:gs pos="86000">
                      <a:srgbClr val="595959"/>
                    </a:gs>
                  </a:gsLst>
                  <a:lin ang="5400000" scaled="0"/>
                </a:gradFill>
              </a:defRPr>
            </a:lvl7pPr>
            <a:lvl8pPr marL="1115765" indent="-173854">
              <a:defRPr>
                <a:gradFill>
                  <a:gsLst>
                    <a:gs pos="0">
                      <a:srgbClr val="595959"/>
                    </a:gs>
                    <a:gs pos="86000">
                      <a:srgbClr val="595959"/>
                    </a:gs>
                  </a:gsLst>
                  <a:lin ang="5400000" scaled="0"/>
                </a:gradFill>
              </a:defRPr>
            </a:lvl8pPr>
          </a:lstStyle>
          <a:p>
            <a:pPr marL="259591" lvl="0" indent="-259591" algn="l" defTabSz="685864" rtl="0" eaLnBrk="1" latinLnBrk="0" hangingPunct="1">
              <a:lnSpc>
                <a:spcPct val="90000"/>
              </a:lnSpc>
              <a:spcBef>
                <a:spcPct val="20000"/>
              </a:spcBef>
              <a:buSzPct val="90000"/>
              <a:buFont typeface="Arial" pitchFamily="34" charset="0"/>
              <a:buChar char="•"/>
            </a:pPr>
            <a:r>
              <a:rPr lang="en-US" smtClean="0"/>
              <a:t>Click to edit Master text styles</a:t>
            </a:r>
          </a:p>
          <a:p>
            <a:pPr marL="259591" lvl="1" indent="-259591" algn="l" defTabSz="685864" rtl="0" eaLnBrk="1" latinLnBrk="0" hangingPunct="1">
              <a:lnSpc>
                <a:spcPct val="90000"/>
              </a:lnSpc>
              <a:spcBef>
                <a:spcPct val="20000"/>
              </a:spcBef>
              <a:buSzPct val="90000"/>
              <a:buFont typeface="Arial" pitchFamily="34" charset="0"/>
              <a:buChar char="•"/>
            </a:pPr>
            <a:r>
              <a:rPr lang="en-US" smtClean="0"/>
              <a:t>Second level</a:t>
            </a:r>
          </a:p>
          <a:p>
            <a:pPr marL="259591" lvl="2" indent="-259591" algn="l" defTabSz="685864" rtl="0" eaLnBrk="1" latinLnBrk="0" hangingPunct="1">
              <a:lnSpc>
                <a:spcPct val="90000"/>
              </a:lnSpc>
              <a:spcBef>
                <a:spcPct val="20000"/>
              </a:spcBef>
              <a:buSzPct val="90000"/>
              <a:buFont typeface="Arial" pitchFamily="34" charset="0"/>
              <a:buChar char="•"/>
            </a:pPr>
            <a:r>
              <a:rPr lang="en-US" smtClean="0"/>
              <a:t>Third level</a:t>
            </a:r>
          </a:p>
          <a:p>
            <a:pPr marL="259591" lvl="3" indent="-259591" algn="l" defTabSz="685864" rtl="0" eaLnBrk="1" latinLnBrk="0" hangingPunct="1">
              <a:lnSpc>
                <a:spcPct val="90000"/>
              </a:lnSpc>
              <a:spcBef>
                <a:spcPct val="20000"/>
              </a:spcBef>
              <a:buSzPct val="90000"/>
              <a:buFont typeface="Arial" pitchFamily="34" charset="0"/>
              <a:buChar char="•"/>
            </a:pPr>
            <a:r>
              <a:rPr lang="en-US" smtClean="0"/>
              <a:t>Fourth level</a:t>
            </a:r>
          </a:p>
          <a:p>
            <a:pPr marL="259591" lvl="4" indent="-259591" algn="l" defTabSz="685864"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2327732497"/>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1832810"/>
          </a:xfrm>
        </p:spPr>
        <p:txBody>
          <a:bodyPr/>
          <a:lstStyle>
            <a:lvl1pPr marL="256019" indent="-256019">
              <a:lnSpc>
                <a:spcPct val="90000"/>
              </a:lnSpc>
              <a:buSzPct val="80000"/>
              <a:buFont typeface="Arial" pitchFamily="34" charset="0"/>
              <a:buChar char="•"/>
              <a:defRPr sz="2400"/>
            </a:lvl1pPr>
            <a:lvl2pPr marL="470360" indent="-214341">
              <a:lnSpc>
                <a:spcPct val="90000"/>
              </a:lnSpc>
              <a:buSzPct val="80000"/>
              <a:buFont typeface="Arial" pitchFamily="34" charset="0"/>
              <a:buChar char="•"/>
              <a:defRPr sz="2100"/>
            </a:lvl2pPr>
            <a:lvl3pPr marL="685891" indent="-215532">
              <a:lnSpc>
                <a:spcPct val="90000"/>
              </a:lnSpc>
              <a:buSzPct val="80000"/>
              <a:buFont typeface="Arial" pitchFamily="34" charset="0"/>
              <a:buChar char="•"/>
              <a:defRPr sz="1800"/>
            </a:lvl3pPr>
            <a:lvl4pPr marL="1284856" indent="-169091">
              <a:lnSpc>
                <a:spcPct val="90000"/>
              </a:lnSpc>
              <a:buSzPct val="80000"/>
              <a:buFont typeface="Arial" pitchFamily="34" charset="0"/>
              <a:buChar char="•"/>
              <a:defRPr sz="1500"/>
            </a:lvl4pPr>
            <a:lvl5pPr marL="1458710" indent="-173854">
              <a:lnSpc>
                <a:spcPct val="90000"/>
              </a:lnSpc>
              <a:buSzPct val="80000"/>
              <a:buFont typeface="Arial" pitchFamily="34" charset="0"/>
              <a:buChar char="•"/>
              <a:defRPr sz="15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1832810"/>
          </a:xfrm>
        </p:spPr>
        <p:txBody>
          <a:bodyPr/>
          <a:lstStyle>
            <a:lvl1pPr marL="342946" indent="-342946">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965" indent="-342946">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7568" indent="-257209">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2974" indent="-257209">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2065" indent="-257209">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400"/>
            </a:lvl6pPr>
            <a:lvl7pPr>
              <a:defRPr sz="1400"/>
            </a:lvl7pPr>
            <a:lvl8pPr>
              <a:defRPr sz="1400"/>
            </a:lvl8pPr>
            <a:lvl9pPr>
              <a:defRPr sz="1400"/>
            </a:lvl9pPr>
          </a:lstStyle>
          <a:p>
            <a:pPr marL="256019" lvl="0" indent="-256019" algn="l" defTabSz="685864" rtl="0" eaLnBrk="1" latinLnBrk="0" hangingPunct="1">
              <a:lnSpc>
                <a:spcPct val="90000"/>
              </a:lnSpc>
              <a:spcBef>
                <a:spcPct val="20000"/>
              </a:spcBef>
              <a:buSzPct val="80000"/>
              <a:buFont typeface="Arial" pitchFamily="34" charset="0"/>
              <a:buChar char="•"/>
            </a:pPr>
            <a:r>
              <a:rPr lang="en-US" smtClean="0"/>
              <a:t>Click to edit Master text styles</a:t>
            </a:r>
          </a:p>
          <a:p>
            <a:pPr marL="256019" lvl="1" indent="-256019" algn="l" defTabSz="685864" rtl="0" eaLnBrk="1" latinLnBrk="0" hangingPunct="1">
              <a:lnSpc>
                <a:spcPct val="90000"/>
              </a:lnSpc>
              <a:spcBef>
                <a:spcPct val="20000"/>
              </a:spcBef>
              <a:buSzPct val="80000"/>
              <a:buFont typeface="Arial" pitchFamily="34" charset="0"/>
              <a:buChar char="•"/>
            </a:pPr>
            <a:r>
              <a:rPr lang="en-US" smtClean="0"/>
              <a:t>Second level</a:t>
            </a:r>
          </a:p>
          <a:p>
            <a:pPr marL="256019" lvl="2" indent="-256019" algn="l" defTabSz="685864" rtl="0" eaLnBrk="1" latinLnBrk="0" hangingPunct="1">
              <a:lnSpc>
                <a:spcPct val="90000"/>
              </a:lnSpc>
              <a:spcBef>
                <a:spcPct val="20000"/>
              </a:spcBef>
              <a:buSzPct val="80000"/>
              <a:buFont typeface="Arial" pitchFamily="34" charset="0"/>
              <a:buChar char="•"/>
            </a:pPr>
            <a:r>
              <a:rPr lang="en-US" smtClean="0"/>
              <a:t>Third level</a:t>
            </a:r>
          </a:p>
          <a:p>
            <a:pPr marL="256019" lvl="3" indent="-256019" algn="l" defTabSz="685864" rtl="0" eaLnBrk="1" latinLnBrk="0" hangingPunct="1">
              <a:lnSpc>
                <a:spcPct val="90000"/>
              </a:lnSpc>
              <a:spcBef>
                <a:spcPct val="20000"/>
              </a:spcBef>
              <a:buSzPct val="80000"/>
              <a:buFont typeface="Arial" pitchFamily="34" charset="0"/>
              <a:buChar char="•"/>
            </a:pPr>
            <a:r>
              <a:rPr lang="en-US" smtClean="0"/>
              <a:t>Fourth level</a:t>
            </a:r>
          </a:p>
          <a:p>
            <a:pPr marL="256019" lvl="4" indent="-256019" algn="l" defTabSz="685864"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2516102613"/>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sp>
        <p:nvSpPr>
          <p:cNvPr id="3" name="Text Placeholder 2"/>
          <p:cNvSpPr>
            <a:spLocks noGrp="1"/>
          </p:cNvSpPr>
          <p:nvPr>
            <p:ph type="body" idx="1"/>
          </p:nvPr>
        </p:nvSpPr>
        <p:spPr>
          <a:xfrm>
            <a:off x="389436" y="1085850"/>
            <a:ext cx="4115872" cy="332399"/>
          </a:xfrm>
        </p:spPr>
        <p:txBody>
          <a:bodyPr anchor="b"/>
          <a:lstStyle>
            <a:lvl1pPr marL="0" indent="0">
              <a:lnSpc>
                <a:spcPct val="90000"/>
              </a:lnSpc>
              <a:spcBef>
                <a:spcPts val="0"/>
              </a:spcBef>
              <a:buNone/>
              <a:defRPr sz="2400" b="0">
                <a:latin typeface="Segoe UI Light" pitchFamily="34" charset="0"/>
              </a:defRPr>
            </a:lvl1pPr>
            <a:lvl2pPr marL="342932" indent="0">
              <a:buNone/>
              <a:defRPr sz="1500" b="1"/>
            </a:lvl2pPr>
            <a:lvl3pPr marL="685864" indent="0">
              <a:buNone/>
              <a:defRPr sz="1400" b="1"/>
            </a:lvl3pPr>
            <a:lvl4pPr marL="1028796" indent="0">
              <a:buNone/>
              <a:defRPr sz="1200" b="1"/>
            </a:lvl4pPr>
            <a:lvl5pPr marL="1371728" indent="0">
              <a:buNone/>
              <a:defRPr sz="1200" b="1"/>
            </a:lvl5pPr>
            <a:lvl6pPr marL="1714660" indent="0">
              <a:buNone/>
              <a:defRPr sz="1200" b="1"/>
            </a:lvl6pPr>
            <a:lvl7pPr marL="2057592" indent="0">
              <a:buNone/>
              <a:defRPr sz="1200" b="1"/>
            </a:lvl7pPr>
            <a:lvl8pPr marL="2400524" indent="0">
              <a:buNone/>
              <a:defRPr sz="1200" b="1"/>
            </a:lvl8pPr>
            <a:lvl9pPr marL="2743456"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0" y="1700097"/>
            <a:ext cx="4114800" cy="1458861"/>
          </a:xfrm>
        </p:spPr>
        <p:txBody>
          <a:bodyPr/>
          <a:lstStyle>
            <a:lvl1pPr marL="302459" indent="-302459">
              <a:buSzPct val="80000"/>
              <a:buFont typeface="Arial" pitchFamily="34" charset="0"/>
              <a:buChar char="•"/>
              <a:defRPr sz="2100"/>
            </a:lvl1pPr>
            <a:lvl2pPr marL="558478" indent="-241729">
              <a:buSzPct val="80000"/>
              <a:buFont typeface="Arial" pitchFamily="34" charset="0"/>
              <a:buChar char="•"/>
              <a:defRPr sz="2100"/>
            </a:lvl2pPr>
            <a:lvl3pPr marL="770437" indent="-211960" defTabSz="772819">
              <a:buSzPct val="80000"/>
              <a:buFont typeface="Arial" pitchFamily="34" charset="0"/>
              <a:buChar char="•"/>
              <a:defRPr sz="1800"/>
            </a:lvl3pPr>
            <a:lvl4pPr marL="988351" indent="-215532">
              <a:buSzPct val="80000"/>
              <a:buFont typeface="Arial" pitchFamily="34" charset="0"/>
              <a:buChar char="•"/>
              <a:defRPr sz="1500"/>
            </a:lvl4pPr>
            <a:lvl5pPr marL="1156251" indent="-167901">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85850"/>
            <a:ext cx="4115872" cy="332399"/>
          </a:xfrm>
        </p:spPr>
        <p:txBody>
          <a:bodyPr anchor="b"/>
          <a:lstStyle>
            <a:lvl1pPr marL="0" indent="0">
              <a:lnSpc>
                <a:spcPct val="90000"/>
              </a:lnSpc>
              <a:spcBef>
                <a:spcPts val="0"/>
              </a:spcBef>
              <a:buNone/>
              <a:defRPr sz="2400" b="0">
                <a:latin typeface="Segoe UI Light" pitchFamily="34" charset="0"/>
              </a:defRPr>
            </a:lvl1pPr>
            <a:lvl2pPr marL="342932" indent="0">
              <a:buNone/>
              <a:defRPr sz="1500" b="1"/>
            </a:lvl2pPr>
            <a:lvl3pPr marL="685864" indent="0">
              <a:buNone/>
              <a:defRPr sz="1400" b="1"/>
            </a:lvl3pPr>
            <a:lvl4pPr marL="1028796" indent="0">
              <a:buNone/>
              <a:defRPr sz="1200" b="1"/>
            </a:lvl4pPr>
            <a:lvl5pPr marL="1371728" indent="0">
              <a:buNone/>
              <a:defRPr sz="1200" b="1"/>
            </a:lvl5pPr>
            <a:lvl6pPr marL="1714660" indent="0">
              <a:buNone/>
              <a:defRPr sz="1200" b="1"/>
            </a:lvl6pPr>
            <a:lvl7pPr marL="2057592" indent="0">
              <a:buNone/>
              <a:defRPr sz="1200" b="1"/>
            </a:lvl7pPr>
            <a:lvl8pPr marL="2400524" indent="0">
              <a:buNone/>
              <a:defRPr sz="1200" b="1"/>
            </a:lvl8pPr>
            <a:lvl9pPr marL="2743456"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1" y="1700097"/>
            <a:ext cx="4115872" cy="1458861"/>
          </a:xfrm>
        </p:spPr>
        <p:txBody>
          <a:bodyPr/>
          <a:lstStyle>
            <a:lvl1pPr marL="222270" indent="-222270">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946" indent="-342946">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958" indent="-257209">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30028" indent="-257209">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687" indent="-257209">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30028" indent="-257209">
              <a:defRPr sz="1200"/>
            </a:lvl6pPr>
            <a:lvl7pPr marL="1202692" indent="-214341">
              <a:defRPr sz="1200"/>
            </a:lvl7pPr>
            <a:lvl8pPr>
              <a:defRPr sz="1200"/>
            </a:lvl8pPr>
            <a:lvl9pPr>
              <a:defRPr sz="1200"/>
            </a:lvl9pPr>
          </a:lstStyle>
          <a:p>
            <a:pPr marL="302459" lvl="0" indent="-302459" algn="l" defTabSz="685864" rtl="0" eaLnBrk="1" latinLnBrk="0" hangingPunct="1">
              <a:lnSpc>
                <a:spcPct val="90000"/>
              </a:lnSpc>
              <a:spcBef>
                <a:spcPct val="20000"/>
              </a:spcBef>
              <a:buSzPct val="80000"/>
            </a:pPr>
            <a:r>
              <a:rPr lang="en-US" smtClean="0"/>
              <a:t>Click to edit Master text styles</a:t>
            </a:r>
          </a:p>
          <a:p>
            <a:pPr marL="302459" lvl="1" indent="-302459" algn="l" defTabSz="685864" rtl="0" eaLnBrk="1" latinLnBrk="0" hangingPunct="1">
              <a:lnSpc>
                <a:spcPct val="90000"/>
              </a:lnSpc>
              <a:spcBef>
                <a:spcPct val="20000"/>
              </a:spcBef>
              <a:buSzPct val="80000"/>
            </a:pPr>
            <a:r>
              <a:rPr lang="en-US" smtClean="0"/>
              <a:t>Second level</a:t>
            </a:r>
          </a:p>
          <a:p>
            <a:pPr marL="302459" lvl="2" indent="-302459" algn="l" defTabSz="685864" rtl="0" eaLnBrk="1" latinLnBrk="0" hangingPunct="1">
              <a:lnSpc>
                <a:spcPct val="90000"/>
              </a:lnSpc>
              <a:spcBef>
                <a:spcPct val="20000"/>
              </a:spcBef>
              <a:buSzPct val="80000"/>
            </a:pPr>
            <a:r>
              <a:rPr lang="en-US" smtClean="0"/>
              <a:t>Third level</a:t>
            </a:r>
          </a:p>
          <a:p>
            <a:pPr marL="302459" lvl="3" indent="-302459" algn="l" defTabSz="685864" rtl="0" eaLnBrk="1" latinLnBrk="0" hangingPunct="1">
              <a:lnSpc>
                <a:spcPct val="90000"/>
              </a:lnSpc>
              <a:spcBef>
                <a:spcPct val="20000"/>
              </a:spcBef>
              <a:buSzPct val="80000"/>
            </a:pPr>
            <a:r>
              <a:rPr lang="en-US" smtClean="0"/>
              <a:t>Fourth level</a:t>
            </a:r>
          </a:p>
          <a:p>
            <a:pPr marL="302459" lvl="4" indent="-302459" algn="l" defTabSz="685864"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2317512256"/>
      </p:ext>
    </p:extLst>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pic>
        <p:nvPicPr>
          <p:cNvPr id="4" name="Picture 3"/>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7944729" y="4758709"/>
            <a:ext cx="1028968" cy="327642"/>
          </a:xfrm>
          <a:prstGeom prst="rect">
            <a:avLst/>
          </a:prstGeom>
        </p:spPr>
      </p:pic>
    </p:spTree>
    <p:extLst>
      <p:ext uri="{BB962C8B-B14F-4D97-AF65-F5344CB8AC3E}">
        <p14:creationId xmlns:p14="http://schemas.microsoft.com/office/powerpoint/2010/main" val="606205921"/>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1787630738"/>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389436"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2" tIns="34282" rIns="68562" bIns="34282" numCol="1" spcCol="0" rtlCol="0" anchor="ctr" anchorCtr="0" compatLnSpc="1">
            <a:prstTxWarp prst="textNoShape">
              <a:avLst/>
            </a:prstTxWarp>
          </a:bodyPr>
          <a:lstStyle/>
          <a:p>
            <a:pPr algn="ctr" defTabSz="685432"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864"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2606032" y="2563246"/>
            <a:ext cx="5210341" cy="931409"/>
          </a:xfrm>
        </p:spPr>
        <p:txBody>
          <a:bodyPr lIns="137178" tIns="137178" anchor="ctr" anchorCtr="0"/>
          <a:lstStyle>
            <a:lvl1pPr marL="431064" indent="-428682">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marL="259591" indent="-257209">
              <a:buFont typeface="Arial" pitchFamily="34" charset="0"/>
              <a:buNone/>
              <a:defRPr lang="en-US" sz="1800" kern="1200" spc="-38" baseline="0" dirty="0">
                <a:gradFill>
                  <a:gsLst>
                    <a:gs pos="0">
                      <a:srgbClr val="595959"/>
                    </a:gs>
                    <a:gs pos="86000">
                      <a:srgbClr val="595959"/>
                    </a:gs>
                  </a:gsLst>
                  <a:lin ang="5400000" scaled="0"/>
                </a:gradFill>
                <a:latin typeface="+mn-lt"/>
                <a:ea typeface="+mn-ea"/>
                <a:cs typeface="+mn-cs"/>
              </a:defRPr>
            </a:lvl2pPr>
          </a:lstStyle>
          <a:p>
            <a:pPr marL="2382" lvl="0" indent="0" algn="l" defTabSz="685864" rtl="0" eaLnBrk="1" latinLnBrk="0" hangingPunct="1">
              <a:lnSpc>
                <a:spcPct val="90000"/>
              </a:lnSpc>
              <a:spcBef>
                <a:spcPts val="0"/>
              </a:spcBef>
              <a:spcAft>
                <a:spcPts val="675"/>
              </a:spcAft>
              <a:buSzPct val="80000"/>
            </a:pPr>
            <a:r>
              <a:rPr lang="en-US" smtClean="0"/>
              <a:t>Click to edit Master text styles</a:t>
            </a:r>
          </a:p>
          <a:p>
            <a:pPr marL="2382" lvl="1" indent="0" algn="l" defTabSz="685864" rtl="0" eaLnBrk="1" latinLnBrk="0" hangingPunct="1">
              <a:lnSpc>
                <a:spcPct val="90000"/>
              </a:lnSpc>
              <a:spcBef>
                <a:spcPts val="0"/>
              </a:spcBef>
              <a:spcAft>
                <a:spcPts val="675"/>
              </a:spcAft>
              <a:buSzPct val="80000"/>
            </a:pPr>
            <a:r>
              <a:rPr lang="en-US" smtClean="0"/>
              <a:t>Second level</a:t>
            </a:r>
          </a:p>
        </p:txBody>
      </p:sp>
      <p:sp>
        <p:nvSpPr>
          <p:cNvPr id="18" name="Freeform 105"/>
          <p:cNvSpPr>
            <a:spLocks/>
          </p:cNvSpPr>
          <p:nvPr/>
        </p:nvSpPr>
        <p:spPr bwMode="black">
          <a:xfrm>
            <a:off x="900364"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737" tIns="30869" rIns="61737" bIns="30869" numCol="1" anchor="t" anchorCtr="0" compatLnSpc="1">
            <a:prstTxWarp prst="textNoShape">
              <a:avLst/>
            </a:prstTxWarp>
          </a:bodyPr>
          <a:lstStyle/>
          <a:p>
            <a:pPr defTabSz="914362"/>
            <a:endParaRPr lang="en-US" sz="1200">
              <a:solidFill>
                <a:srgbClr val="292929"/>
              </a:solidFill>
            </a:endParaRPr>
          </a:p>
        </p:txBody>
      </p:sp>
    </p:spTree>
    <p:extLst>
      <p:ext uri="{BB962C8B-B14F-4D97-AF65-F5344CB8AC3E}">
        <p14:creationId xmlns:p14="http://schemas.microsoft.com/office/powerpoint/2010/main" val="2043004477"/>
      </p:ext>
    </p:extLst>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5786545" y="1602035"/>
            <a:ext cx="2625030" cy="1585544"/>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400"/>
              <a:endParaRPr lang="en-US">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400"/>
              <a:endParaRPr lang="en-US">
                <a:solidFill>
                  <a:srgbClr val="292929"/>
                </a:solidFill>
              </a:endParaRPr>
            </a:p>
          </p:txBody>
        </p:sp>
      </p:grpSp>
    </p:spTree>
    <p:extLst>
      <p:ext uri="{BB962C8B-B14F-4D97-AF65-F5344CB8AC3E}">
        <p14:creationId xmlns:p14="http://schemas.microsoft.com/office/powerpoint/2010/main" val="3854083407"/>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6"/>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0"/>
            <a:ext cx="3154788" cy="346249"/>
          </a:xfrm>
        </p:spPr>
        <p:txBody>
          <a:bodyPr>
            <a:noAutofit/>
          </a:bodyPr>
          <a:lstStyle>
            <a:lvl1pPr marL="0" indent="0" algn="l" defTabSz="685693"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44" indent="0" algn="ctr">
              <a:buNone/>
              <a:defRPr>
                <a:solidFill>
                  <a:schemeClr val="tx1">
                    <a:tint val="75000"/>
                  </a:schemeClr>
                </a:solidFill>
              </a:defRPr>
            </a:lvl2pPr>
            <a:lvl3pPr marL="685693" indent="0" algn="ctr">
              <a:buNone/>
              <a:defRPr>
                <a:solidFill>
                  <a:schemeClr val="tx1">
                    <a:tint val="75000"/>
                  </a:schemeClr>
                </a:solidFill>
              </a:defRPr>
            </a:lvl3pPr>
            <a:lvl4pPr marL="1028538" indent="0" algn="ctr">
              <a:buNone/>
              <a:defRPr>
                <a:solidFill>
                  <a:schemeClr val="tx1">
                    <a:tint val="75000"/>
                  </a:schemeClr>
                </a:solidFill>
              </a:defRPr>
            </a:lvl4pPr>
            <a:lvl5pPr marL="1371386" indent="0" algn="ctr">
              <a:buNone/>
              <a:defRPr>
                <a:solidFill>
                  <a:schemeClr val="tx1">
                    <a:tint val="75000"/>
                  </a:schemeClr>
                </a:solidFill>
              </a:defRPr>
            </a:lvl5pPr>
            <a:lvl6pPr marL="1714228" indent="0" algn="ctr">
              <a:buNone/>
              <a:defRPr>
                <a:solidFill>
                  <a:schemeClr val="tx1">
                    <a:tint val="75000"/>
                  </a:schemeClr>
                </a:solidFill>
              </a:defRPr>
            </a:lvl6pPr>
            <a:lvl7pPr marL="2057078" indent="0" algn="ctr">
              <a:buNone/>
              <a:defRPr>
                <a:solidFill>
                  <a:schemeClr val="tx1">
                    <a:tint val="75000"/>
                  </a:schemeClr>
                </a:solidFill>
              </a:defRPr>
            </a:lvl7pPr>
            <a:lvl8pPr marL="2399924" indent="0" algn="ctr">
              <a:buNone/>
              <a:defRPr>
                <a:solidFill>
                  <a:schemeClr val="tx1">
                    <a:tint val="75000"/>
                  </a:schemeClr>
                </a:solidFill>
              </a:defRPr>
            </a:lvl8pPr>
            <a:lvl9pPr marL="274277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5929973" y="1682204"/>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6220585" y="1506070"/>
            <a:ext cx="1702251" cy="162720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pPr defTabSz="914400"/>
            <a:endParaRPr lang="en-US">
              <a:solidFill>
                <a:srgbClr val="292929"/>
              </a:solidFill>
            </a:endParaRPr>
          </a:p>
        </p:txBody>
      </p:sp>
    </p:spTree>
    <p:extLst>
      <p:ext uri="{BB962C8B-B14F-4D97-AF65-F5344CB8AC3E}">
        <p14:creationId xmlns:p14="http://schemas.microsoft.com/office/powerpoint/2010/main" val="2722914465"/>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5929973" y="1682198"/>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914400"/>
              <a:endParaRPr lang="en-US" sz="12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914400"/>
              <a:endParaRPr lang="en-US" sz="12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914400"/>
              <a:endParaRPr lang="en-US" sz="12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914400"/>
              <a:endParaRPr lang="en-US" sz="12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914400"/>
              <a:endParaRPr lang="en-US" sz="1200">
                <a:solidFill>
                  <a:srgbClr val="292929"/>
                </a:solidFill>
              </a:endParaRPr>
            </a:p>
          </p:txBody>
        </p:sp>
      </p:grpSp>
    </p:spTree>
    <p:extLst>
      <p:ext uri="{BB962C8B-B14F-4D97-AF65-F5344CB8AC3E}">
        <p14:creationId xmlns:p14="http://schemas.microsoft.com/office/powerpoint/2010/main" val="3257515318"/>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5944255" y="1449453"/>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737" tIns="30869" rIns="61737" bIns="30869" numCol="1" anchor="t" anchorCtr="0" compatLnSpc="1">
            <a:prstTxWarp prst="textNoShape">
              <a:avLst/>
            </a:prstTxWarp>
          </a:bodyPr>
          <a:lstStyle/>
          <a:p>
            <a:pPr defTabSz="914400"/>
            <a:endParaRPr lang="en-US" sz="1200">
              <a:solidFill>
                <a:srgbClr val="292929"/>
              </a:solidFill>
            </a:endParaRPr>
          </a:p>
        </p:txBody>
      </p:sp>
    </p:spTree>
    <p:extLst>
      <p:ext uri="{BB962C8B-B14F-4D97-AF65-F5344CB8AC3E}">
        <p14:creationId xmlns:p14="http://schemas.microsoft.com/office/powerpoint/2010/main" val="696237699"/>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6663804"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a:solidFill>
                  <a:srgbClr val="292929"/>
                </a:solidFill>
              </a:endParaRPr>
            </a:p>
          </p:txBody>
        </p:sp>
      </p:grpSp>
    </p:spTree>
    <p:extLst>
      <p:ext uri="{BB962C8B-B14F-4D97-AF65-F5344CB8AC3E}">
        <p14:creationId xmlns:p14="http://schemas.microsoft.com/office/powerpoint/2010/main" val="620251386"/>
      </p:ext>
    </p:extLst>
  </p:cSld>
  <p:clrMapOvr>
    <a:masterClrMapping/>
  </p:clrMapOvr>
  <p:transition>
    <p:fade/>
  </p:transition>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1428750"/>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4753536"/>
            <a:ext cx="1880410" cy="218515"/>
          </a:xfrm>
          <a:prstGeom prst="rect">
            <a:avLst/>
          </a:prstGeom>
        </p:spPr>
      </p:pic>
    </p:spTree>
    <p:extLst>
      <p:ext uri="{BB962C8B-B14F-4D97-AF65-F5344CB8AC3E}">
        <p14:creationId xmlns:p14="http://schemas.microsoft.com/office/powerpoint/2010/main" val="2919549040"/>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black">
          <a:xfrm>
            <a:off x="3241725" y="2355206"/>
            <a:ext cx="2660550" cy="433089"/>
          </a:xfrm>
          <a:prstGeom prst="rect">
            <a:avLst/>
          </a:prstGeom>
          <a:noFill/>
          <a:ln>
            <a:noFill/>
          </a:ln>
        </p:spPr>
      </p:pic>
      <p:sp>
        <p:nvSpPr>
          <p:cNvPr id="3" name="Text Box 3"/>
          <p:cNvSpPr txBox="1">
            <a:spLocks noChangeArrowheads="1"/>
          </p:cNvSpPr>
          <p:nvPr/>
        </p:nvSpPr>
        <p:spPr bwMode="blackWhite">
          <a:xfrm>
            <a:off x="381000" y="4562680"/>
            <a:ext cx="8382000" cy="311613"/>
          </a:xfrm>
          <a:prstGeom prst="rect">
            <a:avLst/>
          </a:prstGeom>
          <a:noFill/>
          <a:ln w="12700">
            <a:noFill/>
            <a:miter lim="800000"/>
            <a:headEnd type="none" w="sm" len="sm"/>
            <a:tailEnd type="none" w="sm" len="sm"/>
          </a:ln>
          <a:effectLst/>
        </p:spPr>
        <p:txBody>
          <a:bodyPr vert="horz" wrap="square" lIns="68578" tIns="34289" rIns="68578" bIns="34289" numCol="1" anchor="t" anchorCtr="0" compatLnSpc="1">
            <a:prstTxWarp prst="textNoShape">
              <a:avLst/>
            </a:prstTxWarp>
            <a:spAutoFit/>
          </a:bodyPr>
          <a:lstStyle/>
          <a:p>
            <a:pPr algn="ctr" defTabSz="685666" eaLnBrk="0" hangingPunct="0"/>
            <a:r>
              <a:rPr lang="en-US" sz="500" dirty="0">
                <a:solidFill>
                  <a:srgbClr val="FFFFFF">
                    <a:alpha val="99000"/>
                  </a:srgbClr>
                </a:solidFill>
                <a:cs typeface="Arial" charset="0"/>
              </a:rPr>
              <a:t>© </a:t>
            </a:r>
            <a:r>
              <a:rPr lang="en-US" sz="500" dirty="0" smtClean="0">
                <a:solidFill>
                  <a:srgbClr val="FFFFFF">
                    <a:alpha val="99000"/>
                  </a:srgbClr>
                </a:solidFill>
                <a:cs typeface="Arial" charset="0"/>
              </a:rPr>
              <a:t>2012 Microsoft </a:t>
            </a:r>
            <a:r>
              <a:rPr lang="en-US" sz="5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685666" eaLnBrk="0" hangingPunct="0"/>
            <a:r>
              <a:rPr lang="en-US" sz="5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500" dirty="0" smtClean="0">
                <a:solidFill>
                  <a:srgbClr val="FFFFFF">
                    <a:alpha val="99000"/>
                  </a:srgbClr>
                </a:solidFill>
                <a:cs typeface="Arial" charset="0"/>
              </a:rPr>
              <a:t>MICROSOFT </a:t>
            </a:r>
            <a:r>
              <a:rPr lang="en-US" sz="5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3889635803"/>
      </p:ext>
    </p:extLst>
  </p:cSld>
  <p:clrMapOvr>
    <a:masterClrMapping/>
  </p:clrMapOvr>
  <p:transition>
    <p:fade/>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384673" y="2169533"/>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864"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384673" y="3257550"/>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864"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4773488"/>
            <a:ext cx="1197051" cy="201275"/>
          </a:xfrm>
          <a:prstGeom prst="rect">
            <a:avLst/>
          </a:prstGeom>
          <a:noFill/>
          <a:ln>
            <a:noFill/>
          </a:ln>
        </p:spPr>
      </p:pic>
      <p:pic>
        <p:nvPicPr>
          <p:cNvPr id="7" name="Picture 6"/>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0"/>
            <a:ext cx="1873858" cy="217754"/>
          </a:xfrm>
          <a:prstGeom prst="rect">
            <a:avLst/>
          </a:prstGeom>
        </p:spPr>
      </p:pic>
    </p:spTree>
    <p:extLst>
      <p:ext uri="{BB962C8B-B14F-4D97-AF65-F5344CB8AC3E}">
        <p14:creationId xmlns:p14="http://schemas.microsoft.com/office/powerpoint/2010/main" val="4032620451"/>
      </p:ext>
    </p:extLst>
  </p:cSld>
  <p:clrMapOvr>
    <a:masterClrMapping/>
  </p:clrMapOvr>
  <p:transition>
    <p:fade/>
  </p:transition>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327" indent="-345327">
              <a:buClr>
                <a:srgbClr val="FFFFFF"/>
              </a:buClr>
              <a:buSzPct val="70000"/>
              <a:buFontTx/>
              <a:buBlip>
                <a:blip r:embed="rId2"/>
              </a:buBlip>
              <a:defRPr>
                <a:gradFill>
                  <a:gsLst>
                    <a:gs pos="0">
                      <a:srgbClr val="FFFFFF"/>
                    </a:gs>
                    <a:gs pos="86000">
                      <a:srgbClr val="FFFFFF"/>
                    </a:gs>
                  </a:gsLst>
                  <a:lin ang="5400000" scaled="0"/>
                </a:gradFill>
              </a:defRPr>
            </a:lvl1pPr>
            <a:lvl2pPr marL="641833" indent="-296506">
              <a:buClr>
                <a:srgbClr val="FFFFFF"/>
              </a:buClr>
              <a:buSzPct val="70000"/>
              <a:buFontTx/>
              <a:buBlip>
                <a:blip r:embed="rId2"/>
              </a:buBlip>
              <a:defRPr>
                <a:gradFill>
                  <a:gsLst>
                    <a:gs pos="0">
                      <a:srgbClr val="FFFFFF"/>
                    </a:gs>
                    <a:gs pos="86000">
                      <a:srgbClr val="FFFFFF"/>
                    </a:gs>
                  </a:gsLst>
                  <a:lin ang="5400000" scaled="0"/>
                </a:gradFill>
              </a:defRPr>
            </a:lvl2pPr>
            <a:lvl3pPr marL="944292" indent="-302459">
              <a:buClr>
                <a:srgbClr val="FFFFFF"/>
              </a:buClr>
              <a:buSzPct val="70000"/>
              <a:buFontTx/>
              <a:buBlip>
                <a:blip r:embed="rId2"/>
              </a:buBlip>
              <a:defRPr>
                <a:gradFill>
                  <a:gsLst>
                    <a:gs pos="0">
                      <a:srgbClr val="FFFFFF"/>
                    </a:gs>
                    <a:gs pos="86000">
                      <a:srgbClr val="FFFFFF"/>
                    </a:gs>
                  </a:gsLst>
                  <a:lin ang="5400000" scaled="0"/>
                </a:gradFill>
              </a:defRPr>
            </a:lvl3pPr>
            <a:lvl4pPr marL="1203883" indent="-259591">
              <a:buClr>
                <a:srgbClr val="FFFFFF"/>
              </a:buClr>
              <a:buSzPct val="70000"/>
              <a:buFontTx/>
              <a:buBlip>
                <a:blip r:embed="rId2"/>
              </a:buBlip>
              <a:defRPr>
                <a:gradFill>
                  <a:gsLst>
                    <a:gs pos="0">
                      <a:srgbClr val="FFFFFF"/>
                    </a:gs>
                    <a:gs pos="86000">
                      <a:srgbClr val="FFFFFF"/>
                    </a:gs>
                  </a:gsLst>
                  <a:lin ang="5400000" scaled="0"/>
                </a:gradFill>
              </a:defRPr>
            </a:lvl4pPr>
            <a:lvl5pPr marL="1456329" indent="-25244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05644247"/>
      </p:ext>
    </p:extLst>
  </p:cSld>
  <p:clrMapOvr>
    <a:masterClrMapping/>
  </p:clrMapOvr>
  <p:transition>
    <p:fade/>
  </p:transition>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327" indent="-345327">
              <a:buClr>
                <a:srgbClr val="FFFFFF"/>
              </a:buClr>
              <a:buSzPct val="70000"/>
              <a:buFontTx/>
              <a:buBlip>
                <a:blip r:embed="rId2"/>
              </a:buBlip>
              <a:defRPr>
                <a:gradFill>
                  <a:gsLst>
                    <a:gs pos="0">
                      <a:srgbClr val="FFFFFF"/>
                    </a:gs>
                    <a:gs pos="86000">
                      <a:srgbClr val="FFFFFF"/>
                    </a:gs>
                  </a:gsLst>
                  <a:lin ang="5400000" scaled="0"/>
                </a:gradFill>
              </a:defRPr>
            </a:lvl1pPr>
            <a:lvl2pPr marL="641833" indent="-296506">
              <a:buClr>
                <a:srgbClr val="FFFFFF"/>
              </a:buClr>
              <a:buSzPct val="70000"/>
              <a:buFontTx/>
              <a:buBlip>
                <a:blip r:embed="rId2"/>
              </a:buBlip>
              <a:defRPr>
                <a:gradFill>
                  <a:gsLst>
                    <a:gs pos="0">
                      <a:srgbClr val="FFFFFF"/>
                    </a:gs>
                    <a:gs pos="86000">
                      <a:srgbClr val="FFFFFF"/>
                    </a:gs>
                  </a:gsLst>
                  <a:lin ang="5400000" scaled="0"/>
                </a:gradFill>
              </a:defRPr>
            </a:lvl2pPr>
            <a:lvl3pPr marL="944292" indent="-302459">
              <a:buClr>
                <a:srgbClr val="FFFFFF"/>
              </a:buClr>
              <a:buSzPct val="70000"/>
              <a:buFontTx/>
              <a:buBlip>
                <a:blip r:embed="rId2"/>
              </a:buBlip>
              <a:defRPr>
                <a:gradFill>
                  <a:gsLst>
                    <a:gs pos="0">
                      <a:srgbClr val="FFFFFF"/>
                    </a:gs>
                    <a:gs pos="86000">
                      <a:srgbClr val="FFFFFF"/>
                    </a:gs>
                  </a:gsLst>
                  <a:lin ang="5400000" scaled="0"/>
                </a:gradFill>
              </a:defRPr>
            </a:lvl3pPr>
            <a:lvl4pPr marL="1203883" indent="-259591">
              <a:buClr>
                <a:srgbClr val="FFFFFF"/>
              </a:buClr>
              <a:buSzPct val="70000"/>
              <a:buFontTx/>
              <a:buBlip>
                <a:blip r:embed="rId2"/>
              </a:buBlip>
              <a:defRPr>
                <a:gradFill>
                  <a:gsLst>
                    <a:gs pos="0">
                      <a:srgbClr val="FFFFFF"/>
                    </a:gs>
                    <a:gs pos="86000">
                      <a:srgbClr val="FFFFFF"/>
                    </a:gs>
                  </a:gsLst>
                  <a:lin ang="5400000" scaled="0"/>
                </a:gradFill>
              </a:defRPr>
            </a:lvl4pPr>
            <a:lvl5pPr marL="1456329" indent="-25244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14311" tIns="57155" rIns="114311" bIns="57155"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185446948"/>
      </p:ext>
    </p:extLst>
  </p:cSld>
  <p:clrMapOvr>
    <a:masterClrMapping/>
  </p:clrMapOvr>
  <p:transition>
    <p:fade/>
  </p:transition>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cSld name="3_Title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453402" y="2002073"/>
            <a:ext cx="7729525" cy="1102519"/>
          </a:xfrm>
        </p:spPr>
        <p:txBody>
          <a:bodyPr>
            <a:noAutofit/>
          </a:bodyPr>
          <a:lstStyle>
            <a:lvl1pPr algn="l">
              <a:lnSpc>
                <a:spcPct val="90000"/>
              </a:lnSpc>
              <a:spcAft>
                <a:spcPts val="600"/>
              </a:spcAft>
              <a:defRPr sz="5400" b="1" i="0" baseline="0">
                <a:solidFill>
                  <a:schemeClr val="bg1">
                    <a:alpha val="97000"/>
                  </a:schemeClr>
                </a:solidFill>
                <a:effectLst>
                  <a:outerShdw blurRad="25400" dist="38100" dir="2700000">
                    <a:srgbClr val="000000">
                      <a:alpha val="9000"/>
                    </a:srgbClr>
                  </a:outerShdw>
                </a:effectLst>
                <a:latin typeface="Segoe"/>
                <a:cs typeface="Segoe"/>
              </a:defRPr>
            </a:lvl1pPr>
          </a:lstStyle>
          <a:p>
            <a:r>
              <a:rPr lang="en-US" dirty="0" smtClean="0"/>
              <a:t>click to edit master </a:t>
            </a:r>
            <a:br>
              <a:rPr lang="en-US" dirty="0" smtClean="0"/>
            </a:br>
            <a:r>
              <a:rPr lang="en-US" dirty="0" smtClean="0"/>
              <a:t>text style</a:t>
            </a:r>
            <a:endParaRPr lang="en-US" dirty="0"/>
          </a:p>
        </p:txBody>
      </p:sp>
      <p:sp>
        <p:nvSpPr>
          <p:cNvPr id="8" name="Subtitle 2"/>
          <p:cNvSpPr>
            <a:spLocks noGrp="1"/>
          </p:cNvSpPr>
          <p:nvPr>
            <p:ph type="subTitle" idx="1" hasCustomPrompt="1"/>
          </p:nvPr>
        </p:nvSpPr>
        <p:spPr>
          <a:xfrm>
            <a:off x="453400" y="3240012"/>
            <a:ext cx="5289917" cy="549413"/>
          </a:xfrm>
        </p:spPr>
        <p:txBody>
          <a:bodyPr>
            <a:normAutofit/>
          </a:bodyPr>
          <a:lstStyle>
            <a:lvl1pPr marL="0" indent="0" algn="l">
              <a:buNone/>
              <a:defRPr sz="2000" b="0" i="0">
                <a:solidFill>
                  <a:srgbClr val="FFFFFF"/>
                </a:solidFill>
                <a:latin typeface="Segoe"/>
                <a:cs typeface="Sego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Slide Number Placeholder 5"/>
          <p:cNvSpPr>
            <a:spLocks noGrp="1"/>
          </p:cNvSpPr>
          <p:nvPr>
            <p:ph type="sldNum" sz="quarter" idx="12"/>
          </p:nvPr>
        </p:nvSpPr>
        <p:spPr>
          <a:xfrm>
            <a:off x="445100" y="4767264"/>
            <a:ext cx="2133600" cy="273844"/>
          </a:xfrm>
          <a:prstGeom prst="rect">
            <a:avLst/>
          </a:prstGeom>
        </p:spPr>
        <p:txBody>
          <a:bodyPr/>
          <a:lstStyle>
            <a:lvl1pPr algn="l">
              <a:defRPr b="0" i="0">
                <a:solidFill>
                  <a:srgbClr val="FFFFFF"/>
                </a:solidFill>
                <a:latin typeface="Segoe"/>
                <a:cs typeface="Segoe"/>
              </a:defRPr>
            </a:lvl1pPr>
          </a:lstStyle>
          <a:p>
            <a:pPr defTabSz="914400"/>
            <a:fld id="{B6F15528-21DE-4FAA-801E-634DDDAF4B2B}" type="slidenum">
              <a:rPr lang="en-US" smtClean="0"/>
              <a:pPr defTabSz="914400"/>
              <a:t>‹#›</a:t>
            </a:fld>
            <a:endParaRPr lang="en-US"/>
          </a:p>
        </p:txBody>
      </p:sp>
    </p:spTree>
    <p:extLst>
      <p:ext uri="{BB962C8B-B14F-4D97-AF65-F5344CB8AC3E}">
        <p14:creationId xmlns:p14="http://schemas.microsoft.com/office/powerpoint/2010/main" val="37578950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6"/>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0"/>
            <a:ext cx="3154788" cy="346249"/>
          </a:xfrm>
        </p:spPr>
        <p:txBody>
          <a:bodyPr>
            <a:noAutofit/>
          </a:bodyPr>
          <a:lstStyle>
            <a:lvl1pPr marL="0" indent="0" algn="l" defTabSz="685693"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44" indent="0" algn="ctr">
              <a:buNone/>
              <a:defRPr>
                <a:solidFill>
                  <a:schemeClr val="tx1">
                    <a:tint val="75000"/>
                  </a:schemeClr>
                </a:solidFill>
              </a:defRPr>
            </a:lvl2pPr>
            <a:lvl3pPr marL="685693" indent="0" algn="ctr">
              <a:buNone/>
              <a:defRPr>
                <a:solidFill>
                  <a:schemeClr val="tx1">
                    <a:tint val="75000"/>
                  </a:schemeClr>
                </a:solidFill>
              </a:defRPr>
            </a:lvl3pPr>
            <a:lvl4pPr marL="1028538" indent="0" algn="ctr">
              <a:buNone/>
              <a:defRPr>
                <a:solidFill>
                  <a:schemeClr val="tx1">
                    <a:tint val="75000"/>
                  </a:schemeClr>
                </a:solidFill>
              </a:defRPr>
            </a:lvl4pPr>
            <a:lvl5pPr marL="1371386" indent="0" algn="ctr">
              <a:buNone/>
              <a:defRPr>
                <a:solidFill>
                  <a:schemeClr val="tx1">
                    <a:tint val="75000"/>
                  </a:schemeClr>
                </a:solidFill>
              </a:defRPr>
            </a:lvl5pPr>
            <a:lvl6pPr marL="1714228" indent="0" algn="ctr">
              <a:buNone/>
              <a:defRPr>
                <a:solidFill>
                  <a:schemeClr val="tx1">
                    <a:tint val="75000"/>
                  </a:schemeClr>
                </a:solidFill>
              </a:defRPr>
            </a:lvl6pPr>
            <a:lvl7pPr marL="2057078" indent="0" algn="ctr">
              <a:buNone/>
              <a:defRPr>
                <a:solidFill>
                  <a:schemeClr val="tx1">
                    <a:tint val="75000"/>
                  </a:schemeClr>
                </a:solidFill>
              </a:defRPr>
            </a:lvl7pPr>
            <a:lvl8pPr marL="2399924" indent="0" algn="ctr">
              <a:buNone/>
              <a:defRPr>
                <a:solidFill>
                  <a:schemeClr val="tx1">
                    <a:tint val="75000"/>
                  </a:schemeClr>
                </a:solidFill>
              </a:defRPr>
            </a:lvl8pPr>
            <a:lvl9pPr marL="274277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5944255" y="1449454"/>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720" tIns="30860" rIns="61720" bIns="30860" numCol="1" anchor="t" anchorCtr="0" compatLnSpc="1">
            <a:prstTxWarp prst="textNoShape">
              <a:avLst/>
            </a:prstTxWarp>
          </a:bodyPr>
          <a:lstStyle/>
          <a:p>
            <a:endParaRPr lang="en-US" sz="120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userDrawn="1">
  <p:cSld name="3_Two Panel Layout">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54443"/>
            <a:ext cx="8229600" cy="857250"/>
          </a:xfrm>
        </p:spPr>
        <p:txBody>
          <a:bodyPr>
            <a:normAutofit/>
          </a:bodyPr>
          <a:lstStyle>
            <a:lvl1pPr algn="ctr">
              <a:defRPr sz="3600" b="1" i="0">
                <a:solidFill>
                  <a:schemeClr val="tx1">
                    <a:lumMod val="75000"/>
                    <a:lumOff val="25000"/>
                  </a:schemeClr>
                </a:solidFill>
                <a:latin typeface="Segoe"/>
                <a:cs typeface="Segoe"/>
              </a:defRPr>
            </a:lvl1pPr>
          </a:lstStyle>
          <a:p>
            <a:r>
              <a:rPr lang="en-US" dirty="0" smtClean="0"/>
              <a:t>Click to edit Master title style</a:t>
            </a:r>
            <a:endParaRPr lang="en-US" dirty="0"/>
          </a:p>
        </p:txBody>
      </p:sp>
      <p:sp>
        <p:nvSpPr>
          <p:cNvPr id="10" name="Content Placeholder 2"/>
          <p:cNvSpPr>
            <a:spLocks noGrp="1"/>
          </p:cNvSpPr>
          <p:nvPr>
            <p:ph sz="half" idx="1"/>
          </p:nvPr>
        </p:nvSpPr>
        <p:spPr>
          <a:xfrm>
            <a:off x="457200" y="1115568"/>
            <a:ext cx="3959352" cy="1705768"/>
          </a:xfrm>
        </p:spPr>
        <p:txBody>
          <a:bodyPr/>
          <a:lstStyle>
            <a:lvl1pPr marL="339962" indent="-339962">
              <a:lnSpc>
                <a:spcPct val="90000"/>
              </a:lnSpc>
              <a:defRPr sz="2800">
                <a:solidFill>
                  <a:schemeClr val="tx1">
                    <a:lumMod val="65000"/>
                    <a:lumOff val="35000"/>
                  </a:schemeClr>
                </a:solidFill>
              </a:defRPr>
            </a:lvl1pPr>
            <a:lvl2pPr marL="673310" indent="-325411">
              <a:lnSpc>
                <a:spcPct val="90000"/>
              </a:lnSpc>
              <a:defRPr sz="2400">
                <a:solidFill>
                  <a:schemeClr val="tx1">
                    <a:lumMod val="65000"/>
                    <a:lumOff val="35000"/>
                  </a:schemeClr>
                </a:solidFill>
              </a:defRPr>
            </a:lvl2pPr>
            <a:lvl3pPr marL="953745" indent="-288372">
              <a:lnSpc>
                <a:spcPct val="90000"/>
              </a:lnSpc>
              <a:defRPr sz="2000">
                <a:solidFill>
                  <a:schemeClr val="tx1">
                    <a:lumMod val="65000"/>
                    <a:lumOff val="35000"/>
                  </a:schemeClr>
                </a:solidFill>
              </a:defRPr>
            </a:lvl3pPr>
            <a:lvl4pPr marL="1227567" indent="-273822">
              <a:lnSpc>
                <a:spcPct val="90000"/>
              </a:lnSpc>
              <a:defRPr sz="1800">
                <a:solidFill>
                  <a:schemeClr val="tx1">
                    <a:lumMod val="65000"/>
                    <a:lumOff val="35000"/>
                  </a:schemeClr>
                </a:solidFill>
              </a:defRPr>
            </a:lvl4pPr>
            <a:lvl5pPr marL="1515939" indent="-280435">
              <a:lnSpc>
                <a:spcPct val="90000"/>
              </a:lnSpc>
              <a:defRPr sz="1800">
                <a:solidFill>
                  <a:schemeClr val="tx1">
                    <a:lumMod val="65000"/>
                    <a:lumOff val="35000"/>
                  </a:schemeClr>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half" idx="2"/>
          </p:nvPr>
        </p:nvSpPr>
        <p:spPr>
          <a:xfrm>
            <a:off x="4724400" y="1115568"/>
            <a:ext cx="3962401" cy="1705768"/>
          </a:xfrm>
        </p:spPr>
        <p:txBody>
          <a:bodyPr/>
          <a:lstStyle>
            <a:lvl1pPr marL="347899" indent="-347899">
              <a:lnSpc>
                <a:spcPct val="90000"/>
              </a:lnSpc>
              <a:defRPr sz="2800">
                <a:solidFill>
                  <a:schemeClr val="tx1">
                    <a:lumMod val="65000"/>
                    <a:lumOff val="35000"/>
                  </a:schemeClr>
                </a:solidFill>
              </a:defRPr>
            </a:lvl1pPr>
            <a:lvl2pPr marL="673310" indent="-339962">
              <a:lnSpc>
                <a:spcPct val="90000"/>
              </a:lnSpc>
              <a:defRPr sz="2400">
                <a:solidFill>
                  <a:schemeClr val="tx1">
                    <a:lumMod val="65000"/>
                    <a:lumOff val="35000"/>
                  </a:schemeClr>
                </a:solidFill>
              </a:defRPr>
            </a:lvl2pPr>
            <a:lvl3pPr marL="961682" indent="-302923">
              <a:lnSpc>
                <a:spcPct val="90000"/>
              </a:lnSpc>
              <a:defRPr sz="2000">
                <a:solidFill>
                  <a:schemeClr val="tx1">
                    <a:lumMod val="65000"/>
                    <a:lumOff val="35000"/>
                  </a:schemeClr>
                </a:solidFill>
              </a:defRPr>
            </a:lvl3pPr>
            <a:lvl4pPr marL="1227567" indent="-265885">
              <a:lnSpc>
                <a:spcPct val="90000"/>
              </a:lnSpc>
              <a:defRPr sz="1800">
                <a:solidFill>
                  <a:schemeClr val="tx1">
                    <a:lumMod val="65000"/>
                    <a:lumOff val="35000"/>
                  </a:schemeClr>
                </a:solidFill>
              </a:defRPr>
            </a:lvl4pPr>
            <a:lvl5pPr marL="1515939" indent="-273822">
              <a:lnSpc>
                <a:spcPct val="90000"/>
              </a:lnSpc>
              <a:defRPr sz="1800">
                <a:solidFill>
                  <a:schemeClr val="tx1">
                    <a:lumMod val="65000"/>
                    <a:lumOff val="35000"/>
                  </a:schemeClr>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5"/>
          <p:cNvSpPr>
            <a:spLocks noGrp="1"/>
          </p:cNvSpPr>
          <p:nvPr>
            <p:ph type="sldNum" sz="quarter" idx="12"/>
          </p:nvPr>
        </p:nvSpPr>
        <p:spPr>
          <a:xfrm>
            <a:off x="3511886" y="4729553"/>
            <a:ext cx="2133600" cy="273844"/>
          </a:xfrm>
          <a:prstGeom prst="rect">
            <a:avLst/>
          </a:prstGeom>
        </p:spPr>
        <p:txBody>
          <a:bodyPr/>
          <a:lstStyle>
            <a:lvl1pPr algn="ctr">
              <a:defRPr b="0" i="0">
                <a:solidFill>
                  <a:schemeClr val="tx1">
                    <a:lumMod val="95000"/>
                    <a:lumOff val="5000"/>
                  </a:schemeClr>
                </a:solidFill>
                <a:latin typeface="Segoe"/>
                <a:cs typeface="Segoe"/>
              </a:defRPr>
            </a:lvl1pPr>
          </a:lstStyle>
          <a:p>
            <a:pPr defTabSz="914400"/>
            <a:fld id="{1C24C1D7-E85D-3D41-874A-BD44A6CAB932}" type="slidenum">
              <a:rPr lang="en-US" smtClean="0">
                <a:solidFill>
                  <a:srgbClr val="292929">
                    <a:lumMod val="95000"/>
                    <a:lumOff val="5000"/>
                  </a:srgbClr>
                </a:solidFill>
              </a:rPr>
              <a:pPr defTabSz="914400"/>
              <a:t>‹#›</a:t>
            </a:fld>
            <a:endParaRPr lang="en-US" dirty="0">
              <a:solidFill>
                <a:srgbClr val="292929">
                  <a:lumMod val="95000"/>
                  <a:lumOff val="5000"/>
                </a:srgbClr>
              </a:solidFill>
            </a:endParaRPr>
          </a:p>
        </p:txBody>
      </p:sp>
      <p:pic>
        <p:nvPicPr>
          <p:cNvPr id="19" name="Picture 18"/>
          <p:cNvPicPr>
            <a:picLocks noChangeAspect="1"/>
          </p:cNvPicPr>
          <p:nvPr userDrawn="1"/>
        </p:nvPicPr>
        <p:blipFill>
          <a:blip r:embed="rId3" cstate="screen">
            <a:lum bright="-100000"/>
            <a:extLst>
              <a:ext uri="{28A0092B-C50C-407E-A947-70E740481C1C}">
                <a14:useLocalDpi xmlns:a14="http://schemas.microsoft.com/office/drawing/2010/main"/>
              </a:ext>
            </a:extLst>
          </a:blip>
          <a:stretch>
            <a:fillRect/>
          </a:stretch>
        </p:blipFill>
        <p:spPr>
          <a:xfrm>
            <a:off x="4114681" y="4954848"/>
            <a:ext cx="904750" cy="145790"/>
          </a:xfrm>
          <a:prstGeom prst="rect">
            <a:avLst/>
          </a:prstGeom>
        </p:spPr>
      </p:pic>
      <p:pic>
        <p:nvPicPr>
          <p:cNvPr id="20" name="Picture 2" descr="D:\User\Pictures\WinAzure_rgb - Copy.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7603" y="4555398"/>
            <a:ext cx="491671" cy="49167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slide_gradient_background.png"/>
          <p:cNvPicPr>
            <a:picLocks noChangeAspect="1"/>
          </p:cNvPicPr>
          <p:nvPr userDrawn="1"/>
        </p:nvPicPr>
        <p:blipFill rotWithShape="1">
          <a:blip r:embed="rId5" cstate="print">
            <a:clrChange>
              <a:clrFrom>
                <a:srgbClr val="5EAFD7"/>
              </a:clrFrom>
              <a:clrTo>
                <a:srgbClr val="5EAFD7">
                  <a:alpha val="0"/>
                </a:srgbClr>
              </a:clrTo>
            </a:clrChange>
            <a:biLevel thresh="25000"/>
          </a:blip>
          <a:srcRect l="4861" t="92811" r="78750" b="1308"/>
          <a:stretch/>
        </p:blipFill>
        <p:spPr>
          <a:xfrm>
            <a:off x="522109" y="4583972"/>
            <a:ext cx="1750031" cy="470888"/>
          </a:xfrm>
          <a:prstGeom prst="rect">
            <a:avLst/>
          </a:prstGeom>
        </p:spPr>
      </p:pic>
      <p:pic>
        <p:nvPicPr>
          <p:cNvPr id="12"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7658904" y="4690829"/>
            <a:ext cx="1314792"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2"/>
          <p:cNvPicPr>
            <a:picLocks noChangeAspect="1"/>
          </p:cNvPicPr>
          <p:nvPr userDrawn="1"/>
        </p:nvPicPr>
        <p:blipFill rotWithShape="1">
          <a:blip r:embed="rId7">
            <a:extLst>
              <a:ext uri="{28A0092B-C50C-407E-A947-70E740481C1C}">
                <a14:useLocalDpi xmlns:a14="http://schemas.microsoft.com/office/drawing/2010/main" val="0"/>
              </a:ext>
            </a:extLst>
          </a:blip>
          <a:srcRect l="28024" r="37835"/>
          <a:stretch/>
        </p:blipFill>
        <p:spPr>
          <a:xfrm>
            <a:off x="6138499" y="4674879"/>
            <a:ext cx="1386137" cy="371475"/>
          </a:xfrm>
          <a:prstGeom prst="rect">
            <a:avLst/>
          </a:prstGeom>
        </p:spPr>
      </p:pic>
    </p:spTree>
    <p:extLst>
      <p:ext uri="{BB962C8B-B14F-4D97-AF65-F5344CB8AC3E}">
        <p14:creationId xmlns:p14="http://schemas.microsoft.com/office/powerpoint/2010/main" val="4212105159"/>
      </p:ext>
    </p:extLst>
  </p:cSld>
  <p:clrMapOvr>
    <a:masterClrMapping/>
  </p:clrMapOvr>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cSld name="3_Section Header">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 y="2768602"/>
            <a:ext cx="9143999" cy="1021556"/>
          </a:xfrm>
        </p:spPr>
        <p:txBody>
          <a:bodyPr anchor="t">
            <a:normAutofit/>
          </a:bodyPr>
          <a:lstStyle>
            <a:lvl1pPr algn="ctr">
              <a:defRPr sz="3600" b="1" i="0" cap="none">
                <a:solidFill>
                  <a:schemeClr val="bg1"/>
                </a:solidFill>
                <a:effectLst>
                  <a:outerShdw blurRad="25400" dist="38100" dir="2700000">
                    <a:srgbClr val="000000">
                      <a:alpha val="9000"/>
                    </a:srgbClr>
                  </a:outerShdw>
                </a:effectLst>
                <a:latin typeface="Segoe"/>
                <a:cs typeface="Segoe"/>
              </a:defRPr>
            </a:lvl1pPr>
          </a:lstStyle>
          <a:p>
            <a:r>
              <a:rPr lang="en-US" smtClean="0"/>
              <a:t>Click to edit Master title style</a:t>
            </a:r>
            <a:endParaRPr lang="en-US" dirty="0"/>
          </a:p>
        </p:txBody>
      </p:sp>
      <p:sp>
        <p:nvSpPr>
          <p:cNvPr id="6" name="Slide Number Placeholder 5"/>
          <p:cNvSpPr>
            <a:spLocks noGrp="1"/>
          </p:cNvSpPr>
          <p:nvPr>
            <p:ph type="sldNum" sz="quarter" idx="12"/>
          </p:nvPr>
        </p:nvSpPr>
        <p:spPr>
          <a:xfrm>
            <a:off x="445100" y="4767264"/>
            <a:ext cx="2133600" cy="273844"/>
          </a:xfrm>
          <a:prstGeom prst="rect">
            <a:avLst/>
          </a:prstGeom>
        </p:spPr>
        <p:txBody>
          <a:bodyPr/>
          <a:lstStyle>
            <a:lvl1pPr algn="l">
              <a:defRPr b="0" i="0">
                <a:solidFill>
                  <a:srgbClr val="FFFFFF"/>
                </a:solidFill>
                <a:latin typeface="Segoe"/>
                <a:cs typeface="Segoe"/>
              </a:defRPr>
            </a:lvl1pPr>
          </a:lstStyle>
          <a:p>
            <a:pPr defTabSz="914400"/>
            <a:fld id="{B6F15528-21DE-4FAA-801E-634DDDAF4B2B}" type="slidenum">
              <a:rPr lang="en-US" smtClean="0"/>
              <a:pPr defTabSz="914400"/>
              <a:t>‹#›</a:t>
            </a:fld>
            <a:endParaRPr lang="en-US"/>
          </a:p>
        </p:txBody>
      </p:sp>
    </p:spTree>
    <p:extLst>
      <p:ext uri="{BB962C8B-B14F-4D97-AF65-F5344CB8AC3E}">
        <p14:creationId xmlns:p14="http://schemas.microsoft.com/office/powerpoint/2010/main" val="3324272573"/>
      </p:ext>
    </p:extLst>
  </p:cSld>
  <p:clrMapOvr>
    <a:masterClrMapping/>
  </p:clrMapOvr>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9438" y="1428751"/>
            <a:ext cx="8363937" cy="1226874"/>
          </a:xfrm>
        </p:spPr>
        <p:txBody>
          <a:bodyPr/>
          <a:lstStyle>
            <a:lvl1pPr>
              <a:lnSpc>
                <a:spcPct val="90000"/>
              </a:lnSpc>
              <a:defRPr sz="1800"/>
            </a:lvl1pPr>
            <a:lvl2pPr>
              <a:lnSpc>
                <a:spcPct val="90000"/>
              </a:lnSpc>
              <a:defRPr sz="1500"/>
            </a:lvl2pPr>
            <a:lvl3pPr>
              <a:lnSpc>
                <a:spcPct val="90000"/>
              </a:lnSpc>
              <a:defRPr sz="1400"/>
            </a:lvl3pPr>
            <a:lvl4pPr>
              <a:lnSpc>
                <a:spcPct val="90000"/>
              </a:lnSpc>
              <a:defRPr sz="1400"/>
            </a:lvl4pPr>
            <a:lvl5pPr>
              <a:lnSpc>
                <a:spcPct val="90000"/>
              </a:lnSpc>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80344549"/>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6"/>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0"/>
            <a:ext cx="3154788" cy="346249"/>
          </a:xfrm>
        </p:spPr>
        <p:txBody>
          <a:bodyPr>
            <a:noAutofit/>
          </a:bodyPr>
          <a:lstStyle>
            <a:lvl1pPr marL="0" indent="0" algn="l" defTabSz="685693"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44" indent="0" algn="ctr">
              <a:buNone/>
              <a:defRPr>
                <a:solidFill>
                  <a:schemeClr val="tx1">
                    <a:tint val="75000"/>
                  </a:schemeClr>
                </a:solidFill>
              </a:defRPr>
            </a:lvl2pPr>
            <a:lvl3pPr marL="685693" indent="0" algn="ctr">
              <a:buNone/>
              <a:defRPr>
                <a:solidFill>
                  <a:schemeClr val="tx1">
                    <a:tint val="75000"/>
                  </a:schemeClr>
                </a:solidFill>
              </a:defRPr>
            </a:lvl3pPr>
            <a:lvl4pPr marL="1028538" indent="0" algn="ctr">
              <a:buNone/>
              <a:defRPr>
                <a:solidFill>
                  <a:schemeClr val="tx1">
                    <a:tint val="75000"/>
                  </a:schemeClr>
                </a:solidFill>
              </a:defRPr>
            </a:lvl4pPr>
            <a:lvl5pPr marL="1371386" indent="0" algn="ctr">
              <a:buNone/>
              <a:defRPr>
                <a:solidFill>
                  <a:schemeClr val="tx1">
                    <a:tint val="75000"/>
                  </a:schemeClr>
                </a:solidFill>
              </a:defRPr>
            </a:lvl5pPr>
            <a:lvl6pPr marL="1714228" indent="0" algn="ctr">
              <a:buNone/>
              <a:defRPr>
                <a:solidFill>
                  <a:schemeClr val="tx1">
                    <a:tint val="75000"/>
                  </a:schemeClr>
                </a:solidFill>
              </a:defRPr>
            </a:lvl6pPr>
            <a:lvl7pPr marL="2057078" indent="0" algn="ctr">
              <a:buNone/>
              <a:defRPr>
                <a:solidFill>
                  <a:schemeClr val="tx1">
                    <a:tint val="75000"/>
                  </a:schemeClr>
                </a:solidFill>
              </a:defRPr>
            </a:lvl7pPr>
            <a:lvl8pPr marL="2399924" indent="0" algn="ctr">
              <a:buNone/>
              <a:defRPr>
                <a:solidFill>
                  <a:schemeClr val="tx1">
                    <a:tint val="75000"/>
                  </a:schemeClr>
                </a:solidFill>
              </a:defRPr>
            </a:lvl8pPr>
            <a:lvl9pPr marL="274277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6663810"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1428751"/>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4753542"/>
            <a:ext cx="1880410" cy="218515"/>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black">
          <a:xfrm>
            <a:off x="3241725" y="2355206"/>
            <a:ext cx="2660550" cy="433089"/>
          </a:xfrm>
          <a:prstGeom prst="rect">
            <a:avLst/>
          </a:prstGeom>
          <a:noFill/>
          <a:ln>
            <a:noFill/>
          </a:ln>
        </p:spPr>
      </p:pic>
      <p:sp>
        <p:nvSpPr>
          <p:cNvPr id="3" name="Text Box 3"/>
          <p:cNvSpPr txBox="1">
            <a:spLocks noChangeArrowheads="1"/>
          </p:cNvSpPr>
          <p:nvPr/>
        </p:nvSpPr>
        <p:spPr bwMode="blackWhite">
          <a:xfrm>
            <a:off x="381000" y="4562681"/>
            <a:ext cx="8382000" cy="311613"/>
          </a:xfrm>
          <a:prstGeom prst="rect">
            <a:avLst/>
          </a:prstGeom>
          <a:noFill/>
          <a:ln w="12700">
            <a:noFill/>
            <a:miter lim="800000"/>
            <a:headEnd type="none" w="sm" len="sm"/>
            <a:tailEnd type="none" w="sm" len="sm"/>
          </a:ln>
          <a:effectLst/>
        </p:spPr>
        <p:txBody>
          <a:bodyPr vert="horz" wrap="square" lIns="68560" tIns="34280" rIns="68560" bIns="34280" numCol="1" anchor="t" anchorCtr="0" compatLnSpc="1">
            <a:prstTxWarp prst="textNoShape">
              <a:avLst/>
            </a:prstTxWarp>
            <a:spAutoFit/>
          </a:bodyPr>
          <a:lstStyle/>
          <a:p>
            <a:pPr algn="ctr" defTabSz="685495" eaLnBrk="0" hangingPunct="0"/>
            <a:r>
              <a:rPr lang="en-US" sz="500" dirty="0">
                <a:solidFill>
                  <a:schemeClr val="bg1">
                    <a:alpha val="99000"/>
                  </a:schemeClr>
                </a:solidFill>
                <a:latin typeface="Segoe UI" pitchFamily="34" charset="0"/>
                <a:cs typeface="Arial" charset="0"/>
              </a:rPr>
              <a:t>© </a:t>
            </a:r>
            <a:r>
              <a:rPr lang="en-US" sz="500" dirty="0" smtClean="0">
                <a:solidFill>
                  <a:schemeClr val="bg1">
                    <a:alpha val="99000"/>
                  </a:schemeClr>
                </a:solidFill>
                <a:latin typeface="Segoe UI" pitchFamily="34" charset="0"/>
                <a:cs typeface="Arial" charset="0"/>
              </a:rPr>
              <a:t>2012 Microsoft </a:t>
            </a:r>
            <a:r>
              <a:rPr lang="en-US" sz="5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685495" eaLnBrk="0" hangingPunct="0"/>
            <a:r>
              <a:rPr lang="en-US" sz="5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500" dirty="0" smtClean="0">
                <a:solidFill>
                  <a:schemeClr val="bg1">
                    <a:alpha val="99000"/>
                  </a:schemeClr>
                </a:solidFill>
                <a:latin typeface="Segoe UI" pitchFamily="34" charset="0"/>
                <a:cs typeface="Arial" charset="0"/>
              </a:rPr>
              <a:t>MICROSOFT </a:t>
            </a:r>
            <a:r>
              <a:rPr lang="en-US" sz="5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384673" y="2169535"/>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69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384673" y="3257556"/>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69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4773494"/>
            <a:ext cx="1197051" cy="201275"/>
          </a:xfrm>
          <a:prstGeom prst="rect">
            <a:avLst/>
          </a:prstGeom>
          <a:noFill/>
          <a:ln>
            <a:noFill/>
          </a:ln>
        </p:spPr>
      </p:pic>
      <p:pic>
        <p:nvPicPr>
          <p:cNvPr id="7" name="Picture 6"/>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237" indent="-345237">
              <a:buClr>
                <a:srgbClr val="FFFFFF"/>
              </a:buClr>
              <a:buSzPct val="70000"/>
              <a:buFontTx/>
              <a:buBlip>
                <a:blip r:embed="rId2"/>
              </a:buBlip>
              <a:defRPr>
                <a:gradFill>
                  <a:gsLst>
                    <a:gs pos="0">
                      <a:srgbClr val="FFFFFF"/>
                    </a:gs>
                    <a:gs pos="86000">
                      <a:srgbClr val="FFFFFF"/>
                    </a:gs>
                  </a:gsLst>
                  <a:lin ang="5400000" scaled="0"/>
                </a:gradFill>
              </a:defRPr>
            </a:lvl1pPr>
            <a:lvl2pPr marL="641672" indent="-296434">
              <a:buClr>
                <a:srgbClr val="FFFFFF"/>
              </a:buClr>
              <a:buSzPct val="70000"/>
              <a:buFontTx/>
              <a:buBlip>
                <a:blip r:embed="rId2"/>
              </a:buBlip>
              <a:defRPr>
                <a:gradFill>
                  <a:gsLst>
                    <a:gs pos="0">
                      <a:srgbClr val="FFFFFF"/>
                    </a:gs>
                    <a:gs pos="86000">
                      <a:srgbClr val="FFFFFF"/>
                    </a:gs>
                  </a:gsLst>
                  <a:lin ang="5400000" scaled="0"/>
                </a:gradFill>
              </a:defRPr>
            </a:lvl2pPr>
            <a:lvl3pPr marL="944058" indent="-302386">
              <a:buClr>
                <a:srgbClr val="FFFFFF"/>
              </a:buClr>
              <a:buSzPct val="70000"/>
              <a:buFontTx/>
              <a:buBlip>
                <a:blip r:embed="rId2"/>
              </a:buBlip>
              <a:defRPr>
                <a:gradFill>
                  <a:gsLst>
                    <a:gs pos="0">
                      <a:srgbClr val="FFFFFF"/>
                    </a:gs>
                    <a:gs pos="86000">
                      <a:srgbClr val="FFFFFF"/>
                    </a:gs>
                  </a:gsLst>
                  <a:lin ang="5400000" scaled="0"/>
                </a:gradFill>
              </a:defRPr>
            </a:lvl3pPr>
            <a:lvl4pPr marL="1203577" indent="-259525">
              <a:buClr>
                <a:srgbClr val="FFFFFF"/>
              </a:buClr>
              <a:buSzPct val="70000"/>
              <a:buFontTx/>
              <a:buBlip>
                <a:blip r:embed="rId2"/>
              </a:buBlip>
              <a:defRPr>
                <a:gradFill>
                  <a:gsLst>
                    <a:gs pos="0">
                      <a:srgbClr val="FFFFFF"/>
                    </a:gs>
                    <a:gs pos="86000">
                      <a:srgbClr val="FFFFFF"/>
                    </a:gs>
                  </a:gsLst>
                  <a:lin ang="5400000" scaled="0"/>
                </a:gradFill>
              </a:defRPr>
            </a:lvl4pPr>
            <a:lvl5pPr marL="1455967" indent="-252383">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237" indent="-345237">
              <a:buClr>
                <a:srgbClr val="FFFFFF"/>
              </a:buClr>
              <a:buSzPct val="70000"/>
              <a:buFontTx/>
              <a:buBlip>
                <a:blip r:embed="rId2"/>
              </a:buBlip>
              <a:defRPr>
                <a:gradFill>
                  <a:gsLst>
                    <a:gs pos="0">
                      <a:srgbClr val="FFFFFF"/>
                    </a:gs>
                    <a:gs pos="86000">
                      <a:srgbClr val="FFFFFF"/>
                    </a:gs>
                  </a:gsLst>
                  <a:lin ang="5400000" scaled="0"/>
                </a:gradFill>
              </a:defRPr>
            </a:lvl1pPr>
            <a:lvl2pPr marL="641672" indent="-296434">
              <a:buClr>
                <a:srgbClr val="FFFFFF"/>
              </a:buClr>
              <a:buSzPct val="70000"/>
              <a:buFontTx/>
              <a:buBlip>
                <a:blip r:embed="rId2"/>
              </a:buBlip>
              <a:defRPr>
                <a:gradFill>
                  <a:gsLst>
                    <a:gs pos="0">
                      <a:srgbClr val="FFFFFF"/>
                    </a:gs>
                    <a:gs pos="86000">
                      <a:srgbClr val="FFFFFF"/>
                    </a:gs>
                  </a:gsLst>
                  <a:lin ang="5400000" scaled="0"/>
                </a:gradFill>
              </a:defRPr>
            </a:lvl2pPr>
            <a:lvl3pPr marL="944058" indent="-302386">
              <a:buClr>
                <a:srgbClr val="FFFFFF"/>
              </a:buClr>
              <a:buSzPct val="70000"/>
              <a:buFontTx/>
              <a:buBlip>
                <a:blip r:embed="rId2"/>
              </a:buBlip>
              <a:defRPr>
                <a:gradFill>
                  <a:gsLst>
                    <a:gs pos="0">
                      <a:srgbClr val="FFFFFF"/>
                    </a:gs>
                    <a:gs pos="86000">
                      <a:srgbClr val="FFFFFF"/>
                    </a:gs>
                  </a:gsLst>
                  <a:lin ang="5400000" scaled="0"/>
                </a:gradFill>
              </a:defRPr>
            </a:lvl3pPr>
            <a:lvl4pPr marL="1203577" indent="-259525">
              <a:buClr>
                <a:srgbClr val="FFFFFF"/>
              </a:buClr>
              <a:buSzPct val="70000"/>
              <a:buFontTx/>
              <a:buBlip>
                <a:blip r:embed="rId2"/>
              </a:buBlip>
              <a:defRPr>
                <a:gradFill>
                  <a:gsLst>
                    <a:gs pos="0">
                      <a:srgbClr val="FFFFFF"/>
                    </a:gs>
                    <a:gs pos="86000">
                      <a:srgbClr val="FFFFFF"/>
                    </a:gs>
                  </a:gsLst>
                  <a:lin ang="5400000" scaled="0"/>
                </a:gradFill>
              </a:defRPr>
            </a:lvl4pPr>
            <a:lvl5pPr marL="1455967" indent="-252383">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14281" tIns="57137" rIns="114281" bIns="57137"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3_Title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453408" y="2002079"/>
            <a:ext cx="7729525" cy="1102519"/>
          </a:xfrm>
        </p:spPr>
        <p:txBody>
          <a:bodyPr>
            <a:noAutofit/>
          </a:bodyPr>
          <a:lstStyle>
            <a:lvl1pPr algn="l">
              <a:lnSpc>
                <a:spcPct val="90000"/>
              </a:lnSpc>
              <a:spcAft>
                <a:spcPts val="600"/>
              </a:spcAft>
              <a:defRPr sz="5400" b="1" i="0" baseline="0">
                <a:solidFill>
                  <a:schemeClr val="bg1">
                    <a:alpha val="97000"/>
                  </a:schemeClr>
                </a:solidFill>
                <a:effectLst>
                  <a:outerShdw blurRad="25400" dist="38100" dir="2700000">
                    <a:srgbClr val="000000">
                      <a:alpha val="9000"/>
                    </a:srgbClr>
                  </a:outerShdw>
                </a:effectLst>
                <a:latin typeface="Segoe"/>
                <a:cs typeface="Segoe"/>
              </a:defRPr>
            </a:lvl1pPr>
          </a:lstStyle>
          <a:p>
            <a:r>
              <a:rPr lang="en-US" dirty="0" smtClean="0"/>
              <a:t>click to edit master </a:t>
            </a:r>
            <a:br>
              <a:rPr lang="en-US" dirty="0" smtClean="0"/>
            </a:br>
            <a:r>
              <a:rPr lang="en-US" dirty="0" smtClean="0"/>
              <a:t>text style</a:t>
            </a:r>
            <a:endParaRPr lang="en-US" dirty="0"/>
          </a:p>
        </p:txBody>
      </p:sp>
      <p:sp>
        <p:nvSpPr>
          <p:cNvPr id="8" name="Subtitle 2"/>
          <p:cNvSpPr>
            <a:spLocks noGrp="1"/>
          </p:cNvSpPr>
          <p:nvPr>
            <p:ph type="subTitle" idx="1" hasCustomPrompt="1"/>
          </p:nvPr>
        </p:nvSpPr>
        <p:spPr>
          <a:xfrm>
            <a:off x="453402" y="3240018"/>
            <a:ext cx="5289917" cy="549413"/>
          </a:xfrm>
        </p:spPr>
        <p:txBody>
          <a:bodyPr>
            <a:normAutofit/>
          </a:bodyPr>
          <a:lstStyle>
            <a:lvl1pPr marL="0" indent="0" algn="l">
              <a:buNone/>
              <a:defRPr sz="2000" b="0" i="0">
                <a:solidFill>
                  <a:srgbClr val="FFFFFF"/>
                </a:solidFill>
                <a:latin typeface="Segoe"/>
                <a:cs typeface="Segoe"/>
              </a:defRPr>
            </a:lvl1pPr>
            <a:lvl2pPr marL="457086" indent="0" algn="ctr">
              <a:buNone/>
              <a:defRPr>
                <a:solidFill>
                  <a:schemeClr val="tx1">
                    <a:tint val="75000"/>
                  </a:schemeClr>
                </a:solidFill>
              </a:defRPr>
            </a:lvl2pPr>
            <a:lvl3pPr marL="914172" indent="0" algn="ctr">
              <a:buNone/>
              <a:defRPr>
                <a:solidFill>
                  <a:schemeClr val="tx1">
                    <a:tint val="75000"/>
                  </a:schemeClr>
                </a:solidFill>
              </a:defRPr>
            </a:lvl3pPr>
            <a:lvl4pPr marL="1371258" indent="0" algn="ctr">
              <a:buNone/>
              <a:defRPr>
                <a:solidFill>
                  <a:schemeClr val="tx1">
                    <a:tint val="75000"/>
                  </a:schemeClr>
                </a:solidFill>
              </a:defRPr>
            </a:lvl4pPr>
            <a:lvl5pPr marL="1828344" indent="0" algn="ctr">
              <a:buNone/>
              <a:defRPr>
                <a:solidFill>
                  <a:schemeClr val="tx1">
                    <a:tint val="75000"/>
                  </a:schemeClr>
                </a:solidFill>
              </a:defRPr>
            </a:lvl5pPr>
            <a:lvl6pPr marL="2285426" indent="0" algn="ctr">
              <a:buNone/>
              <a:defRPr>
                <a:solidFill>
                  <a:schemeClr val="tx1">
                    <a:tint val="75000"/>
                  </a:schemeClr>
                </a:solidFill>
              </a:defRPr>
            </a:lvl6pPr>
            <a:lvl7pPr marL="2742516" indent="0" algn="ctr">
              <a:buNone/>
              <a:defRPr>
                <a:solidFill>
                  <a:schemeClr val="tx1">
                    <a:tint val="75000"/>
                  </a:schemeClr>
                </a:solidFill>
              </a:defRPr>
            </a:lvl7pPr>
            <a:lvl8pPr marL="3199599" indent="0" algn="ctr">
              <a:buNone/>
              <a:defRPr>
                <a:solidFill>
                  <a:schemeClr val="tx1">
                    <a:tint val="75000"/>
                  </a:schemeClr>
                </a:solidFill>
              </a:defRPr>
            </a:lvl8pPr>
            <a:lvl9pPr marL="3656684" indent="0" algn="ctr">
              <a:buNone/>
              <a:defRPr>
                <a:solidFill>
                  <a:schemeClr val="tx1">
                    <a:tint val="75000"/>
                  </a:schemeClr>
                </a:solidFill>
              </a:defRPr>
            </a:lvl9pPr>
          </a:lstStyle>
          <a:p>
            <a:r>
              <a:rPr lang="en-US" dirty="0" smtClean="0"/>
              <a:t>click to edit Master subtitle style</a:t>
            </a:r>
            <a:endParaRPr lang="en-US" dirty="0"/>
          </a:p>
        </p:txBody>
      </p:sp>
      <p:sp>
        <p:nvSpPr>
          <p:cNvPr id="9" name="Slide Number Placeholder 5"/>
          <p:cNvSpPr>
            <a:spLocks noGrp="1"/>
          </p:cNvSpPr>
          <p:nvPr>
            <p:ph type="sldNum" sz="quarter" idx="12"/>
          </p:nvPr>
        </p:nvSpPr>
        <p:spPr>
          <a:xfrm>
            <a:off x="445100" y="4767264"/>
            <a:ext cx="2133600" cy="273844"/>
          </a:xfrm>
          <a:prstGeom prst="rect">
            <a:avLst/>
          </a:prstGeom>
        </p:spPr>
        <p:txBody>
          <a:bodyPr lIns="91416" tIns="45708" rIns="91416" bIns="45708"/>
          <a:lstStyle>
            <a:lvl1pPr algn="l">
              <a:defRPr b="0" i="0">
                <a:solidFill>
                  <a:srgbClr val="FFFFFF"/>
                </a:solidFill>
                <a:latin typeface="Segoe"/>
                <a:cs typeface="Segoe"/>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15129880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709810"/>
          </a:xfrm>
        </p:spPr>
        <p:txBody>
          <a:bodyPr/>
          <a:lstStyle>
            <a:lvl1pPr marL="2382"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2"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4058" indent="-30238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3577" indent="-2595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5967" indent="-252383">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9" y="4779411"/>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Two Panel Layout">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54443"/>
            <a:ext cx="8229600" cy="857250"/>
          </a:xfrm>
        </p:spPr>
        <p:txBody>
          <a:bodyPr>
            <a:normAutofit/>
          </a:bodyPr>
          <a:lstStyle>
            <a:lvl1pPr algn="ctr">
              <a:defRPr sz="3600" b="1" i="0">
                <a:solidFill>
                  <a:schemeClr val="tx1">
                    <a:lumMod val="75000"/>
                    <a:lumOff val="25000"/>
                  </a:schemeClr>
                </a:solidFill>
                <a:latin typeface="Segoe"/>
                <a:cs typeface="Segoe"/>
              </a:defRPr>
            </a:lvl1pPr>
          </a:lstStyle>
          <a:p>
            <a:r>
              <a:rPr lang="en-US" dirty="0" smtClean="0"/>
              <a:t>Click to edit Master title style</a:t>
            </a:r>
            <a:endParaRPr lang="en-US" dirty="0"/>
          </a:p>
        </p:txBody>
      </p:sp>
      <p:sp>
        <p:nvSpPr>
          <p:cNvPr id="10" name="Content Placeholder 2"/>
          <p:cNvSpPr>
            <a:spLocks noGrp="1"/>
          </p:cNvSpPr>
          <p:nvPr>
            <p:ph sz="half" idx="1"/>
          </p:nvPr>
        </p:nvSpPr>
        <p:spPr>
          <a:xfrm>
            <a:off x="457200" y="1115573"/>
            <a:ext cx="3959352" cy="2127121"/>
          </a:xfrm>
        </p:spPr>
        <p:txBody>
          <a:bodyPr/>
          <a:lstStyle>
            <a:lvl1pPr marL="339878" indent="-339878">
              <a:lnSpc>
                <a:spcPct val="90000"/>
              </a:lnSpc>
              <a:defRPr sz="2800">
                <a:solidFill>
                  <a:schemeClr val="tx1">
                    <a:lumMod val="65000"/>
                    <a:lumOff val="35000"/>
                  </a:schemeClr>
                </a:solidFill>
              </a:defRPr>
            </a:lvl1pPr>
            <a:lvl2pPr marL="673142" indent="-325330">
              <a:lnSpc>
                <a:spcPct val="90000"/>
              </a:lnSpc>
              <a:defRPr sz="2400">
                <a:solidFill>
                  <a:schemeClr val="tx1">
                    <a:lumMod val="65000"/>
                    <a:lumOff val="35000"/>
                  </a:schemeClr>
                </a:solidFill>
              </a:defRPr>
            </a:lvl2pPr>
            <a:lvl3pPr marL="953505" indent="-288300">
              <a:lnSpc>
                <a:spcPct val="90000"/>
              </a:lnSpc>
              <a:defRPr sz="2000">
                <a:solidFill>
                  <a:schemeClr val="tx1">
                    <a:lumMod val="65000"/>
                    <a:lumOff val="35000"/>
                  </a:schemeClr>
                </a:solidFill>
              </a:defRPr>
            </a:lvl3pPr>
            <a:lvl4pPr marL="1227261" indent="-273751">
              <a:lnSpc>
                <a:spcPct val="90000"/>
              </a:lnSpc>
              <a:defRPr sz="1800">
                <a:solidFill>
                  <a:schemeClr val="tx1">
                    <a:lumMod val="65000"/>
                    <a:lumOff val="35000"/>
                  </a:schemeClr>
                </a:solidFill>
              </a:defRPr>
            </a:lvl4pPr>
            <a:lvl5pPr marL="1515561" indent="-280363">
              <a:lnSpc>
                <a:spcPct val="90000"/>
              </a:lnSpc>
              <a:defRPr sz="1800">
                <a:solidFill>
                  <a:schemeClr val="tx1">
                    <a:lumMod val="65000"/>
                    <a:lumOff val="35000"/>
                  </a:schemeClr>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half" idx="2"/>
          </p:nvPr>
        </p:nvSpPr>
        <p:spPr>
          <a:xfrm>
            <a:off x="4724406" y="1115573"/>
            <a:ext cx="3962401" cy="2127121"/>
          </a:xfrm>
        </p:spPr>
        <p:txBody>
          <a:bodyPr/>
          <a:lstStyle>
            <a:lvl1pPr marL="347809" indent="-347809">
              <a:lnSpc>
                <a:spcPct val="90000"/>
              </a:lnSpc>
              <a:defRPr sz="2800">
                <a:solidFill>
                  <a:schemeClr val="tx1">
                    <a:lumMod val="65000"/>
                    <a:lumOff val="35000"/>
                  </a:schemeClr>
                </a:solidFill>
              </a:defRPr>
            </a:lvl1pPr>
            <a:lvl2pPr marL="673142" indent="-339878">
              <a:lnSpc>
                <a:spcPct val="90000"/>
              </a:lnSpc>
              <a:defRPr sz="2400">
                <a:solidFill>
                  <a:schemeClr val="tx1">
                    <a:lumMod val="65000"/>
                    <a:lumOff val="35000"/>
                  </a:schemeClr>
                </a:solidFill>
              </a:defRPr>
            </a:lvl2pPr>
            <a:lvl3pPr marL="961442" indent="-302851">
              <a:lnSpc>
                <a:spcPct val="90000"/>
              </a:lnSpc>
              <a:defRPr sz="2000">
                <a:solidFill>
                  <a:schemeClr val="tx1">
                    <a:lumMod val="65000"/>
                    <a:lumOff val="35000"/>
                  </a:schemeClr>
                </a:solidFill>
              </a:defRPr>
            </a:lvl3pPr>
            <a:lvl4pPr marL="1227261" indent="-265819">
              <a:lnSpc>
                <a:spcPct val="90000"/>
              </a:lnSpc>
              <a:defRPr sz="1800">
                <a:solidFill>
                  <a:schemeClr val="tx1">
                    <a:lumMod val="65000"/>
                    <a:lumOff val="35000"/>
                  </a:schemeClr>
                </a:solidFill>
              </a:defRPr>
            </a:lvl4pPr>
            <a:lvl5pPr marL="1515561" indent="-273751">
              <a:lnSpc>
                <a:spcPct val="90000"/>
              </a:lnSpc>
              <a:defRPr sz="1800">
                <a:solidFill>
                  <a:schemeClr val="tx1">
                    <a:lumMod val="65000"/>
                    <a:lumOff val="35000"/>
                  </a:schemeClr>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5"/>
          <p:cNvSpPr>
            <a:spLocks noGrp="1"/>
          </p:cNvSpPr>
          <p:nvPr>
            <p:ph type="sldNum" sz="quarter" idx="12"/>
          </p:nvPr>
        </p:nvSpPr>
        <p:spPr>
          <a:xfrm>
            <a:off x="3511886" y="4729554"/>
            <a:ext cx="2133600" cy="273844"/>
          </a:xfrm>
          <a:prstGeom prst="rect">
            <a:avLst/>
          </a:prstGeom>
        </p:spPr>
        <p:txBody>
          <a:bodyPr lIns="91416" tIns="45708" rIns="91416" bIns="45708"/>
          <a:lstStyle>
            <a:lvl1pPr algn="ctr">
              <a:defRPr b="0" i="0">
                <a:solidFill>
                  <a:schemeClr val="tx1">
                    <a:lumMod val="95000"/>
                    <a:lumOff val="5000"/>
                  </a:schemeClr>
                </a:solidFill>
                <a:latin typeface="Segoe"/>
                <a:cs typeface="Segoe"/>
              </a:defRPr>
            </a:lvl1pPr>
          </a:lstStyle>
          <a:p>
            <a:fld id="{1C24C1D7-E85D-3D41-874A-BD44A6CAB932}" type="slidenum">
              <a:rPr lang="en-US" smtClean="0"/>
              <a:pPr/>
              <a:t>‹#›</a:t>
            </a:fld>
            <a:endParaRPr lang="en-US" dirty="0"/>
          </a:p>
        </p:txBody>
      </p:sp>
      <p:pic>
        <p:nvPicPr>
          <p:cNvPr id="19" name="Picture 18"/>
          <p:cNvPicPr>
            <a:picLocks noChangeAspect="1"/>
          </p:cNvPicPr>
          <p:nvPr userDrawn="1"/>
        </p:nvPicPr>
        <p:blipFill>
          <a:blip r:embed="rId3" cstate="screen">
            <a:lum bright="-100000"/>
            <a:extLst>
              <a:ext uri="{28A0092B-C50C-407E-A947-70E740481C1C}">
                <a14:useLocalDpi xmlns:a14="http://schemas.microsoft.com/office/drawing/2010/main"/>
              </a:ext>
            </a:extLst>
          </a:blip>
          <a:stretch>
            <a:fillRect/>
          </a:stretch>
        </p:blipFill>
        <p:spPr>
          <a:xfrm>
            <a:off x="4114682" y="4954849"/>
            <a:ext cx="904750" cy="145790"/>
          </a:xfrm>
          <a:prstGeom prst="rect">
            <a:avLst/>
          </a:prstGeom>
        </p:spPr>
      </p:pic>
      <p:pic>
        <p:nvPicPr>
          <p:cNvPr id="20" name="Picture 2" descr="D:\User\Pictures\WinAzure_rgb - Copy.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7609" y="4555404"/>
            <a:ext cx="491671" cy="49167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slide_gradient_background.png"/>
          <p:cNvPicPr>
            <a:picLocks noChangeAspect="1"/>
          </p:cNvPicPr>
          <p:nvPr userDrawn="1"/>
        </p:nvPicPr>
        <p:blipFill rotWithShape="1">
          <a:blip r:embed="rId5" cstate="print">
            <a:clrChange>
              <a:clrFrom>
                <a:srgbClr val="5EAFD7"/>
              </a:clrFrom>
              <a:clrTo>
                <a:srgbClr val="5EAFD7">
                  <a:alpha val="0"/>
                </a:srgbClr>
              </a:clrTo>
            </a:clrChange>
            <a:biLevel thresh="25000"/>
          </a:blip>
          <a:srcRect l="4861" t="92811" r="78750" b="1308"/>
          <a:stretch/>
        </p:blipFill>
        <p:spPr>
          <a:xfrm>
            <a:off x="522115" y="4583974"/>
            <a:ext cx="1750031" cy="470888"/>
          </a:xfrm>
          <a:prstGeom prst="rect">
            <a:avLst/>
          </a:prstGeom>
        </p:spPr>
      </p:pic>
      <p:pic>
        <p:nvPicPr>
          <p:cNvPr id="12"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7658904" y="4690829"/>
            <a:ext cx="1314792"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2"/>
          <p:cNvPicPr>
            <a:picLocks noChangeAspect="1"/>
          </p:cNvPicPr>
          <p:nvPr userDrawn="1"/>
        </p:nvPicPr>
        <p:blipFill rotWithShape="1">
          <a:blip r:embed="rId7">
            <a:extLst>
              <a:ext uri="{28A0092B-C50C-407E-A947-70E740481C1C}">
                <a14:useLocalDpi xmlns:a14="http://schemas.microsoft.com/office/drawing/2010/main" val="0"/>
              </a:ext>
            </a:extLst>
          </a:blip>
          <a:srcRect l="28024" r="37835"/>
          <a:stretch/>
        </p:blipFill>
        <p:spPr>
          <a:xfrm>
            <a:off x="6138505" y="4674881"/>
            <a:ext cx="1386137" cy="371475"/>
          </a:xfrm>
          <a:prstGeom prst="rect">
            <a:avLst/>
          </a:prstGeom>
        </p:spPr>
      </p:pic>
    </p:spTree>
    <p:extLst>
      <p:ext uri="{BB962C8B-B14F-4D97-AF65-F5344CB8AC3E}">
        <p14:creationId xmlns:p14="http://schemas.microsoft.com/office/powerpoint/2010/main" val="347647105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3_Section Header">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 y="2768602"/>
            <a:ext cx="9143999" cy="1021556"/>
          </a:xfrm>
        </p:spPr>
        <p:txBody>
          <a:bodyPr anchor="t">
            <a:normAutofit/>
          </a:bodyPr>
          <a:lstStyle>
            <a:lvl1pPr algn="ctr">
              <a:defRPr sz="3600" b="1" i="0" cap="none">
                <a:solidFill>
                  <a:schemeClr val="bg1"/>
                </a:solidFill>
                <a:effectLst>
                  <a:outerShdw blurRad="25400" dist="38100" dir="2700000">
                    <a:srgbClr val="000000">
                      <a:alpha val="9000"/>
                    </a:srgbClr>
                  </a:outerShdw>
                </a:effectLst>
                <a:latin typeface="Segoe"/>
                <a:cs typeface="Segoe"/>
              </a:defRPr>
            </a:lvl1pPr>
          </a:lstStyle>
          <a:p>
            <a:r>
              <a:rPr lang="en-US" smtClean="0"/>
              <a:t>Click to edit Master title style</a:t>
            </a:r>
            <a:endParaRPr lang="en-US" dirty="0"/>
          </a:p>
        </p:txBody>
      </p:sp>
      <p:sp>
        <p:nvSpPr>
          <p:cNvPr id="6" name="Slide Number Placeholder 5"/>
          <p:cNvSpPr>
            <a:spLocks noGrp="1"/>
          </p:cNvSpPr>
          <p:nvPr>
            <p:ph type="sldNum" sz="quarter" idx="12"/>
          </p:nvPr>
        </p:nvSpPr>
        <p:spPr>
          <a:xfrm>
            <a:off x="445100" y="4767264"/>
            <a:ext cx="2133600" cy="273844"/>
          </a:xfrm>
          <a:prstGeom prst="rect">
            <a:avLst/>
          </a:prstGeom>
        </p:spPr>
        <p:txBody>
          <a:bodyPr lIns="91416" tIns="45708" rIns="91416" bIns="45708"/>
          <a:lstStyle>
            <a:lvl1pPr algn="l">
              <a:defRPr b="0" i="0">
                <a:solidFill>
                  <a:srgbClr val="FFFFFF"/>
                </a:solidFill>
                <a:latin typeface="Segoe"/>
                <a:cs typeface="Segoe"/>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27583779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9438" y="1428751"/>
            <a:ext cx="8363937" cy="1226874"/>
          </a:xfrm>
        </p:spPr>
        <p:txBody>
          <a:bodyPr/>
          <a:lstStyle>
            <a:lvl1pPr>
              <a:lnSpc>
                <a:spcPct val="90000"/>
              </a:lnSpc>
              <a:defRPr sz="1800"/>
            </a:lvl1pPr>
            <a:lvl2pPr>
              <a:lnSpc>
                <a:spcPct val="90000"/>
              </a:lnSpc>
              <a:defRPr sz="1500"/>
            </a:lvl2pPr>
            <a:lvl3pPr>
              <a:lnSpc>
                <a:spcPct val="90000"/>
              </a:lnSpc>
              <a:defRPr sz="1400"/>
            </a:lvl3pPr>
            <a:lvl4pPr>
              <a:lnSpc>
                <a:spcPct val="90000"/>
              </a:lnSpc>
              <a:defRPr sz="1400"/>
            </a:lvl4pPr>
            <a:lvl5pPr>
              <a:lnSpc>
                <a:spcPct val="90000"/>
              </a:lnSpc>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22416948"/>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9438" y="1428751"/>
            <a:ext cx="8363937" cy="1226874"/>
          </a:xfrm>
        </p:spPr>
        <p:txBody>
          <a:bodyPr/>
          <a:lstStyle>
            <a:lvl1pPr>
              <a:lnSpc>
                <a:spcPct val="90000"/>
              </a:lnSpc>
              <a:defRPr sz="1800"/>
            </a:lvl1pPr>
            <a:lvl2pPr>
              <a:lnSpc>
                <a:spcPct val="90000"/>
              </a:lnSpc>
              <a:defRPr sz="1500"/>
            </a:lvl2pPr>
            <a:lvl3pPr>
              <a:lnSpc>
                <a:spcPct val="90000"/>
              </a:lnSpc>
              <a:defRPr sz="1400"/>
            </a:lvl3pPr>
            <a:lvl4pPr>
              <a:lnSpc>
                <a:spcPct val="90000"/>
              </a:lnSpc>
              <a:defRPr sz="1400"/>
            </a:lvl4pPr>
            <a:lvl5pPr>
              <a:lnSpc>
                <a:spcPct val="90000"/>
              </a:lnSpc>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42" y="1675586"/>
            <a:ext cx="6281777" cy="1019397"/>
          </a:xfrm>
        </p:spPr>
        <p:txBody>
          <a:bodyPr anchor="ctr" anchorCtr="0">
            <a:noAutofit/>
          </a:bodyPr>
          <a:lstStyle>
            <a:lvl1pPr>
              <a:lnSpc>
                <a:spcPct val="90000"/>
              </a:lnSpc>
              <a:defRPr sz="50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43" y="3459262"/>
            <a:ext cx="4091815" cy="858697"/>
          </a:xfrm>
        </p:spPr>
        <p:txBody>
          <a:bodyPr/>
          <a:lstStyle>
            <a:lvl1pPr marL="0" indent="0">
              <a:buFont typeface="Arial" pitchFamily="34" charset="0"/>
              <a:buNone/>
              <a:defRPr sz="1800">
                <a:solidFill>
                  <a:schemeClr val="bg1">
                    <a:alpha val="98000"/>
                  </a:schemeClr>
                </a:solidFill>
                <a:latin typeface="+mj-lt"/>
              </a:defRPr>
            </a:lvl1pPr>
            <a:lvl2pPr marL="345237" indent="0">
              <a:buFont typeface="Arial" pitchFamily="34" charset="0"/>
              <a:buNone/>
              <a:defRPr/>
            </a:lvl2pPr>
            <a:lvl3pPr marL="641672" indent="0">
              <a:buFont typeface="Arial" pitchFamily="34" charset="0"/>
              <a:buNone/>
              <a:defRPr/>
            </a:lvl3pPr>
            <a:lvl4pPr marL="944058" indent="0">
              <a:buFont typeface="Arial" pitchFamily="34" charset="0"/>
              <a:buNone/>
              <a:defRPr/>
            </a:lvl4pPr>
            <a:lvl5pPr marL="1203577"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1607469686"/>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709810"/>
          </a:xfrm>
        </p:spPr>
        <p:txBody>
          <a:bodyPr/>
          <a:lstStyle>
            <a:lvl1pPr marL="2382"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2"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4058" indent="-30238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3577" indent="-2595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5967" indent="-252383">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9" y="4779411"/>
            <a:ext cx="1261769" cy="146626"/>
          </a:xfrm>
          <a:prstGeom prst="rect">
            <a:avLst/>
          </a:prstGeom>
        </p:spPr>
      </p:pic>
      <p:sp>
        <p:nvSpPr>
          <p:cNvPr id="3" name="TextBox 2"/>
          <p:cNvSpPr txBox="1"/>
          <p:nvPr userDrawn="1"/>
        </p:nvSpPr>
        <p:spPr>
          <a:xfrm>
            <a:off x="2562135" y="4758681"/>
            <a:ext cx="3135473" cy="197362"/>
          </a:xfrm>
          <a:prstGeom prst="rect">
            <a:avLst/>
          </a:prstGeom>
          <a:noFill/>
        </p:spPr>
        <p:txBody>
          <a:bodyPr wrap="none" lIns="0" tIns="0" rIns="0" bIns="0" rtlCol="0">
            <a:spAutoFit/>
          </a:bodyPr>
          <a:lstStyle/>
          <a:p>
            <a:pPr marL="0" indent="0">
              <a:lnSpc>
                <a:spcPct val="90000"/>
              </a:lnSpc>
              <a:spcBef>
                <a:spcPct val="20000"/>
              </a:spcBef>
              <a:buSzPct val="80000"/>
              <a:buNone/>
            </a:pPr>
            <a:r>
              <a:rPr lang="en-US" sz="1400" dirty="0" smtClean="0">
                <a:solidFill>
                  <a:schemeClr val="bg2">
                    <a:lumMod val="75000"/>
                  </a:schemeClr>
                </a:solidFill>
              </a:rPr>
              <a:t>Microsoft Confidential</a:t>
            </a:r>
            <a:r>
              <a:rPr lang="en-US" sz="1400" baseline="0" dirty="0" smtClean="0">
                <a:solidFill>
                  <a:schemeClr val="bg2">
                    <a:lumMod val="75000"/>
                  </a:schemeClr>
                </a:solidFill>
              </a:rPr>
              <a:t> – NDA Required</a:t>
            </a:r>
            <a:endParaRPr lang="en-US" sz="1400" dirty="0">
              <a:solidFill>
                <a:schemeClr val="bg2">
                  <a:lumMod val="75000"/>
                </a:schemeClr>
              </a:solidFill>
            </a:endParaRPr>
          </a:p>
        </p:txBody>
      </p:sp>
    </p:spTree>
    <p:extLst>
      <p:ext uri="{BB962C8B-B14F-4D97-AF65-F5344CB8AC3E}">
        <p14:creationId xmlns:p14="http://schemas.microsoft.com/office/powerpoint/2010/main" val="542507130"/>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lgn="l" defTabSz="685693"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74277"/>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673" indent="-257146">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146" indent="-257146">
              <a:spcBef>
                <a:spcPts val="0"/>
              </a:spcBef>
              <a:spcAft>
                <a:spcPts val="300"/>
              </a:spcAft>
              <a:buFont typeface="Arial" pitchFamily="34" charset="0"/>
              <a:buChar char="•"/>
              <a:defRPr/>
            </a:lvl5pPr>
            <a:lvl6pPr marL="775003" indent="-257146">
              <a:buFont typeface="Arial" pitchFamily="34" charset="0"/>
              <a:buChar char="•"/>
              <a:defRPr sz="1800">
                <a:gradFill>
                  <a:gsLst>
                    <a:gs pos="0">
                      <a:srgbClr val="595959"/>
                    </a:gs>
                    <a:gs pos="86000">
                      <a:srgbClr val="595959"/>
                    </a:gs>
                  </a:gsLst>
                  <a:lin ang="5400000" scaled="0"/>
                </a:gradFill>
              </a:defRPr>
            </a:lvl6pPr>
            <a:lvl7pPr marL="941676" indent="-169049">
              <a:defRPr>
                <a:gradFill>
                  <a:gsLst>
                    <a:gs pos="0">
                      <a:srgbClr val="595959"/>
                    </a:gs>
                    <a:gs pos="86000">
                      <a:srgbClr val="595959"/>
                    </a:gs>
                  </a:gsLst>
                  <a:lin ang="5400000" scaled="0"/>
                </a:gradFill>
              </a:defRPr>
            </a:lvl7pPr>
            <a:lvl8pPr marL="1115486" indent="-173809">
              <a:defRPr>
                <a:gradFill>
                  <a:gsLst>
                    <a:gs pos="0">
                      <a:srgbClr val="595959"/>
                    </a:gs>
                    <a:gs pos="86000">
                      <a:srgbClr val="595959"/>
                    </a:gs>
                  </a:gsLst>
                  <a:lin ang="5400000" scaled="0"/>
                </a:gradFill>
              </a:defRPr>
            </a:lvl8pPr>
          </a:lstStyle>
          <a:p>
            <a:pPr marL="259525" lvl="0" indent="-259525" algn="l" defTabSz="685693" rtl="0" eaLnBrk="1" latinLnBrk="0" hangingPunct="1">
              <a:lnSpc>
                <a:spcPct val="90000"/>
              </a:lnSpc>
              <a:spcBef>
                <a:spcPct val="20000"/>
              </a:spcBef>
              <a:buSzPct val="90000"/>
              <a:buFont typeface="Arial" pitchFamily="34" charset="0"/>
              <a:buChar char="•"/>
            </a:pPr>
            <a:r>
              <a:rPr lang="en-US" smtClean="0"/>
              <a:t>Click to edit Master text styles</a:t>
            </a:r>
          </a:p>
          <a:p>
            <a:pPr marL="259525" lvl="1" indent="-259525" algn="l" defTabSz="685693" rtl="0" eaLnBrk="1" latinLnBrk="0" hangingPunct="1">
              <a:lnSpc>
                <a:spcPct val="90000"/>
              </a:lnSpc>
              <a:spcBef>
                <a:spcPct val="20000"/>
              </a:spcBef>
              <a:buSzPct val="90000"/>
              <a:buFont typeface="Arial" pitchFamily="34" charset="0"/>
              <a:buChar char="•"/>
            </a:pPr>
            <a:r>
              <a:rPr lang="en-US" smtClean="0"/>
              <a:t>Second level</a:t>
            </a:r>
          </a:p>
          <a:p>
            <a:pPr marL="259525" lvl="2" indent="-259525" algn="l" defTabSz="685693" rtl="0" eaLnBrk="1" latinLnBrk="0" hangingPunct="1">
              <a:lnSpc>
                <a:spcPct val="90000"/>
              </a:lnSpc>
              <a:spcBef>
                <a:spcPct val="20000"/>
              </a:spcBef>
              <a:buSzPct val="90000"/>
              <a:buFont typeface="Arial" pitchFamily="34" charset="0"/>
              <a:buChar char="•"/>
            </a:pPr>
            <a:r>
              <a:rPr lang="en-US" smtClean="0"/>
              <a:t>Third level</a:t>
            </a:r>
          </a:p>
          <a:p>
            <a:pPr marL="259525" lvl="3" indent="-259525" algn="l" defTabSz="685693" rtl="0" eaLnBrk="1" latinLnBrk="0" hangingPunct="1">
              <a:lnSpc>
                <a:spcPct val="90000"/>
              </a:lnSpc>
              <a:spcBef>
                <a:spcPct val="20000"/>
              </a:spcBef>
              <a:buSzPct val="90000"/>
              <a:buFont typeface="Arial" pitchFamily="34" charset="0"/>
              <a:buChar char="•"/>
            </a:pPr>
            <a:r>
              <a:rPr lang="en-US" smtClean="0"/>
              <a:t>Fourth level</a:t>
            </a:r>
          </a:p>
          <a:p>
            <a:pPr marL="259525" lvl="4" indent="-259525" algn="l" defTabSz="68569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9" y="4779411"/>
            <a:ext cx="1261769" cy="146626"/>
          </a:xfrm>
          <a:prstGeom prst="rect">
            <a:avLst/>
          </a:prstGeom>
        </p:spPr>
      </p:pic>
      <p:sp>
        <p:nvSpPr>
          <p:cNvPr id="6" name="TextBox 5"/>
          <p:cNvSpPr txBox="1"/>
          <p:nvPr userDrawn="1"/>
        </p:nvSpPr>
        <p:spPr>
          <a:xfrm>
            <a:off x="2562135" y="4758681"/>
            <a:ext cx="3135473" cy="197362"/>
          </a:xfrm>
          <a:prstGeom prst="rect">
            <a:avLst/>
          </a:prstGeom>
          <a:noFill/>
        </p:spPr>
        <p:txBody>
          <a:bodyPr wrap="none" lIns="0" tIns="0" rIns="0" bIns="0" rtlCol="0">
            <a:spAutoFit/>
          </a:bodyPr>
          <a:lstStyle/>
          <a:p>
            <a:pPr marL="0" indent="0">
              <a:lnSpc>
                <a:spcPct val="90000"/>
              </a:lnSpc>
              <a:spcBef>
                <a:spcPct val="20000"/>
              </a:spcBef>
              <a:buSzPct val="80000"/>
              <a:buNone/>
            </a:pPr>
            <a:r>
              <a:rPr lang="en-US" sz="1400" dirty="0" smtClean="0">
                <a:solidFill>
                  <a:schemeClr val="bg2">
                    <a:lumMod val="75000"/>
                  </a:schemeClr>
                </a:solidFill>
              </a:rPr>
              <a:t>Microsoft Confidential</a:t>
            </a:r>
            <a:r>
              <a:rPr lang="en-US" sz="1400" baseline="0" dirty="0" smtClean="0">
                <a:solidFill>
                  <a:schemeClr val="bg2">
                    <a:lumMod val="75000"/>
                  </a:schemeClr>
                </a:solidFill>
              </a:rPr>
              <a:t> – NDA Required</a:t>
            </a:r>
            <a:endParaRPr lang="en-US" sz="1400" dirty="0">
              <a:solidFill>
                <a:schemeClr val="bg2">
                  <a:lumMod val="75000"/>
                </a:schemeClr>
              </a:solidFill>
            </a:endParaRPr>
          </a:p>
        </p:txBody>
      </p:sp>
    </p:spTree>
    <p:extLst>
      <p:ext uri="{BB962C8B-B14F-4D97-AF65-F5344CB8AC3E}">
        <p14:creationId xmlns:p14="http://schemas.microsoft.com/office/powerpoint/2010/main" val="4068580681"/>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1832810"/>
          </a:xfrm>
        </p:spPr>
        <p:txBody>
          <a:bodyPr/>
          <a:lstStyle>
            <a:lvl1pPr marL="255955" indent="-255955">
              <a:lnSpc>
                <a:spcPct val="90000"/>
              </a:lnSpc>
              <a:buSzPct val="80000"/>
              <a:buFont typeface="Arial" pitchFamily="34" charset="0"/>
              <a:buChar char="•"/>
              <a:defRPr sz="2400"/>
            </a:lvl1pPr>
            <a:lvl2pPr marL="470242" indent="-214287">
              <a:lnSpc>
                <a:spcPct val="90000"/>
              </a:lnSpc>
              <a:buSzPct val="80000"/>
              <a:buFont typeface="Arial" pitchFamily="34" charset="0"/>
              <a:buChar char="•"/>
              <a:defRPr sz="2100"/>
            </a:lvl2pPr>
            <a:lvl3pPr marL="685720" indent="-215478">
              <a:lnSpc>
                <a:spcPct val="90000"/>
              </a:lnSpc>
              <a:buSzPct val="80000"/>
              <a:buFont typeface="Arial" pitchFamily="34" charset="0"/>
              <a:buChar char="•"/>
              <a:defRPr sz="1800"/>
            </a:lvl3pPr>
            <a:lvl4pPr marL="1284534" indent="-169049">
              <a:lnSpc>
                <a:spcPct val="90000"/>
              </a:lnSpc>
              <a:buSzPct val="80000"/>
              <a:buFont typeface="Arial" pitchFamily="34" charset="0"/>
              <a:buChar char="•"/>
              <a:defRPr sz="1500"/>
            </a:lvl4pPr>
            <a:lvl5pPr marL="1458344" indent="-173809">
              <a:lnSpc>
                <a:spcPct val="90000"/>
              </a:lnSpc>
              <a:buSzPct val="80000"/>
              <a:buFont typeface="Arial" pitchFamily="34" charset="0"/>
              <a:buChar char="•"/>
              <a:defRPr sz="15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1832810"/>
          </a:xfrm>
        </p:spPr>
        <p:txBody>
          <a:bodyPr/>
          <a:lstStyle>
            <a:lvl1pPr marL="342856" indent="-342856">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815" indent="-342856">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7388" indent="-257146">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2632" indent="-257146">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1681" indent="-257146">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400"/>
            </a:lvl6pPr>
            <a:lvl7pPr>
              <a:defRPr sz="1400"/>
            </a:lvl7pPr>
            <a:lvl8pPr>
              <a:defRPr sz="1400"/>
            </a:lvl8pPr>
            <a:lvl9pPr>
              <a:defRPr sz="1400"/>
            </a:lvl9pPr>
          </a:lstStyle>
          <a:p>
            <a:pPr marL="255955" lvl="0" indent="-255955" algn="l" defTabSz="685693" rtl="0" eaLnBrk="1" latinLnBrk="0" hangingPunct="1">
              <a:lnSpc>
                <a:spcPct val="90000"/>
              </a:lnSpc>
              <a:spcBef>
                <a:spcPct val="20000"/>
              </a:spcBef>
              <a:buSzPct val="80000"/>
              <a:buFont typeface="Arial" pitchFamily="34" charset="0"/>
              <a:buChar char="•"/>
            </a:pPr>
            <a:r>
              <a:rPr lang="en-US" smtClean="0"/>
              <a:t>Click to edit Master text styles</a:t>
            </a:r>
          </a:p>
          <a:p>
            <a:pPr marL="255955" lvl="1" indent="-255955" algn="l" defTabSz="685693" rtl="0" eaLnBrk="1" latinLnBrk="0" hangingPunct="1">
              <a:lnSpc>
                <a:spcPct val="90000"/>
              </a:lnSpc>
              <a:spcBef>
                <a:spcPct val="20000"/>
              </a:spcBef>
              <a:buSzPct val="80000"/>
              <a:buFont typeface="Arial" pitchFamily="34" charset="0"/>
              <a:buChar char="•"/>
            </a:pPr>
            <a:r>
              <a:rPr lang="en-US" smtClean="0"/>
              <a:t>Second level</a:t>
            </a:r>
          </a:p>
          <a:p>
            <a:pPr marL="255955" lvl="2" indent="-255955" algn="l" defTabSz="685693" rtl="0" eaLnBrk="1" latinLnBrk="0" hangingPunct="1">
              <a:lnSpc>
                <a:spcPct val="90000"/>
              </a:lnSpc>
              <a:spcBef>
                <a:spcPct val="20000"/>
              </a:spcBef>
              <a:buSzPct val="80000"/>
              <a:buFont typeface="Arial" pitchFamily="34" charset="0"/>
              <a:buChar char="•"/>
            </a:pPr>
            <a:r>
              <a:rPr lang="en-US" smtClean="0"/>
              <a:t>Third level</a:t>
            </a:r>
          </a:p>
          <a:p>
            <a:pPr marL="255955" lvl="3" indent="-255955" algn="l" defTabSz="685693" rtl="0" eaLnBrk="1" latinLnBrk="0" hangingPunct="1">
              <a:lnSpc>
                <a:spcPct val="90000"/>
              </a:lnSpc>
              <a:spcBef>
                <a:spcPct val="20000"/>
              </a:spcBef>
              <a:buSzPct val="80000"/>
              <a:buFont typeface="Arial" pitchFamily="34" charset="0"/>
              <a:buChar char="•"/>
            </a:pPr>
            <a:r>
              <a:rPr lang="en-US" smtClean="0"/>
              <a:t>Fourth level</a:t>
            </a:r>
          </a:p>
          <a:p>
            <a:pPr marL="255955" lvl="4" indent="-255955" algn="l" defTabSz="68569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9" y="4779411"/>
            <a:ext cx="1261769" cy="146626"/>
          </a:xfrm>
          <a:prstGeom prst="rect">
            <a:avLst/>
          </a:prstGeom>
        </p:spPr>
      </p:pic>
      <p:sp>
        <p:nvSpPr>
          <p:cNvPr id="6" name="TextBox 5"/>
          <p:cNvSpPr txBox="1"/>
          <p:nvPr userDrawn="1"/>
        </p:nvSpPr>
        <p:spPr>
          <a:xfrm>
            <a:off x="2562135" y="4758681"/>
            <a:ext cx="3135473" cy="197362"/>
          </a:xfrm>
          <a:prstGeom prst="rect">
            <a:avLst/>
          </a:prstGeom>
          <a:noFill/>
        </p:spPr>
        <p:txBody>
          <a:bodyPr wrap="none" lIns="0" tIns="0" rIns="0" bIns="0" rtlCol="0">
            <a:spAutoFit/>
          </a:bodyPr>
          <a:lstStyle/>
          <a:p>
            <a:pPr marL="0" indent="0">
              <a:lnSpc>
                <a:spcPct val="90000"/>
              </a:lnSpc>
              <a:spcBef>
                <a:spcPct val="20000"/>
              </a:spcBef>
              <a:buSzPct val="80000"/>
              <a:buNone/>
            </a:pPr>
            <a:r>
              <a:rPr lang="en-US" sz="1400" dirty="0" smtClean="0">
                <a:solidFill>
                  <a:schemeClr val="bg2">
                    <a:lumMod val="75000"/>
                  </a:schemeClr>
                </a:solidFill>
              </a:rPr>
              <a:t>Microsoft Confidential</a:t>
            </a:r>
            <a:r>
              <a:rPr lang="en-US" sz="1400" baseline="0" dirty="0" smtClean="0">
                <a:solidFill>
                  <a:schemeClr val="bg2">
                    <a:lumMod val="75000"/>
                  </a:schemeClr>
                </a:solidFill>
              </a:rPr>
              <a:t> – NDA Required</a:t>
            </a:r>
            <a:endParaRPr lang="en-US" sz="1400" dirty="0">
              <a:solidFill>
                <a:schemeClr val="bg2">
                  <a:lumMod val="75000"/>
                </a:schemeClr>
              </a:solidFill>
            </a:endParaRPr>
          </a:p>
        </p:txBody>
      </p:sp>
    </p:spTree>
    <p:extLst>
      <p:ext uri="{BB962C8B-B14F-4D97-AF65-F5344CB8AC3E}">
        <p14:creationId xmlns:p14="http://schemas.microsoft.com/office/powerpoint/2010/main" val="289173818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Text Placeholder 2"/>
          <p:cNvSpPr>
            <a:spLocks noGrp="1"/>
          </p:cNvSpPr>
          <p:nvPr>
            <p:ph type="body" idx="1"/>
          </p:nvPr>
        </p:nvSpPr>
        <p:spPr>
          <a:xfrm>
            <a:off x="389436" y="1085856"/>
            <a:ext cx="4115872" cy="332399"/>
          </a:xfrm>
        </p:spPr>
        <p:txBody>
          <a:bodyPr anchor="b"/>
          <a:lstStyle>
            <a:lvl1pPr marL="0" indent="0">
              <a:lnSpc>
                <a:spcPct val="90000"/>
              </a:lnSpc>
              <a:spcBef>
                <a:spcPts val="0"/>
              </a:spcBef>
              <a:buNone/>
              <a:defRPr sz="2400" b="0">
                <a:latin typeface="Segoe UI Light" pitchFamily="34" charset="0"/>
              </a:defRPr>
            </a:lvl1pPr>
            <a:lvl2pPr marL="342844" indent="0">
              <a:buNone/>
              <a:defRPr sz="1500" b="1"/>
            </a:lvl2pPr>
            <a:lvl3pPr marL="685693" indent="0">
              <a:buNone/>
              <a:defRPr sz="1400" b="1"/>
            </a:lvl3pPr>
            <a:lvl4pPr marL="1028538" indent="0">
              <a:buNone/>
              <a:defRPr sz="1200" b="1"/>
            </a:lvl4pPr>
            <a:lvl5pPr marL="1371386" indent="0">
              <a:buNone/>
              <a:defRPr sz="1200" b="1"/>
            </a:lvl5pPr>
            <a:lvl6pPr marL="1714228" indent="0">
              <a:buNone/>
              <a:defRPr sz="1200" b="1"/>
            </a:lvl6pPr>
            <a:lvl7pPr marL="2057078" indent="0">
              <a:buNone/>
              <a:defRPr sz="1200" b="1"/>
            </a:lvl7pPr>
            <a:lvl8pPr marL="2399924" indent="0">
              <a:buNone/>
              <a:defRPr sz="1200" b="1"/>
            </a:lvl8pPr>
            <a:lvl9pPr marL="2742771"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1" y="1700099"/>
            <a:ext cx="4114800" cy="1458861"/>
          </a:xfrm>
        </p:spPr>
        <p:txBody>
          <a:bodyPr/>
          <a:lstStyle>
            <a:lvl1pPr marL="302386" indent="-302386">
              <a:buSzPct val="80000"/>
              <a:buFont typeface="Arial" pitchFamily="34" charset="0"/>
              <a:buChar char="•"/>
              <a:defRPr sz="2100"/>
            </a:lvl1pPr>
            <a:lvl2pPr marL="558335" indent="-241669">
              <a:buSzPct val="80000"/>
              <a:buFont typeface="Arial" pitchFamily="34" charset="0"/>
              <a:buChar char="•"/>
              <a:defRPr sz="2100"/>
            </a:lvl2pPr>
            <a:lvl3pPr marL="770245" indent="-211906" defTabSz="772627">
              <a:buSzPct val="80000"/>
              <a:buFont typeface="Arial" pitchFamily="34" charset="0"/>
              <a:buChar char="•"/>
              <a:defRPr sz="1800"/>
            </a:lvl3pPr>
            <a:lvl4pPr marL="988101" indent="-215478">
              <a:buSzPct val="80000"/>
              <a:buFont typeface="Arial" pitchFamily="34" charset="0"/>
              <a:buChar char="•"/>
              <a:defRPr sz="1500"/>
            </a:lvl4pPr>
            <a:lvl5pPr marL="1155963" indent="-167859">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85856"/>
            <a:ext cx="4115872" cy="332399"/>
          </a:xfrm>
        </p:spPr>
        <p:txBody>
          <a:bodyPr anchor="b"/>
          <a:lstStyle>
            <a:lvl1pPr marL="0" indent="0">
              <a:lnSpc>
                <a:spcPct val="90000"/>
              </a:lnSpc>
              <a:spcBef>
                <a:spcPts val="0"/>
              </a:spcBef>
              <a:buNone/>
              <a:defRPr sz="2400" b="0">
                <a:latin typeface="Segoe UI Light" pitchFamily="34" charset="0"/>
              </a:defRPr>
            </a:lvl1pPr>
            <a:lvl2pPr marL="342844" indent="0">
              <a:buNone/>
              <a:defRPr sz="1500" b="1"/>
            </a:lvl2pPr>
            <a:lvl3pPr marL="685693" indent="0">
              <a:buNone/>
              <a:defRPr sz="1400" b="1"/>
            </a:lvl3pPr>
            <a:lvl4pPr marL="1028538" indent="0">
              <a:buNone/>
              <a:defRPr sz="1200" b="1"/>
            </a:lvl4pPr>
            <a:lvl5pPr marL="1371386" indent="0">
              <a:buNone/>
              <a:defRPr sz="1200" b="1"/>
            </a:lvl5pPr>
            <a:lvl6pPr marL="1714228" indent="0">
              <a:buNone/>
              <a:defRPr sz="1200" b="1"/>
            </a:lvl6pPr>
            <a:lvl7pPr marL="2057078" indent="0">
              <a:buNone/>
              <a:defRPr sz="1200" b="1"/>
            </a:lvl7pPr>
            <a:lvl8pPr marL="2399924" indent="0">
              <a:buNone/>
              <a:defRPr sz="1200" b="1"/>
            </a:lvl8pPr>
            <a:lvl9pPr marL="2742771"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1" y="1700099"/>
            <a:ext cx="4115872" cy="1458861"/>
          </a:xfrm>
        </p:spPr>
        <p:txBody>
          <a:bodyPr/>
          <a:lstStyle>
            <a:lvl1pPr marL="222216" indent="-222216">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856" indent="-342856">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814" indent="-257146">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29770" indent="-257146">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483" indent="-257146">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29770" indent="-257146">
              <a:defRPr sz="1200"/>
            </a:lvl6pPr>
            <a:lvl7pPr marL="1202392" indent="-214287">
              <a:defRPr sz="1200"/>
            </a:lvl7pPr>
            <a:lvl8pPr>
              <a:defRPr sz="1200"/>
            </a:lvl8pPr>
            <a:lvl9pPr>
              <a:defRPr sz="1200"/>
            </a:lvl9pPr>
          </a:lstStyle>
          <a:p>
            <a:pPr marL="302386" lvl="0" indent="-302386" algn="l" defTabSz="685693" rtl="0" eaLnBrk="1" latinLnBrk="0" hangingPunct="1">
              <a:lnSpc>
                <a:spcPct val="90000"/>
              </a:lnSpc>
              <a:spcBef>
                <a:spcPct val="20000"/>
              </a:spcBef>
              <a:buSzPct val="80000"/>
            </a:pPr>
            <a:r>
              <a:rPr lang="en-US" smtClean="0"/>
              <a:t>Click to edit Master text styles</a:t>
            </a:r>
          </a:p>
          <a:p>
            <a:pPr marL="302386" lvl="1" indent="-302386" algn="l" defTabSz="685693" rtl="0" eaLnBrk="1" latinLnBrk="0" hangingPunct="1">
              <a:lnSpc>
                <a:spcPct val="90000"/>
              </a:lnSpc>
              <a:spcBef>
                <a:spcPct val="20000"/>
              </a:spcBef>
              <a:buSzPct val="80000"/>
            </a:pPr>
            <a:r>
              <a:rPr lang="en-US" smtClean="0"/>
              <a:t>Second level</a:t>
            </a:r>
          </a:p>
          <a:p>
            <a:pPr marL="302386" lvl="2" indent="-302386" algn="l" defTabSz="685693" rtl="0" eaLnBrk="1" latinLnBrk="0" hangingPunct="1">
              <a:lnSpc>
                <a:spcPct val="90000"/>
              </a:lnSpc>
              <a:spcBef>
                <a:spcPct val="20000"/>
              </a:spcBef>
              <a:buSzPct val="80000"/>
            </a:pPr>
            <a:r>
              <a:rPr lang="en-US" smtClean="0"/>
              <a:t>Third level</a:t>
            </a:r>
          </a:p>
          <a:p>
            <a:pPr marL="302386" lvl="3" indent="-302386" algn="l" defTabSz="685693" rtl="0" eaLnBrk="1" latinLnBrk="0" hangingPunct="1">
              <a:lnSpc>
                <a:spcPct val="90000"/>
              </a:lnSpc>
              <a:spcBef>
                <a:spcPct val="20000"/>
              </a:spcBef>
              <a:buSzPct val="80000"/>
            </a:pPr>
            <a:r>
              <a:rPr lang="en-US" smtClean="0"/>
              <a:t>Fourth level</a:t>
            </a:r>
          </a:p>
          <a:p>
            <a:pPr marL="302386" lvl="4" indent="-302386" algn="l" defTabSz="68569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9" y="4779411"/>
            <a:ext cx="1261769" cy="146626"/>
          </a:xfrm>
          <a:prstGeom prst="rect">
            <a:avLst/>
          </a:prstGeom>
        </p:spPr>
      </p:pic>
      <p:sp>
        <p:nvSpPr>
          <p:cNvPr id="8" name="TextBox 7"/>
          <p:cNvSpPr txBox="1"/>
          <p:nvPr userDrawn="1"/>
        </p:nvSpPr>
        <p:spPr>
          <a:xfrm>
            <a:off x="2562135" y="4758681"/>
            <a:ext cx="3135473" cy="197362"/>
          </a:xfrm>
          <a:prstGeom prst="rect">
            <a:avLst/>
          </a:prstGeom>
          <a:noFill/>
        </p:spPr>
        <p:txBody>
          <a:bodyPr wrap="none" lIns="0" tIns="0" rIns="0" bIns="0" rtlCol="0">
            <a:spAutoFit/>
          </a:bodyPr>
          <a:lstStyle/>
          <a:p>
            <a:pPr marL="0" indent="0">
              <a:lnSpc>
                <a:spcPct val="90000"/>
              </a:lnSpc>
              <a:spcBef>
                <a:spcPct val="20000"/>
              </a:spcBef>
              <a:buSzPct val="80000"/>
              <a:buNone/>
            </a:pPr>
            <a:r>
              <a:rPr lang="en-US" sz="1400" dirty="0" smtClean="0">
                <a:solidFill>
                  <a:schemeClr val="bg2">
                    <a:lumMod val="75000"/>
                  </a:schemeClr>
                </a:solidFill>
              </a:rPr>
              <a:t>Microsoft Confidential</a:t>
            </a:r>
            <a:r>
              <a:rPr lang="en-US" sz="1400" baseline="0" dirty="0" smtClean="0">
                <a:solidFill>
                  <a:schemeClr val="bg2">
                    <a:lumMod val="75000"/>
                  </a:schemeClr>
                </a:solidFill>
              </a:rPr>
              <a:t> – NDA Required</a:t>
            </a:r>
            <a:endParaRPr lang="en-US" sz="1400" dirty="0">
              <a:solidFill>
                <a:schemeClr val="bg2">
                  <a:lumMod val="75000"/>
                </a:schemeClr>
              </a:solidFill>
            </a:endParaRPr>
          </a:p>
        </p:txBody>
      </p:sp>
    </p:spTree>
    <p:extLst>
      <p:ext uri="{BB962C8B-B14F-4D97-AF65-F5344CB8AC3E}">
        <p14:creationId xmlns:p14="http://schemas.microsoft.com/office/powerpoint/2010/main" val="4067111690"/>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dirty="0"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9" y="4779411"/>
            <a:ext cx="1261769" cy="146626"/>
          </a:xfrm>
          <a:prstGeom prst="rect">
            <a:avLst/>
          </a:prstGeom>
        </p:spPr>
      </p:pic>
    </p:spTree>
    <p:extLst>
      <p:ext uri="{BB962C8B-B14F-4D97-AF65-F5344CB8AC3E}">
        <p14:creationId xmlns:p14="http://schemas.microsoft.com/office/powerpoint/2010/main" val="3828749812"/>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lgn="l" defTabSz="685693"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74277"/>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673" indent="-257146">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146" indent="-257146">
              <a:spcBef>
                <a:spcPts val="0"/>
              </a:spcBef>
              <a:spcAft>
                <a:spcPts val="300"/>
              </a:spcAft>
              <a:buFont typeface="Arial" pitchFamily="34" charset="0"/>
              <a:buChar char="•"/>
              <a:defRPr/>
            </a:lvl5pPr>
            <a:lvl6pPr marL="775003" indent="-257146">
              <a:buFont typeface="Arial" pitchFamily="34" charset="0"/>
              <a:buChar char="•"/>
              <a:defRPr sz="1800">
                <a:gradFill>
                  <a:gsLst>
                    <a:gs pos="0">
                      <a:srgbClr val="595959"/>
                    </a:gs>
                    <a:gs pos="86000">
                      <a:srgbClr val="595959"/>
                    </a:gs>
                  </a:gsLst>
                  <a:lin ang="5400000" scaled="0"/>
                </a:gradFill>
              </a:defRPr>
            </a:lvl6pPr>
            <a:lvl7pPr marL="941676" indent="-169049">
              <a:defRPr>
                <a:gradFill>
                  <a:gsLst>
                    <a:gs pos="0">
                      <a:srgbClr val="595959"/>
                    </a:gs>
                    <a:gs pos="86000">
                      <a:srgbClr val="595959"/>
                    </a:gs>
                  </a:gsLst>
                  <a:lin ang="5400000" scaled="0"/>
                </a:gradFill>
              </a:defRPr>
            </a:lvl7pPr>
            <a:lvl8pPr marL="1115486" indent="-173809">
              <a:defRPr>
                <a:gradFill>
                  <a:gsLst>
                    <a:gs pos="0">
                      <a:srgbClr val="595959"/>
                    </a:gs>
                    <a:gs pos="86000">
                      <a:srgbClr val="595959"/>
                    </a:gs>
                  </a:gsLst>
                  <a:lin ang="5400000" scaled="0"/>
                </a:gradFill>
              </a:defRPr>
            </a:lvl8pPr>
          </a:lstStyle>
          <a:p>
            <a:pPr marL="259525" lvl="0" indent="-259525" algn="l" defTabSz="685693" rtl="0" eaLnBrk="1" latinLnBrk="0" hangingPunct="1">
              <a:lnSpc>
                <a:spcPct val="90000"/>
              </a:lnSpc>
              <a:spcBef>
                <a:spcPct val="20000"/>
              </a:spcBef>
              <a:buSzPct val="90000"/>
              <a:buFont typeface="Arial" pitchFamily="34" charset="0"/>
              <a:buChar char="•"/>
            </a:pPr>
            <a:r>
              <a:rPr lang="en-US" smtClean="0"/>
              <a:t>Click to edit Master text styles</a:t>
            </a:r>
          </a:p>
          <a:p>
            <a:pPr marL="259525" lvl="1" indent="-259525" algn="l" defTabSz="685693" rtl="0" eaLnBrk="1" latinLnBrk="0" hangingPunct="1">
              <a:lnSpc>
                <a:spcPct val="90000"/>
              </a:lnSpc>
              <a:spcBef>
                <a:spcPct val="20000"/>
              </a:spcBef>
              <a:buSzPct val="90000"/>
              <a:buFont typeface="Arial" pitchFamily="34" charset="0"/>
              <a:buChar char="•"/>
            </a:pPr>
            <a:r>
              <a:rPr lang="en-US" smtClean="0"/>
              <a:t>Second level</a:t>
            </a:r>
          </a:p>
          <a:p>
            <a:pPr marL="259525" lvl="2" indent="-259525" algn="l" defTabSz="685693" rtl="0" eaLnBrk="1" latinLnBrk="0" hangingPunct="1">
              <a:lnSpc>
                <a:spcPct val="90000"/>
              </a:lnSpc>
              <a:spcBef>
                <a:spcPct val="20000"/>
              </a:spcBef>
              <a:buSzPct val="90000"/>
              <a:buFont typeface="Arial" pitchFamily="34" charset="0"/>
              <a:buChar char="•"/>
            </a:pPr>
            <a:r>
              <a:rPr lang="en-US" smtClean="0"/>
              <a:t>Third level</a:t>
            </a:r>
          </a:p>
          <a:p>
            <a:pPr marL="259525" lvl="3" indent="-259525" algn="l" defTabSz="685693" rtl="0" eaLnBrk="1" latinLnBrk="0" hangingPunct="1">
              <a:lnSpc>
                <a:spcPct val="90000"/>
              </a:lnSpc>
              <a:spcBef>
                <a:spcPct val="20000"/>
              </a:spcBef>
              <a:buSzPct val="90000"/>
              <a:buFont typeface="Arial" pitchFamily="34" charset="0"/>
              <a:buChar char="•"/>
            </a:pPr>
            <a:r>
              <a:rPr lang="en-US" smtClean="0"/>
              <a:t>Fourth level</a:t>
            </a:r>
          </a:p>
          <a:p>
            <a:pPr marL="259525" lvl="4" indent="-259525" algn="l" defTabSz="68569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9" y="4779411"/>
            <a:ext cx="1261769" cy="146626"/>
          </a:xfrm>
          <a:prstGeom prst="rect">
            <a:avLst/>
          </a:prstGeom>
        </p:spPr>
      </p:pic>
    </p:spTree>
    <p:extLst>
      <p:ext uri="{BB962C8B-B14F-4D97-AF65-F5344CB8AC3E}">
        <p14:creationId xmlns:p14="http://schemas.microsoft.com/office/powerpoint/2010/main" val="1520412128"/>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9" y="4779411"/>
            <a:ext cx="1261769" cy="146626"/>
          </a:xfrm>
          <a:prstGeom prst="rect">
            <a:avLst/>
          </a:prstGeom>
        </p:spPr>
      </p:pic>
    </p:spTree>
    <p:extLst>
      <p:ext uri="{BB962C8B-B14F-4D97-AF65-F5344CB8AC3E}">
        <p14:creationId xmlns:p14="http://schemas.microsoft.com/office/powerpoint/2010/main" val="1871460936"/>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389436"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4" tIns="34273" rIns="68544" bIns="34273" numCol="1" spcCol="0" rtlCol="0" anchor="ctr" anchorCtr="0" compatLnSpc="1">
            <a:prstTxWarp prst="textNoShape">
              <a:avLst/>
            </a:prstTxWarp>
          </a:bodyPr>
          <a:lstStyle/>
          <a:p>
            <a:pPr algn="ctr" defTabSz="685261"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693"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2606032" y="2563252"/>
            <a:ext cx="5210341" cy="931409"/>
          </a:xfrm>
        </p:spPr>
        <p:txBody>
          <a:bodyPr lIns="137142" tIns="137142" anchor="ctr" anchorCtr="0"/>
          <a:lstStyle>
            <a:lvl1pPr marL="430956" indent="-428574">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1800" kern="1200" spc="-38" baseline="0" dirty="0">
                <a:gradFill>
                  <a:gsLst>
                    <a:gs pos="0">
                      <a:srgbClr val="595959"/>
                    </a:gs>
                    <a:gs pos="86000">
                      <a:srgbClr val="595959"/>
                    </a:gs>
                  </a:gsLst>
                  <a:lin ang="5400000" scaled="0"/>
                </a:gradFill>
                <a:latin typeface="+mn-lt"/>
                <a:ea typeface="+mn-ea"/>
                <a:cs typeface="+mn-cs"/>
              </a:defRPr>
            </a:lvl2pPr>
          </a:lstStyle>
          <a:p>
            <a:pPr marL="2382" lvl="0" indent="0" algn="l" defTabSz="685693" rtl="0" eaLnBrk="1" latinLnBrk="0" hangingPunct="1">
              <a:lnSpc>
                <a:spcPct val="90000"/>
              </a:lnSpc>
              <a:spcBef>
                <a:spcPts val="0"/>
              </a:spcBef>
              <a:spcAft>
                <a:spcPts val="675"/>
              </a:spcAft>
              <a:buSzPct val="80000"/>
            </a:pPr>
            <a:r>
              <a:rPr lang="en-US" dirty="0" smtClean="0"/>
              <a:t>Click to edit Master text styles</a:t>
            </a:r>
          </a:p>
          <a:p>
            <a:pPr marL="2382" lvl="1" indent="0" algn="l" defTabSz="685693"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900364"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720" tIns="30860" rIns="61720" bIns="30860" numCol="1" anchor="t" anchorCtr="0" compatLnSpc="1">
            <a:prstTxWarp prst="textNoShape">
              <a:avLst/>
            </a:prstTxWarp>
          </a:bodyPr>
          <a:lstStyle/>
          <a:p>
            <a:pPr defTabSz="914134"/>
            <a:endParaRPr lang="en-US" sz="1200">
              <a:solidFill>
                <a:srgbClr val="292929"/>
              </a:solidFill>
            </a:endParaRPr>
          </a:p>
        </p:txBody>
      </p:sp>
    </p:spTree>
    <p:extLst>
      <p:ext uri="{BB962C8B-B14F-4D97-AF65-F5344CB8AC3E}">
        <p14:creationId xmlns:p14="http://schemas.microsoft.com/office/powerpoint/2010/main" val="128047581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6"/>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0"/>
            <a:ext cx="3154788" cy="346249"/>
          </a:xfrm>
        </p:spPr>
        <p:txBody>
          <a:bodyPr>
            <a:noAutofit/>
          </a:bodyPr>
          <a:lstStyle>
            <a:lvl1pPr marL="0" indent="0" algn="l" defTabSz="685693"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44" indent="0" algn="ctr">
              <a:buNone/>
              <a:defRPr>
                <a:solidFill>
                  <a:schemeClr val="tx1">
                    <a:tint val="75000"/>
                  </a:schemeClr>
                </a:solidFill>
              </a:defRPr>
            </a:lvl2pPr>
            <a:lvl3pPr marL="685693" indent="0" algn="ctr">
              <a:buNone/>
              <a:defRPr>
                <a:solidFill>
                  <a:schemeClr val="tx1">
                    <a:tint val="75000"/>
                  </a:schemeClr>
                </a:solidFill>
              </a:defRPr>
            </a:lvl3pPr>
            <a:lvl4pPr marL="1028538" indent="0" algn="ctr">
              <a:buNone/>
              <a:defRPr>
                <a:solidFill>
                  <a:schemeClr val="tx1">
                    <a:tint val="75000"/>
                  </a:schemeClr>
                </a:solidFill>
              </a:defRPr>
            </a:lvl4pPr>
            <a:lvl5pPr marL="1371386" indent="0" algn="ctr">
              <a:buNone/>
              <a:defRPr>
                <a:solidFill>
                  <a:schemeClr val="tx1">
                    <a:tint val="75000"/>
                  </a:schemeClr>
                </a:solidFill>
              </a:defRPr>
            </a:lvl5pPr>
            <a:lvl6pPr marL="1714228" indent="0" algn="ctr">
              <a:buNone/>
              <a:defRPr>
                <a:solidFill>
                  <a:schemeClr val="tx1">
                    <a:tint val="75000"/>
                  </a:schemeClr>
                </a:solidFill>
              </a:defRPr>
            </a:lvl6pPr>
            <a:lvl7pPr marL="2057078" indent="0" algn="ctr">
              <a:buNone/>
              <a:defRPr>
                <a:solidFill>
                  <a:schemeClr val="tx1">
                    <a:tint val="75000"/>
                  </a:schemeClr>
                </a:solidFill>
              </a:defRPr>
            </a:lvl7pPr>
            <a:lvl8pPr marL="2399924" indent="0" algn="ctr">
              <a:buNone/>
              <a:defRPr>
                <a:solidFill>
                  <a:schemeClr val="tx1">
                    <a:tint val="75000"/>
                  </a:schemeClr>
                </a:solidFill>
              </a:defRPr>
            </a:lvl8pPr>
            <a:lvl9pPr marL="274277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5786545" y="1602037"/>
            <a:ext cx="2625030" cy="1585544"/>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134"/>
              <a:endParaRPr lang="en-US">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134"/>
              <a:endParaRPr lang="en-US">
                <a:solidFill>
                  <a:srgbClr val="292929"/>
                </a:solidFill>
              </a:endParaRPr>
            </a:p>
          </p:txBody>
        </p:sp>
      </p:grpSp>
    </p:spTree>
    <p:extLst>
      <p:ext uri="{BB962C8B-B14F-4D97-AF65-F5344CB8AC3E}">
        <p14:creationId xmlns:p14="http://schemas.microsoft.com/office/powerpoint/2010/main" val="15246408"/>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6"/>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0"/>
            <a:ext cx="3154788" cy="346249"/>
          </a:xfrm>
        </p:spPr>
        <p:txBody>
          <a:bodyPr>
            <a:noAutofit/>
          </a:bodyPr>
          <a:lstStyle>
            <a:lvl1pPr marL="0" indent="0" algn="l" defTabSz="685693"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44" indent="0" algn="ctr">
              <a:buNone/>
              <a:defRPr>
                <a:solidFill>
                  <a:schemeClr val="tx1">
                    <a:tint val="75000"/>
                  </a:schemeClr>
                </a:solidFill>
              </a:defRPr>
            </a:lvl2pPr>
            <a:lvl3pPr marL="685693" indent="0" algn="ctr">
              <a:buNone/>
              <a:defRPr>
                <a:solidFill>
                  <a:schemeClr val="tx1">
                    <a:tint val="75000"/>
                  </a:schemeClr>
                </a:solidFill>
              </a:defRPr>
            </a:lvl3pPr>
            <a:lvl4pPr marL="1028538" indent="0" algn="ctr">
              <a:buNone/>
              <a:defRPr>
                <a:solidFill>
                  <a:schemeClr val="tx1">
                    <a:tint val="75000"/>
                  </a:schemeClr>
                </a:solidFill>
              </a:defRPr>
            </a:lvl4pPr>
            <a:lvl5pPr marL="1371386" indent="0" algn="ctr">
              <a:buNone/>
              <a:defRPr>
                <a:solidFill>
                  <a:schemeClr val="tx1">
                    <a:tint val="75000"/>
                  </a:schemeClr>
                </a:solidFill>
              </a:defRPr>
            </a:lvl5pPr>
            <a:lvl6pPr marL="1714228" indent="0" algn="ctr">
              <a:buNone/>
              <a:defRPr>
                <a:solidFill>
                  <a:schemeClr val="tx1">
                    <a:tint val="75000"/>
                  </a:schemeClr>
                </a:solidFill>
              </a:defRPr>
            </a:lvl6pPr>
            <a:lvl7pPr marL="2057078" indent="0" algn="ctr">
              <a:buNone/>
              <a:defRPr>
                <a:solidFill>
                  <a:schemeClr val="tx1">
                    <a:tint val="75000"/>
                  </a:schemeClr>
                </a:solidFill>
              </a:defRPr>
            </a:lvl7pPr>
            <a:lvl8pPr marL="2399924" indent="0" algn="ctr">
              <a:buNone/>
              <a:defRPr>
                <a:solidFill>
                  <a:schemeClr val="tx1">
                    <a:tint val="75000"/>
                  </a:schemeClr>
                </a:solidFill>
              </a:defRPr>
            </a:lvl8pPr>
            <a:lvl9pPr marL="274277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6220591" y="1506070"/>
            <a:ext cx="1702251" cy="162720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1" tIns="34286" rIns="68571" bIns="34286" numCol="1" anchor="t" anchorCtr="0" compatLnSpc="1">
            <a:prstTxWarp prst="textNoShape">
              <a:avLst/>
            </a:prstTxWarp>
          </a:bodyPr>
          <a:lstStyle/>
          <a:p>
            <a:pPr defTabSz="914134"/>
            <a:endParaRPr lang="en-US">
              <a:solidFill>
                <a:srgbClr val="292929"/>
              </a:solidFill>
            </a:endParaRPr>
          </a:p>
        </p:txBody>
      </p:sp>
    </p:spTree>
    <p:extLst>
      <p:ext uri="{BB962C8B-B14F-4D97-AF65-F5344CB8AC3E}">
        <p14:creationId xmlns:p14="http://schemas.microsoft.com/office/powerpoint/2010/main" val="114661958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6"/>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0"/>
            <a:ext cx="3154788" cy="346249"/>
          </a:xfrm>
        </p:spPr>
        <p:txBody>
          <a:bodyPr>
            <a:noAutofit/>
          </a:bodyPr>
          <a:lstStyle>
            <a:lvl1pPr marL="0" indent="0" algn="l" defTabSz="685693"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44" indent="0" algn="ctr">
              <a:buNone/>
              <a:defRPr>
                <a:solidFill>
                  <a:schemeClr val="tx1">
                    <a:tint val="75000"/>
                  </a:schemeClr>
                </a:solidFill>
              </a:defRPr>
            </a:lvl2pPr>
            <a:lvl3pPr marL="685693" indent="0" algn="ctr">
              <a:buNone/>
              <a:defRPr>
                <a:solidFill>
                  <a:schemeClr val="tx1">
                    <a:tint val="75000"/>
                  </a:schemeClr>
                </a:solidFill>
              </a:defRPr>
            </a:lvl3pPr>
            <a:lvl4pPr marL="1028538" indent="0" algn="ctr">
              <a:buNone/>
              <a:defRPr>
                <a:solidFill>
                  <a:schemeClr val="tx1">
                    <a:tint val="75000"/>
                  </a:schemeClr>
                </a:solidFill>
              </a:defRPr>
            </a:lvl4pPr>
            <a:lvl5pPr marL="1371386" indent="0" algn="ctr">
              <a:buNone/>
              <a:defRPr>
                <a:solidFill>
                  <a:schemeClr val="tx1">
                    <a:tint val="75000"/>
                  </a:schemeClr>
                </a:solidFill>
              </a:defRPr>
            </a:lvl5pPr>
            <a:lvl6pPr marL="1714228" indent="0" algn="ctr">
              <a:buNone/>
              <a:defRPr>
                <a:solidFill>
                  <a:schemeClr val="tx1">
                    <a:tint val="75000"/>
                  </a:schemeClr>
                </a:solidFill>
              </a:defRPr>
            </a:lvl6pPr>
            <a:lvl7pPr marL="2057078" indent="0" algn="ctr">
              <a:buNone/>
              <a:defRPr>
                <a:solidFill>
                  <a:schemeClr val="tx1">
                    <a:tint val="75000"/>
                  </a:schemeClr>
                </a:solidFill>
              </a:defRPr>
            </a:lvl7pPr>
            <a:lvl8pPr marL="2399924" indent="0" algn="ctr">
              <a:buNone/>
              <a:defRPr>
                <a:solidFill>
                  <a:schemeClr val="tx1">
                    <a:tint val="75000"/>
                  </a:schemeClr>
                </a:solidFill>
              </a:defRPr>
            </a:lvl8pPr>
            <a:lvl9pPr marL="274277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5929973" y="1682204"/>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914134"/>
              <a:endParaRPr lang="en-US" sz="12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914134"/>
              <a:endParaRPr lang="en-US" sz="12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914134"/>
              <a:endParaRPr lang="en-US" sz="12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914134"/>
              <a:endParaRPr lang="en-US" sz="12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914134"/>
              <a:endParaRPr lang="en-US" sz="1200">
                <a:solidFill>
                  <a:srgbClr val="292929"/>
                </a:solidFill>
              </a:endParaRPr>
            </a:p>
          </p:txBody>
        </p:sp>
      </p:grpSp>
    </p:spTree>
    <p:extLst>
      <p:ext uri="{BB962C8B-B14F-4D97-AF65-F5344CB8AC3E}">
        <p14:creationId xmlns:p14="http://schemas.microsoft.com/office/powerpoint/2010/main" val="385681706"/>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6"/>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0"/>
            <a:ext cx="3154788" cy="346249"/>
          </a:xfrm>
        </p:spPr>
        <p:txBody>
          <a:bodyPr>
            <a:noAutofit/>
          </a:bodyPr>
          <a:lstStyle>
            <a:lvl1pPr marL="0" indent="0" algn="l" defTabSz="685693"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44" indent="0" algn="ctr">
              <a:buNone/>
              <a:defRPr>
                <a:solidFill>
                  <a:schemeClr val="tx1">
                    <a:tint val="75000"/>
                  </a:schemeClr>
                </a:solidFill>
              </a:defRPr>
            </a:lvl2pPr>
            <a:lvl3pPr marL="685693" indent="0" algn="ctr">
              <a:buNone/>
              <a:defRPr>
                <a:solidFill>
                  <a:schemeClr val="tx1">
                    <a:tint val="75000"/>
                  </a:schemeClr>
                </a:solidFill>
              </a:defRPr>
            </a:lvl3pPr>
            <a:lvl4pPr marL="1028538" indent="0" algn="ctr">
              <a:buNone/>
              <a:defRPr>
                <a:solidFill>
                  <a:schemeClr val="tx1">
                    <a:tint val="75000"/>
                  </a:schemeClr>
                </a:solidFill>
              </a:defRPr>
            </a:lvl4pPr>
            <a:lvl5pPr marL="1371386" indent="0" algn="ctr">
              <a:buNone/>
              <a:defRPr>
                <a:solidFill>
                  <a:schemeClr val="tx1">
                    <a:tint val="75000"/>
                  </a:schemeClr>
                </a:solidFill>
              </a:defRPr>
            </a:lvl5pPr>
            <a:lvl6pPr marL="1714228" indent="0" algn="ctr">
              <a:buNone/>
              <a:defRPr>
                <a:solidFill>
                  <a:schemeClr val="tx1">
                    <a:tint val="75000"/>
                  </a:schemeClr>
                </a:solidFill>
              </a:defRPr>
            </a:lvl6pPr>
            <a:lvl7pPr marL="2057078" indent="0" algn="ctr">
              <a:buNone/>
              <a:defRPr>
                <a:solidFill>
                  <a:schemeClr val="tx1">
                    <a:tint val="75000"/>
                  </a:schemeClr>
                </a:solidFill>
              </a:defRPr>
            </a:lvl7pPr>
            <a:lvl8pPr marL="2399924" indent="0" algn="ctr">
              <a:buNone/>
              <a:defRPr>
                <a:solidFill>
                  <a:schemeClr val="tx1">
                    <a:tint val="75000"/>
                  </a:schemeClr>
                </a:solidFill>
              </a:defRPr>
            </a:lvl8pPr>
            <a:lvl9pPr marL="274277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5944255" y="1449454"/>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720" tIns="30860" rIns="61720" bIns="30860" numCol="1" anchor="t" anchorCtr="0" compatLnSpc="1">
            <a:prstTxWarp prst="textNoShape">
              <a:avLst/>
            </a:prstTxWarp>
          </a:bodyPr>
          <a:lstStyle/>
          <a:p>
            <a:pPr defTabSz="914134"/>
            <a:endParaRPr lang="en-US" sz="1200">
              <a:solidFill>
                <a:srgbClr val="292929"/>
              </a:solidFill>
            </a:endParaRPr>
          </a:p>
        </p:txBody>
      </p:sp>
    </p:spTree>
    <p:extLst>
      <p:ext uri="{BB962C8B-B14F-4D97-AF65-F5344CB8AC3E}">
        <p14:creationId xmlns:p14="http://schemas.microsoft.com/office/powerpoint/2010/main" val="803165216"/>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6"/>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0"/>
            <a:ext cx="3154788" cy="346249"/>
          </a:xfrm>
        </p:spPr>
        <p:txBody>
          <a:bodyPr>
            <a:noAutofit/>
          </a:bodyPr>
          <a:lstStyle>
            <a:lvl1pPr marL="0" indent="0" algn="l" defTabSz="685693"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44" indent="0" algn="ctr">
              <a:buNone/>
              <a:defRPr>
                <a:solidFill>
                  <a:schemeClr val="tx1">
                    <a:tint val="75000"/>
                  </a:schemeClr>
                </a:solidFill>
              </a:defRPr>
            </a:lvl2pPr>
            <a:lvl3pPr marL="685693" indent="0" algn="ctr">
              <a:buNone/>
              <a:defRPr>
                <a:solidFill>
                  <a:schemeClr val="tx1">
                    <a:tint val="75000"/>
                  </a:schemeClr>
                </a:solidFill>
              </a:defRPr>
            </a:lvl3pPr>
            <a:lvl4pPr marL="1028538" indent="0" algn="ctr">
              <a:buNone/>
              <a:defRPr>
                <a:solidFill>
                  <a:schemeClr val="tx1">
                    <a:tint val="75000"/>
                  </a:schemeClr>
                </a:solidFill>
              </a:defRPr>
            </a:lvl4pPr>
            <a:lvl5pPr marL="1371386" indent="0" algn="ctr">
              <a:buNone/>
              <a:defRPr>
                <a:solidFill>
                  <a:schemeClr val="tx1">
                    <a:tint val="75000"/>
                  </a:schemeClr>
                </a:solidFill>
              </a:defRPr>
            </a:lvl5pPr>
            <a:lvl6pPr marL="1714228" indent="0" algn="ctr">
              <a:buNone/>
              <a:defRPr>
                <a:solidFill>
                  <a:schemeClr val="tx1">
                    <a:tint val="75000"/>
                  </a:schemeClr>
                </a:solidFill>
              </a:defRPr>
            </a:lvl6pPr>
            <a:lvl7pPr marL="2057078" indent="0" algn="ctr">
              <a:buNone/>
              <a:defRPr>
                <a:solidFill>
                  <a:schemeClr val="tx1">
                    <a:tint val="75000"/>
                  </a:schemeClr>
                </a:solidFill>
              </a:defRPr>
            </a:lvl7pPr>
            <a:lvl8pPr marL="2399924" indent="0" algn="ctr">
              <a:buNone/>
              <a:defRPr>
                <a:solidFill>
                  <a:schemeClr val="tx1">
                    <a:tint val="75000"/>
                  </a:schemeClr>
                </a:solidFill>
              </a:defRPr>
            </a:lvl8pPr>
            <a:lvl9pPr marL="274277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6663810"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34"/>
              <a:endParaRPr lang="en-US">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34"/>
              <a:endParaRPr lang="en-US">
                <a:solidFill>
                  <a:srgbClr val="292929"/>
                </a:solidFill>
              </a:endParaRPr>
            </a:p>
          </p:txBody>
        </p:sp>
      </p:grpSp>
    </p:spTree>
    <p:extLst>
      <p:ext uri="{BB962C8B-B14F-4D97-AF65-F5344CB8AC3E}">
        <p14:creationId xmlns:p14="http://schemas.microsoft.com/office/powerpoint/2010/main" val="1018818431"/>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2600759"/>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4753542"/>
            <a:ext cx="1880410" cy="218515"/>
          </a:xfrm>
          <a:prstGeom prst="rect">
            <a:avLst/>
          </a:prstGeom>
        </p:spPr>
      </p:pic>
    </p:spTree>
    <p:extLst>
      <p:ext uri="{BB962C8B-B14F-4D97-AF65-F5344CB8AC3E}">
        <p14:creationId xmlns:p14="http://schemas.microsoft.com/office/powerpoint/2010/main" val="2865021863"/>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black">
          <a:xfrm>
            <a:off x="3241725" y="2355206"/>
            <a:ext cx="2660550" cy="433089"/>
          </a:xfrm>
          <a:prstGeom prst="rect">
            <a:avLst/>
          </a:prstGeom>
          <a:noFill/>
          <a:ln>
            <a:noFill/>
          </a:ln>
        </p:spPr>
      </p:pic>
      <p:sp>
        <p:nvSpPr>
          <p:cNvPr id="3" name="Text Box 3"/>
          <p:cNvSpPr txBox="1">
            <a:spLocks noChangeArrowheads="1"/>
          </p:cNvSpPr>
          <p:nvPr userDrawn="1"/>
        </p:nvSpPr>
        <p:spPr bwMode="blackWhite">
          <a:xfrm>
            <a:off x="381000" y="4562681"/>
            <a:ext cx="8382000" cy="311613"/>
          </a:xfrm>
          <a:prstGeom prst="rect">
            <a:avLst/>
          </a:prstGeom>
          <a:noFill/>
          <a:ln w="12700">
            <a:noFill/>
            <a:miter lim="800000"/>
            <a:headEnd type="none" w="sm" len="sm"/>
            <a:tailEnd type="none" w="sm" len="sm"/>
          </a:ln>
          <a:effectLst/>
        </p:spPr>
        <p:txBody>
          <a:bodyPr vert="horz" wrap="square" lIns="68560" tIns="34280" rIns="68560" bIns="34280" numCol="1" anchor="t" anchorCtr="0" compatLnSpc="1">
            <a:prstTxWarp prst="textNoShape">
              <a:avLst/>
            </a:prstTxWarp>
            <a:spAutoFit/>
          </a:bodyPr>
          <a:lstStyle/>
          <a:p>
            <a:pPr algn="ctr" defTabSz="685495" eaLnBrk="0" hangingPunct="0"/>
            <a:r>
              <a:rPr lang="en-US" sz="500" dirty="0">
                <a:solidFill>
                  <a:srgbClr val="FFFFFF">
                    <a:alpha val="99000"/>
                  </a:srgbClr>
                </a:solidFill>
                <a:cs typeface="Arial" charset="0"/>
              </a:rPr>
              <a:t>© </a:t>
            </a:r>
            <a:r>
              <a:rPr lang="en-US" sz="500" dirty="0" smtClean="0">
                <a:solidFill>
                  <a:srgbClr val="FFFFFF">
                    <a:alpha val="99000"/>
                  </a:srgbClr>
                </a:solidFill>
                <a:cs typeface="Arial" charset="0"/>
              </a:rPr>
              <a:t>2011 Microsoft </a:t>
            </a:r>
            <a:r>
              <a:rPr lang="en-US" sz="5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685495" eaLnBrk="0" hangingPunct="0"/>
            <a:r>
              <a:rPr lang="en-US" sz="5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500" dirty="0" smtClean="0">
                <a:solidFill>
                  <a:srgbClr val="FFFFFF">
                    <a:alpha val="99000"/>
                  </a:srgbClr>
                </a:solidFill>
                <a:cs typeface="Arial" charset="0"/>
              </a:rPr>
              <a:t>MICROSOFT </a:t>
            </a:r>
            <a:r>
              <a:rPr lang="en-US" sz="5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3718817452"/>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384673" y="2169535"/>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69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384673" y="3257556"/>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69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4773494"/>
            <a:ext cx="1197051" cy="201275"/>
          </a:xfrm>
          <a:prstGeom prst="rect">
            <a:avLst/>
          </a:prstGeom>
          <a:noFill/>
          <a:ln>
            <a:noFill/>
          </a:ln>
        </p:spPr>
      </p:pic>
      <p:pic>
        <p:nvPicPr>
          <p:cNvPr id="7" name="Picture 6"/>
          <p:cNvPicPr>
            <a:picLocks noChangeAspect="1"/>
          </p:cNvPicPr>
          <p:nvPr userDrawn="1"/>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1515846737"/>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1832810"/>
          </a:xfrm>
        </p:spPr>
        <p:txBody>
          <a:bodyPr/>
          <a:lstStyle>
            <a:lvl1pPr marL="255955" indent="-255955">
              <a:lnSpc>
                <a:spcPct val="90000"/>
              </a:lnSpc>
              <a:buSzPct val="80000"/>
              <a:buFont typeface="Arial" pitchFamily="34" charset="0"/>
              <a:buChar char="•"/>
              <a:defRPr sz="2400"/>
            </a:lvl1pPr>
            <a:lvl2pPr marL="470242" indent="-214287">
              <a:lnSpc>
                <a:spcPct val="90000"/>
              </a:lnSpc>
              <a:buSzPct val="80000"/>
              <a:buFont typeface="Arial" pitchFamily="34" charset="0"/>
              <a:buChar char="•"/>
              <a:defRPr sz="2100"/>
            </a:lvl2pPr>
            <a:lvl3pPr marL="685720" indent="-215478">
              <a:lnSpc>
                <a:spcPct val="90000"/>
              </a:lnSpc>
              <a:buSzPct val="80000"/>
              <a:buFont typeface="Arial" pitchFamily="34" charset="0"/>
              <a:buChar char="•"/>
              <a:defRPr sz="1800"/>
            </a:lvl3pPr>
            <a:lvl4pPr marL="1284534" indent="-169049">
              <a:lnSpc>
                <a:spcPct val="90000"/>
              </a:lnSpc>
              <a:buSzPct val="80000"/>
              <a:buFont typeface="Arial" pitchFamily="34" charset="0"/>
              <a:buChar char="•"/>
              <a:defRPr sz="1500"/>
            </a:lvl4pPr>
            <a:lvl5pPr marL="1458344" indent="-173809">
              <a:lnSpc>
                <a:spcPct val="90000"/>
              </a:lnSpc>
              <a:buSzPct val="80000"/>
              <a:buFont typeface="Arial" pitchFamily="34" charset="0"/>
              <a:buChar char="•"/>
              <a:defRPr sz="15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1832810"/>
          </a:xfrm>
        </p:spPr>
        <p:txBody>
          <a:bodyPr/>
          <a:lstStyle>
            <a:lvl1pPr marL="342856" indent="-342856">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815" indent="-342856">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7388" indent="-257146">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2632" indent="-257146">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1681" indent="-257146">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400"/>
            </a:lvl6pPr>
            <a:lvl7pPr>
              <a:defRPr sz="1400"/>
            </a:lvl7pPr>
            <a:lvl8pPr>
              <a:defRPr sz="1400"/>
            </a:lvl8pPr>
            <a:lvl9pPr>
              <a:defRPr sz="1400"/>
            </a:lvl9pPr>
          </a:lstStyle>
          <a:p>
            <a:pPr marL="255955" lvl="0" indent="-255955" algn="l" defTabSz="685693" rtl="0" eaLnBrk="1" latinLnBrk="0" hangingPunct="1">
              <a:lnSpc>
                <a:spcPct val="90000"/>
              </a:lnSpc>
              <a:spcBef>
                <a:spcPct val="20000"/>
              </a:spcBef>
              <a:buSzPct val="80000"/>
              <a:buFont typeface="Arial" pitchFamily="34" charset="0"/>
              <a:buChar char="•"/>
            </a:pPr>
            <a:r>
              <a:rPr lang="en-US" smtClean="0"/>
              <a:t>Click to edit Master text styles</a:t>
            </a:r>
          </a:p>
          <a:p>
            <a:pPr marL="255955" lvl="1" indent="-255955" algn="l" defTabSz="685693" rtl="0" eaLnBrk="1" latinLnBrk="0" hangingPunct="1">
              <a:lnSpc>
                <a:spcPct val="90000"/>
              </a:lnSpc>
              <a:spcBef>
                <a:spcPct val="20000"/>
              </a:spcBef>
              <a:buSzPct val="80000"/>
              <a:buFont typeface="Arial" pitchFamily="34" charset="0"/>
              <a:buChar char="•"/>
            </a:pPr>
            <a:r>
              <a:rPr lang="en-US" smtClean="0"/>
              <a:t>Second level</a:t>
            </a:r>
          </a:p>
          <a:p>
            <a:pPr marL="255955" lvl="2" indent="-255955" algn="l" defTabSz="685693" rtl="0" eaLnBrk="1" latinLnBrk="0" hangingPunct="1">
              <a:lnSpc>
                <a:spcPct val="90000"/>
              </a:lnSpc>
              <a:spcBef>
                <a:spcPct val="20000"/>
              </a:spcBef>
              <a:buSzPct val="80000"/>
              <a:buFont typeface="Arial" pitchFamily="34" charset="0"/>
              <a:buChar char="•"/>
            </a:pPr>
            <a:r>
              <a:rPr lang="en-US" smtClean="0"/>
              <a:t>Third level</a:t>
            </a:r>
          </a:p>
          <a:p>
            <a:pPr marL="255955" lvl="3" indent="-255955" algn="l" defTabSz="685693" rtl="0" eaLnBrk="1" latinLnBrk="0" hangingPunct="1">
              <a:lnSpc>
                <a:spcPct val="90000"/>
              </a:lnSpc>
              <a:spcBef>
                <a:spcPct val="20000"/>
              </a:spcBef>
              <a:buSzPct val="80000"/>
              <a:buFont typeface="Arial" pitchFamily="34" charset="0"/>
              <a:buChar char="•"/>
            </a:pPr>
            <a:r>
              <a:rPr lang="en-US" smtClean="0"/>
              <a:t>Fourth level</a:t>
            </a:r>
          </a:p>
          <a:p>
            <a:pPr marL="255955" lvl="4" indent="-255955" algn="l" defTabSz="68569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9" y="4779411"/>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237" indent="-345237">
              <a:buClr>
                <a:srgbClr val="FFFFFF"/>
              </a:buClr>
              <a:buSzPct val="70000"/>
              <a:buFontTx/>
              <a:buBlip>
                <a:blip r:embed="rId2"/>
              </a:buBlip>
              <a:defRPr>
                <a:gradFill>
                  <a:gsLst>
                    <a:gs pos="0">
                      <a:srgbClr val="FFFFFF"/>
                    </a:gs>
                    <a:gs pos="86000">
                      <a:srgbClr val="FFFFFF"/>
                    </a:gs>
                  </a:gsLst>
                  <a:lin ang="5400000" scaled="0"/>
                </a:gradFill>
              </a:defRPr>
            </a:lvl1pPr>
            <a:lvl2pPr marL="641672" indent="-296434">
              <a:buClr>
                <a:srgbClr val="FFFFFF"/>
              </a:buClr>
              <a:buSzPct val="70000"/>
              <a:buFontTx/>
              <a:buBlip>
                <a:blip r:embed="rId2"/>
              </a:buBlip>
              <a:defRPr>
                <a:gradFill>
                  <a:gsLst>
                    <a:gs pos="0">
                      <a:srgbClr val="FFFFFF"/>
                    </a:gs>
                    <a:gs pos="86000">
                      <a:srgbClr val="FFFFFF"/>
                    </a:gs>
                  </a:gsLst>
                  <a:lin ang="5400000" scaled="0"/>
                </a:gradFill>
              </a:defRPr>
            </a:lvl2pPr>
            <a:lvl3pPr marL="944058" indent="-302386">
              <a:buClr>
                <a:srgbClr val="FFFFFF"/>
              </a:buClr>
              <a:buSzPct val="70000"/>
              <a:buFontTx/>
              <a:buBlip>
                <a:blip r:embed="rId2"/>
              </a:buBlip>
              <a:defRPr>
                <a:gradFill>
                  <a:gsLst>
                    <a:gs pos="0">
                      <a:srgbClr val="FFFFFF"/>
                    </a:gs>
                    <a:gs pos="86000">
                      <a:srgbClr val="FFFFFF"/>
                    </a:gs>
                  </a:gsLst>
                  <a:lin ang="5400000" scaled="0"/>
                </a:gradFill>
              </a:defRPr>
            </a:lvl3pPr>
            <a:lvl4pPr marL="1203577" indent="-259525">
              <a:buClr>
                <a:srgbClr val="FFFFFF"/>
              </a:buClr>
              <a:buSzPct val="70000"/>
              <a:buFontTx/>
              <a:buBlip>
                <a:blip r:embed="rId2"/>
              </a:buBlip>
              <a:defRPr>
                <a:gradFill>
                  <a:gsLst>
                    <a:gs pos="0">
                      <a:srgbClr val="FFFFFF"/>
                    </a:gs>
                    <a:gs pos="86000">
                      <a:srgbClr val="FFFFFF"/>
                    </a:gs>
                  </a:gsLst>
                  <a:lin ang="5400000" scaled="0"/>
                </a:gradFill>
              </a:defRPr>
            </a:lvl4pPr>
            <a:lvl5pPr marL="1455967" indent="-252383">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323452"/>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237" indent="-345237">
              <a:buClr>
                <a:srgbClr val="FFFFFF"/>
              </a:buClr>
              <a:buSzPct val="70000"/>
              <a:buFontTx/>
              <a:buBlip>
                <a:blip r:embed="rId2"/>
              </a:buBlip>
              <a:defRPr>
                <a:gradFill>
                  <a:gsLst>
                    <a:gs pos="0">
                      <a:srgbClr val="FFFFFF"/>
                    </a:gs>
                    <a:gs pos="86000">
                      <a:srgbClr val="FFFFFF"/>
                    </a:gs>
                  </a:gsLst>
                  <a:lin ang="5400000" scaled="0"/>
                </a:gradFill>
              </a:defRPr>
            </a:lvl1pPr>
            <a:lvl2pPr marL="641672" indent="-296434">
              <a:buClr>
                <a:srgbClr val="FFFFFF"/>
              </a:buClr>
              <a:buSzPct val="70000"/>
              <a:buFontTx/>
              <a:buBlip>
                <a:blip r:embed="rId2"/>
              </a:buBlip>
              <a:defRPr>
                <a:gradFill>
                  <a:gsLst>
                    <a:gs pos="0">
                      <a:srgbClr val="FFFFFF"/>
                    </a:gs>
                    <a:gs pos="86000">
                      <a:srgbClr val="FFFFFF"/>
                    </a:gs>
                  </a:gsLst>
                  <a:lin ang="5400000" scaled="0"/>
                </a:gradFill>
              </a:defRPr>
            </a:lvl2pPr>
            <a:lvl3pPr marL="944058" indent="-302386">
              <a:buClr>
                <a:srgbClr val="FFFFFF"/>
              </a:buClr>
              <a:buSzPct val="70000"/>
              <a:buFontTx/>
              <a:buBlip>
                <a:blip r:embed="rId2"/>
              </a:buBlip>
              <a:defRPr>
                <a:gradFill>
                  <a:gsLst>
                    <a:gs pos="0">
                      <a:srgbClr val="FFFFFF"/>
                    </a:gs>
                    <a:gs pos="86000">
                      <a:srgbClr val="FFFFFF"/>
                    </a:gs>
                  </a:gsLst>
                  <a:lin ang="5400000" scaled="0"/>
                </a:gradFill>
              </a:defRPr>
            </a:lvl3pPr>
            <a:lvl4pPr marL="1203577" indent="-259525">
              <a:buClr>
                <a:srgbClr val="FFFFFF"/>
              </a:buClr>
              <a:buSzPct val="70000"/>
              <a:buFontTx/>
              <a:buBlip>
                <a:blip r:embed="rId2"/>
              </a:buBlip>
              <a:defRPr>
                <a:gradFill>
                  <a:gsLst>
                    <a:gs pos="0">
                      <a:srgbClr val="FFFFFF"/>
                    </a:gs>
                    <a:gs pos="86000">
                      <a:srgbClr val="FFFFFF"/>
                    </a:gs>
                  </a:gsLst>
                  <a:lin ang="5400000" scaled="0"/>
                </a:gradFill>
              </a:defRPr>
            </a:lvl4pPr>
            <a:lvl5pPr marL="1455967" indent="-252383">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14281" tIns="57137" rIns="114281" bIns="57137"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726723919"/>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59" y="1675586"/>
            <a:ext cx="6281777" cy="1019397"/>
          </a:xfrm>
        </p:spPr>
        <p:txBody>
          <a:bodyPr anchor="ctr" anchorCtr="0">
            <a:noAutofit/>
          </a:bodyPr>
          <a:lstStyle>
            <a:lvl1pPr>
              <a:lnSpc>
                <a:spcPct val="90000"/>
              </a:lnSpc>
              <a:defRPr sz="50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60" y="3459279"/>
            <a:ext cx="4091815" cy="858697"/>
          </a:xfrm>
        </p:spPr>
        <p:txBody>
          <a:bodyPr/>
          <a:lstStyle>
            <a:lvl1pPr marL="0" indent="0">
              <a:buFont typeface="Arial" pitchFamily="34" charset="0"/>
              <a:buNone/>
              <a:defRPr sz="1800">
                <a:solidFill>
                  <a:schemeClr val="bg1">
                    <a:alpha val="98000"/>
                  </a:schemeClr>
                </a:solidFill>
                <a:latin typeface="+mj-lt"/>
              </a:defRPr>
            </a:lvl1pPr>
            <a:lvl2pPr marL="344983" indent="0">
              <a:buFont typeface="Arial" pitchFamily="34" charset="0"/>
              <a:buNone/>
              <a:defRPr/>
            </a:lvl2pPr>
            <a:lvl3pPr marL="641213" indent="0">
              <a:buFont typeface="Arial" pitchFamily="34" charset="0"/>
              <a:buNone/>
              <a:defRPr/>
            </a:lvl3pPr>
            <a:lvl4pPr marL="943395" indent="0">
              <a:buFont typeface="Arial" pitchFamily="34" charset="0"/>
              <a:buNone/>
              <a:defRPr/>
            </a:lvl4pPr>
            <a:lvl5pPr marL="1202726"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4123747284"/>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709810"/>
          </a:xfrm>
        </p:spPr>
        <p:txBody>
          <a:bodyPr/>
          <a:lstStyle>
            <a:lvl1pPr marL="2382"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2"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3395" indent="-30218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2726" indent="-259338">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4942" indent="-25220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26" y="4779411"/>
            <a:ext cx="1261769" cy="146626"/>
          </a:xfrm>
          <a:prstGeom prst="rect">
            <a:avLst/>
          </a:prstGeom>
        </p:spPr>
      </p:pic>
    </p:spTree>
    <p:extLst>
      <p:ext uri="{BB962C8B-B14F-4D97-AF65-F5344CB8AC3E}">
        <p14:creationId xmlns:p14="http://schemas.microsoft.com/office/powerpoint/2010/main" val="3510186767"/>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lgn="l" defTabSz="685208"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74277"/>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316" indent="-256967">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6967" indent="-256967">
              <a:spcBef>
                <a:spcPts val="0"/>
              </a:spcBef>
              <a:spcAft>
                <a:spcPts val="300"/>
              </a:spcAft>
              <a:buFont typeface="Arial" pitchFamily="34" charset="0"/>
              <a:buChar char="•"/>
              <a:defRPr/>
            </a:lvl5pPr>
            <a:lvl6pPr marL="774458" indent="-256967">
              <a:buFont typeface="Arial" pitchFamily="34" charset="0"/>
              <a:buChar char="•"/>
              <a:defRPr sz="1800">
                <a:gradFill>
                  <a:gsLst>
                    <a:gs pos="0">
                      <a:srgbClr val="595959"/>
                    </a:gs>
                    <a:gs pos="86000">
                      <a:srgbClr val="595959"/>
                    </a:gs>
                  </a:gsLst>
                  <a:lin ang="5400000" scaled="0"/>
                </a:gradFill>
              </a:defRPr>
            </a:lvl6pPr>
            <a:lvl7pPr marL="941012" indent="-168930">
              <a:defRPr>
                <a:gradFill>
                  <a:gsLst>
                    <a:gs pos="0">
                      <a:srgbClr val="595959"/>
                    </a:gs>
                    <a:gs pos="86000">
                      <a:srgbClr val="595959"/>
                    </a:gs>
                  </a:gsLst>
                  <a:lin ang="5400000" scaled="0"/>
                </a:gradFill>
              </a:defRPr>
            </a:lvl7pPr>
            <a:lvl8pPr marL="1114696" indent="-173682">
              <a:defRPr>
                <a:gradFill>
                  <a:gsLst>
                    <a:gs pos="0">
                      <a:srgbClr val="595959"/>
                    </a:gs>
                    <a:gs pos="86000">
                      <a:srgbClr val="595959"/>
                    </a:gs>
                  </a:gsLst>
                  <a:lin ang="5400000" scaled="0"/>
                </a:gradFill>
              </a:defRPr>
            </a:lvl8pPr>
          </a:lstStyle>
          <a:p>
            <a:pPr marL="259338" lvl="0" indent="-259338" algn="l" defTabSz="685208" rtl="0" eaLnBrk="1" latinLnBrk="0" hangingPunct="1">
              <a:lnSpc>
                <a:spcPct val="90000"/>
              </a:lnSpc>
              <a:spcBef>
                <a:spcPct val="20000"/>
              </a:spcBef>
              <a:buSzPct val="90000"/>
              <a:buFont typeface="Arial" pitchFamily="34" charset="0"/>
              <a:buChar char="•"/>
            </a:pPr>
            <a:r>
              <a:rPr lang="en-US" smtClean="0"/>
              <a:t>Click to edit Master text styles</a:t>
            </a:r>
          </a:p>
          <a:p>
            <a:pPr marL="259338" lvl="1" indent="-259338" algn="l" defTabSz="685208" rtl="0" eaLnBrk="1" latinLnBrk="0" hangingPunct="1">
              <a:lnSpc>
                <a:spcPct val="90000"/>
              </a:lnSpc>
              <a:spcBef>
                <a:spcPct val="20000"/>
              </a:spcBef>
              <a:buSzPct val="90000"/>
              <a:buFont typeface="Arial" pitchFamily="34" charset="0"/>
              <a:buChar char="•"/>
            </a:pPr>
            <a:r>
              <a:rPr lang="en-US" smtClean="0"/>
              <a:t>Second level</a:t>
            </a:r>
          </a:p>
          <a:p>
            <a:pPr marL="259338" lvl="2" indent="-259338" algn="l" defTabSz="685208" rtl="0" eaLnBrk="1" latinLnBrk="0" hangingPunct="1">
              <a:lnSpc>
                <a:spcPct val="90000"/>
              </a:lnSpc>
              <a:spcBef>
                <a:spcPct val="20000"/>
              </a:spcBef>
              <a:buSzPct val="90000"/>
              <a:buFont typeface="Arial" pitchFamily="34" charset="0"/>
              <a:buChar char="•"/>
            </a:pPr>
            <a:r>
              <a:rPr lang="en-US" smtClean="0"/>
              <a:t>Third level</a:t>
            </a:r>
          </a:p>
          <a:p>
            <a:pPr marL="259338" lvl="3" indent="-259338" algn="l" defTabSz="685208" rtl="0" eaLnBrk="1" latinLnBrk="0" hangingPunct="1">
              <a:lnSpc>
                <a:spcPct val="90000"/>
              </a:lnSpc>
              <a:spcBef>
                <a:spcPct val="20000"/>
              </a:spcBef>
              <a:buSzPct val="90000"/>
              <a:buFont typeface="Arial" pitchFamily="34" charset="0"/>
              <a:buChar char="•"/>
            </a:pPr>
            <a:r>
              <a:rPr lang="en-US" smtClean="0"/>
              <a:t>Fourth level</a:t>
            </a:r>
          </a:p>
          <a:p>
            <a:pPr marL="259338" lvl="4" indent="-259338" algn="l" defTabSz="685208"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26" y="4779411"/>
            <a:ext cx="1261769" cy="146626"/>
          </a:xfrm>
          <a:prstGeom prst="rect">
            <a:avLst/>
          </a:prstGeom>
        </p:spPr>
      </p:pic>
    </p:spTree>
    <p:extLst>
      <p:ext uri="{BB962C8B-B14F-4D97-AF65-F5344CB8AC3E}">
        <p14:creationId xmlns:p14="http://schemas.microsoft.com/office/powerpoint/2010/main" val="199785554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1832810"/>
          </a:xfrm>
        </p:spPr>
        <p:txBody>
          <a:bodyPr/>
          <a:lstStyle>
            <a:lvl1pPr marL="255777" indent="-255777">
              <a:lnSpc>
                <a:spcPct val="90000"/>
              </a:lnSpc>
              <a:buSzPct val="80000"/>
              <a:buFont typeface="Arial" pitchFamily="34" charset="0"/>
              <a:buChar char="•"/>
              <a:defRPr sz="2400"/>
            </a:lvl1pPr>
            <a:lvl2pPr marL="469911" indent="-214134">
              <a:lnSpc>
                <a:spcPct val="90000"/>
              </a:lnSpc>
              <a:buSzPct val="80000"/>
              <a:buFont typeface="Arial" pitchFamily="34" charset="0"/>
              <a:buChar char="•"/>
              <a:defRPr sz="2100"/>
            </a:lvl2pPr>
            <a:lvl3pPr marL="685235" indent="-215325">
              <a:lnSpc>
                <a:spcPct val="90000"/>
              </a:lnSpc>
              <a:buSzPct val="80000"/>
              <a:buFont typeface="Arial" pitchFamily="34" charset="0"/>
              <a:buChar char="•"/>
              <a:defRPr sz="1800"/>
            </a:lvl3pPr>
            <a:lvl4pPr marL="1283616" indent="-168930">
              <a:lnSpc>
                <a:spcPct val="90000"/>
              </a:lnSpc>
              <a:buSzPct val="80000"/>
              <a:buFont typeface="Arial" pitchFamily="34" charset="0"/>
              <a:buChar char="•"/>
              <a:defRPr sz="1500"/>
            </a:lvl4pPr>
            <a:lvl5pPr marL="1457315" indent="-173682">
              <a:lnSpc>
                <a:spcPct val="90000"/>
              </a:lnSpc>
              <a:buSzPct val="80000"/>
              <a:buFont typeface="Arial" pitchFamily="34" charset="0"/>
              <a:buChar char="•"/>
              <a:defRPr sz="15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1832810"/>
          </a:xfrm>
        </p:spPr>
        <p:txBody>
          <a:bodyPr/>
          <a:lstStyle>
            <a:lvl1pPr marL="342601" indent="-342601">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390" indent="-342601">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6878" indent="-256967">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1663" indent="-256967">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0587" indent="-256967">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400"/>
            </a:lvl6pPr>
            <a:lvl7pPr>
              <a:defRPr sz="1400"/>
            </a:lvl7pPr>
            <a:lvl8pPr>
              <a:defRPr sz="1400"/>
            </a:lvl8pPr>
            <a:lvl9pPr>
              <a:defRPr sz="1400"/>
            </a:lvl9pPr>
          </a:lstStyle>
          <a:p>
            <a:pPr marL="255777" lvl="0" indent="-255777" algn="l" defTabSz="685208" rtl="0" eaLnBrk="1" latinLnBrk="0" hangingPunct="1">
              <a:lnSpc>
                <a:spcPct val="90000"/>
              </a:lnSpc>
              <a:spcBef>
                <a:spcPct val="20000"/>
              </a:spcBef>
              <a:buSzPct val="80000"/>
              <a:buFont typeface="Arial" pitchFamily="34" charset="0"/>
              <a:buChar char="•"/>
            </a:pPr>
            <a:r>
              <a:rPr lang="en-US" smtClean="0"/>
              <a:t>Click to edit Master text styles</a:t>
            </a:r>
          </a:p>
          <a:p>
            <a:pPr marL="255777" lvl="1" indent="-255777" algn="l" defTabSz="685208" rtl="0" eaLnBrk="1" latinLnBrk="0" hangingPunct="1">
              <a:lnSpc>
                <a:spcPct val="90000"/>
              </a:lnSpc>
              <a:spcBef>
                <a:spcPct val="20000"/>
              </a:spcBef>
              <a:buSzPct val="80000"/>
              <a:buFont typeface="Arial" pitchFamily="34" charset="0"/>
              <a:buChar char="•"/>
            </a:pPr>
            <a:r>
              <a:rPr lang="en-US" smtClean="0"/>
              <a:t>Second level</a:t>
            </a:r>
          </a:p>
          <a:p>
            <a:pPr marL="255777" lvl="2" indent="-255777" algn="l" defTabSz="685208" rtl="0" eaLnBrk="1" latinLnBrk="0" hangingPunct="1">
              <a:lnSpc>
                <a:spcPct val="90000"/>
              </a:lnSpc>
              <a:spcBef>
                <a:spcPct val="20000"/>
              </a:spcBef>
              <a:buSzPct val="80000"/>
              <a:buFont typeface="Arial" pitchFamily="34" charset="0"/>
              <a:buChar char="•"/>
            </a:pPr>
            <a:r>
              <a:rPr lang="en-US" smtClean="0"/>
              <a:t>Third level</a:t>
            </a:r>
          </a:p>
          <a:p>
            <a:pPr marL="255777" lvl="3" indent="-255777" algn="l" defTabSz="685208" rtl="0" eaLnBrk="1" latinLnBrk="0" hangingPunct="1">
              <a:lnSpc>
                <a:spcPct val="90000"/>
              </a:lnSpc>
              <a:spcBef>
                <a:spcPct val="20000"/>
              </a:spcBef>
              <a:buSzPct val="80000"/>
              <a:buFont typeface="Arial" pitchFamily="34" charset="0"/>
              <a:buChar char="•"/>
            </a:pPr>
            <a:r>
              <a:rPr lang="en-US" smtClean="0"/>
              <a:t>Fourth level</a:t>
            </a:r>
          </a:p>
          <a:p>
            <a:pPr marL="255777" lvl="4" indent="-255777" algn="l" defTabSz="685208"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26" y="4779411"/>
            <a:ext cx="1261769" cy="146626"/>
          </a:xfrm>
          <a:prstGeom prst="rect">
            <a:avLst/>
          </a:prstGeom>
        </p:spPr>
      </p:pic>
    </p:spTree>
    <p:extLst>
      <p:ext uri="{BB962C8B-B14F-4D97-AF65-F5344CB8AC3E}">
        <p14:creationId xmlns:p14="http://schemas.microsoft.com/office/powerpoint/2010/main" val="2793443351"/>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Text Placeholder 2"/>
          <p:cNvSpPr>
            <a:spLocks noGrp="1"/>
          </p:cNvSpPr>
          <p:nvPr>
            <p:ph type="body" idx="1"/>
          </p:nvPr>
        </p:nvSpPr>
        <p:spPr>
          <a:xfrm>
            <a:off x="389436" y="1085873"/>
            <a:ext cx="4115872" cy="332399"/>
          </a:xfrm>
        </p:spPr>
        <p:txBody>
          <a:bodyPr anchor="b"/>
          <a:lstStyle>
            <a:lvl1pPr marL="0" indent="0">
              <a:lnSpc>
                <a:spcPct val="90000"/>
              </a:lnSpc>
              <a:spcBef>
                <a:spcPts val="0"/>
              </a:spcBef>
              <a:buNone/>
              <a:defRPr sz="2400" b="0">
                <a:latin typeface="Segoe UI Light" pitchFamily="34" charset="0"/>
              </a:defRPr>
            </a:lvl1pPr>
            <a:lvl2pPr marL="342589" indent="0">
              <a:buNone/>
              <a:defRPr sz="1500" b="1"/>
            </a:lvl2pPr>
            <a:lvl3pPr marL="685208" indent="0">
              <a:buNone/>
              <a:defRPr sz="1400" b="1"/>
            </a:lvl3pPr>
            <a:lvl4pPr marL="1027807" indent="0">
              <a:buNone/>
              <a:defRPr sz="1200" b="1"/>
            </a:lvl4pPr>
            <a:lvl5pPr marL="1370417" indent="0">
              <a:buNone/>
              <a:defRPr sz="1200" b="1"/>
            </a:lvl5pPr>
            <a:lvl6pPr marL="1713006" indent="0">
              <a:buNone/>
              <a:defRPr sz="1200" b="1"/>
            </a:lvl6pPr>
            <a:lvl7pPr marL="2055621" indent="0">
              <a:buNone/>
              <a:defRPr sz="1200" b="1"/>
            </a:lvl7pPr>
            <a:lvl8pPr marL="2398224" indent="0">
              <a:buNone/>
              <a:defRPr sz="1200" b="1"/>
            </a:lvl8pPr>
            <a:lvl9pPr marL="2740832"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1" y="1700099"/>
            <a:ext cx="4114800" cy="1458861"/>
          </a:xfrm>
        </p:spPr>
        <p:txBody>
          <a:bodyPr/>
          <a:lstStyle>
            <a:lvl1pPr marL="302182" indent="-302182">
              <a:buSzPct val="80000"/>
              <a:buFont typeface="Arial" pitchFamily="34" charset="0"/>
              <a:buChar char="•"/>
              <a:defRPr sz="2100"/>
            </a:lvl1pPr>
            <a:lvl2pPr marL="557927" indent="-241499">
              <a:buSzPct val="80000"/>
              <a:buFont typeface="Arial" pitchFamily="34" charset="0"/>
              <a:buChar char="•"/>
              <a:defRPr sz="2100"/>
            </a:lvl2pPr>
            <a:lvl3pPr marL="769701" indent="-211753" defTabSz="772069">
              <a:buSzPct val="80000"/>
              <a:buFont typeface="Arial" pitchFamily="34" charset="0"/>
              <a:buChar char="•"/>
              <a:defRPr sz="1800"/>
            </a:lvl3pPr>
            <a:lvl4pPr marL="987398" indent="-215325">
              <a:buSzPct val="80000"/>
              <a:buFont typeface="Arial" pitchFamily="34" charset="0"/>
              <a:buChar char="•"/>
              <a:defRPr sz="1500"/>
            </a:lvl4pPr>
            <a:lvl5pPr marL="1155146" indent="-167740">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85873"/>
            <a:ext cx="4115872" cy="332399"/>
          </a:xfrm>
        </p:spPr>
        <p:txBody>
          <a:bodyPr anchor="b"/>
          <a:lstStyle>
            <a:lvl1pPr marL="0" indent="0">
              <a:lnSpc>
                <a:spcPct val="90000"/>
              </a:lnSpc>
              <a:spcBef>
                <a:spcPts val="0"/>
              </a:spcBef>
              <a:buNone/>
              <a:defRPr sz="2400" b="0">
                <a:latin typeface="Segoe UI Light" pitchFamily="34" charset="0"/>
              </a:defRPr>
            </a:lvl1pPr>
            <a:lvl2pPr marL="342589" indent="0">
              <a:buNone/>
              <a:defRPr sz="1500" b="1"/>
            </a:lvl2pPr>
            <a:lvl3pPr marL="685208" indent="0">
              <a:buNone/>
              <a:defRPr sz="1400" b="1"/>
            </a:lvl3pPr>
            <a:lvl4pPr marL="1027807" indent="0">
              <a:buNone/>
              <a:defRPr sz="1200" b="1"/>
            </a:lvl4pPr>
            <a:lvl5pPr marL="1370417" indent="0">
              <a:buNone/>
              <a:defRPr sz="1200" b="1"/>
            </a:lvl5pPr>
            <a:lvl6pPr marL="1713006" indent="0">
              <a:buNone/>
              <a:defRPr sz="1200" b="1"/>
            </a:lvl6pPr>
            <a:lvl7pPr marL="2055621" indent="0">
              <a:buNone/>
              <a:defRPr sz="1200" b="1"/>
            </a:lvl7pPr>
            <a:lvl8pPr marL="2398224" indent="0">
              <a:buNone/>
              <a:defRPr sz="1200" b="1"/>
            </a:lvl8pPr>
            <a:lvl9pPr marL="2740832"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1" y="1700099"/>
            <a:ext cx="4115872" cy="1458861"/>
          </a:xfrm>
        </p:spPr>
        <p:txBody>
          <a:bodyPr/>
          <a:lstStyle>
            <a:lvl1pPr marL="222063" indent="-222063">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601" indent="-342601">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406" indent="-256967">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29039" indent="-256967">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4905" indent="-256967">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29039" indent="-256967">
              <a:defRPr sz="1200"/>
            </a:lvl6pPr>
            <a:lvl7pPr marL="1201542" indent="-214134">
              <a:defRPr sz="1200"/>
            </a:lvl7pPr>
            <a:lvl8pPr>
              <a:defRPr sz="1200"/>
            </a:lvl8pPr>
            <a:lvl9pPr>
              <a:defRPr sz="1200"/>
            </a:lvl9pPr>
          </a:lstStyle>
          <a:p>
            <a:pPr marL="302182" lvl="0" indent="-302182" algn="l" defTabSz="685208" rtl="0" eaLnBrk="1" latinLnBrk="0" hangingPunct="1">
              <a:lnSpc>
                <a:spcPct val="90000"/>
              </a:lnSpc>
              <a:spcBef>
                <a:spcPct val="20000"/>
              </a:spcBef>
              <a:buSzPct val="80000"/>
            </a:pPr>
            <a:r>
              <a:rPr lang="en-US" smtClean="0"/>
              <a:t>Click to edit Master text styles</a:t>
            </a:r>
          </a:p>
          <a:p>
            <a:pPr marL="302182" lvl="1" indent="-302182" algn="l" defTabSz="685208" rtl="0" eaLnBrk="1" latinLnBrk="0" hangingPunct="1">
              <a:lnSpc>
                <a:spcPct val="90000"/>
              </a:lnSpc>
              <a:spcBef>
                <a:spcPct val="20000"/>
              </a:spcBef>
              <a:buSzPct val="80000"/>
            </a:pPr>
            <a:r>
              <a:rPr lang="en-US" smtClean="0"/>
              <a:t>Second level</a:t>
            </a:r>
          </a:p>
          <a:p>
            <a:pPr marL="302182" lvl="2" indent="-302182" algn="l" defTabSz="685208" rtl="0" eaLnBrk="1" latinLnBrk="0" hangingPunct="1">
              <a:lnSpc>
                <a:spcPct val="90000"/>
              </a:lnSpc>
              <a:spcBef>
                <a:spcPct val="20000"/>
              </a:spcBef>
              <a:buSzPct val="80000"/>
            </a:pPr>
            <a:r>
              <a:rPr lang="en-US" smtClean="0"/>
              <a:t>Third level</a:t>
            </a:r>
          </a:p>
          <a:p>
            <a:pPr marL="302182" lvl="3" indent="-302182" algn="l" defTabSz="685208" rtl="0" eaLnBrk="1" latinLnBrk="0" hangingPunct="1">
              <a:lnSpc>
                <a:spcPct val="90000"/>
              </a:lnSpc>
              <a:spcBef>
                <a:spcPct val="20000"/>
              </a:spcBef>
              <a:buSzPct val="80000"/>
            </a:pPr>
            <a:r>
              <a:rPr lang="en-US" smtClean="0"/>
              <a:t>Fourth level</a:t>
            </a:r>
          </a:p>
          <a:p>
            <a:pPr marL="302182" lvl="4" indent="-302182" algn="l" defTabSz="685208"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26" y="4779411"/>
            <a:ext cx="1261769" cy="146626"/>
          </a:xfrm>
          <a:prstGeom prst="rect">
            <a:avLst/>
          </a:prstGeom>
        </p:spPr>
      </p:pic>
    </p:spTree>
    <p:extLst>
      <p:ext uri="{BB962C8B-B14F-4D97-AF65-F5344CB8AC3E}">
        <p14:creationId xmlns:p14="http://schemas.microsoft.com/office/powerpoint/2010/main" val="3963672584"/>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26" y="4779411"/>
            <a:ext cx="1261769" cy="146626"/>
          </a:xfrm>
          <a:prstGeom prst="rect">
            <a:avLst/>
          </a:prstGeom>
        </p:spPr>
      </p:pic>
    </p:spTree>
    <p:extLst>
      <p:ext uri="{BB962C8B-B14F-4D97-AF65-F5344CB8AC3E}">
        <p14:creationId xmlns:p14="http://schemas.microsoft.com/office/powerpoint/2010/main" val="1706047753"/>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26" y="4779411"/>
            <a:ext cx="1261769" cy="146626"/>
          </a:xfrm>
          <a:prstGeom prst="rect">
            <a:avLst/>
          </a:prstGeom>
        </p:spPr>
      </p:pic>
    </p:spTree>
    <p:extLst>
      <p:ext uri="{BB962C8B-B14F-4D97-AF65-F5344CB8AC3E}">
        <p14:creationId xmlns:p14="http://schemas.microsoft.com/office/powerpoint/2010/main" val="640782387"/>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389436"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493" tIns="34247" rIns="68493" bIns="34247" numCol="1" spcCol="0" rtlCol="0" anchor="ctr" anchorCtr="0" compatLnSpc="1">
            <a:prstTxWarp prst="textNoShape">
              <a:avLst/>
            </a:prstTxWarp>
          </a:bodyPr>
          <a:lstStyle/>
          <a:p>
            <a:pPr algn="ctr" defTabSz="684777"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208"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2606032" y="2563257"/>
            <a:ext cx="5210341" cy="931409"/>
          </a:xfrm>
        </p:spPr>
        <p:txBody>
          <a:bodyPr lIns="137040" tIns="137040" anchor="ctr" anchorCtr="0"/>
          <a:lstStyle>
            <a:lvl1pPr marL="430650" indent="-428268">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marL="259338" indent="-256967">
              <a:buFont typeface="Arial" pitchFamily="34" charset="0"/>
              <a:buNone/>
              <a:defRPr lang="en-US" sz="1800" kern="1200" spc="-38" baseline="0" dirty="0">
                <a:gradFill>
                  <a:gsLst>
                    <a:gs pos="0">
                      <a:srgbClr val="595959"/>
                    </a:gs>
                    <a:gs pos="86000">
                      <a:srgbClr val="595959"/>
                    </a:gs>
                  </a:gsLst>
                  <a:lin ang="5400000" scaled="0"/>
                </a:gradFill>
                <a:latin typeface="+mn-lt"/>
                <a:ea typeface="+mn-ea"/>
                <a:cs typeface="+mn-cs"/>
              </a:defRPr>
            </a:lvl2pPr>
          </a:lstStyle>
          <a:p>
            <a:pPr marL="2382" lvl="0" indent="0" algn="l" defTabSz="685208" rtl="0" eaLnBrk="1" latinLnBrk="0" hangingPunct="1">
              <a:lnSpc>
                <a:spcPct val="90000"/>
              </a:lnSpc>
              <a:spcBef>
                <a:spcPts val="0"/>
              </a:spcBef>
              <a:spcAft>
                <a:spcPts val="675"/>
              </a:spcAft>
              <a:buSzPct val="80000"/>
            </a:pPr>
            <a:r>
              <a:rPr lang="en-US" smtClean="0"/>
              <a:t>Click to edit Master text styles</a:t>
            </a:r>
          </a:p>
          <a:p>
            <a:pPr marL="2382" lvl="1" indent="0" algn="l" defTabSz="685208" rtl="0" eaLnBrk="1" latinLnBrk="0" hangingPunct="1">
              <a:lnSpc>
                <a:spcPct val="90000"/>
              </a:lnSpc>
              <a:spcBef>
                <a:spcPts val="0"/>
              </a:spcBef>
              <a:spcAft>
                <a:spcPts val="675"/>
              </a:spcAft>
              <a:buSzPct val="80000"/>
            </a:pPr>
            <a:r>
              <a:rPr lang="en-US" smtClean="0"/>
              <a:t>Second level</a:t>
            </a:r>
          </a:p>
        </p:txBody>
      </p:sp>
      <p:sp>
        <p:nvSpPr>
          <p:cNvPr id="18" name="Freeform 105"/>
          <p:cNvSpPr>
            <a:spLocks/>
          </p:cNvSpPr>
          <p:nvPr userDrawn="1"/>
        </p:nvSpPr>
        <p:spPr bwMode="black">
          <a:xfrm>
            <a:off x="900364"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669" tIns="30834" rIns="61669" bIns="30834" numCol="1" anchor="t" anchorCtr="0" compatLnSpc="1">
            <a:prstTxWarp prst="textNoShape">
              <a:avLst/>
            </a:prstTxWarp>
          </a:bodyPr>
          <a:lstStyle/>
          <a:p>
            <a:pPr defTabSz="913488"/>
            <a:endParaRPr lang="en-US" sz="1200">
              <a:solidFill>
                <a:srgbClr val="292929"/>
              </a:solidFill>
            </a:endParaRPr>
          </a:p>
        </p:txBody>
      </p:sp>
    </p:spTree>
    <p:extLst>
      <p:ext uri="{BB962C8B-B14F-4D97-AF65-F5344CB8AC3E}">
        <p14:creationId xmlns:p14="http://schemas.microsoft.com/office/powerpoint/2010/main" val="428477864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Text Placeholder 2"/>
          <p:cNvSpPr>
            <a:spLocks noGrp="1"/>
          </p:cNvSpPr>
          <p:nvPr>
            <p:ph type="body" idx="1"/>
          </p:nvPr>
        </p:nvSpPr>
        <p:spPr>
          <a:xfrm>
            <a:off x="389436" y="1085856"/>
            <a:ext cx="4115872" cy="332399"/>
          </a:xfrm>
        </p:spPr>
        <p:txBody>
          <a:bodyPr anchor="b"/>
          <a:lstStyle>
            <a:lvl1pPr marL="0" indent="0">
              <a:lnSpc>
                <a:spcPct val="90000"/>
              </a:lnSpc>
              <a:spcBef>
                <a:spcPts val="0"/>
              </a:spcBef>
              <a:buNone/>
              <a:defRPr sz="2400" b="0">
                <a:latin typeface="Segoe UI Light" pitchFamily="34" charset="0"/>
              </a:defRPr>
            </a:lvl1pPr>
            <a:lvl2pPr marL="342844" indent="0">
              <a:buNone/>
              <a:defRPr sz="1500" b="1"/>
            </a:lvl2pPr>
            <a:lvl3pPr marL="685693" indent="0">
              <a:buNone/>
              <a:defRPr sz="1400" b="1"/>
            </a:lvl3pPr>
            <a:lvl4pPr marL="1028538" indent="0">
              <a:buNone/>
              <a:defRPr sz="1200" b="1"/>
            </a:lvl4pPr>
            <a:lvl5pPr marL="1371386" indent="0">
              <a:buNone/>
              <a:defRPr sz="1200" b="1"/>
            </a:lvl5pPr>
            <a:lvl6pPr marL="1714228" indent="0">
              <a:buNone/>
              <a:defRPr sz="1200" b="1"/>
            </a:lvl6pPr>
            <a:lvl7pPr marL="2057078" indent="0">
              <a:buNone/>
              <a:defRPr sz="1200" b="1"/>
            </a:lvl7pPr>
            <a:lvl8pPr marL="2399924" indent="0">
              <a:buNone/>
              <a:defRPr sz="1200" b="1"/>
            </a:lvl8pPr>
            <a:lvl9pPr marL="2742771"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1" y="1700099"/>
            <a:ext cx="4114800" cy="1458861"/>
          </a:xfrm>
        </p:spPr>
        <p:txBody>
          <a:bodyPr/>
          <a:lstStyle>
            <a:lvl1pPr marL="302386" indent="-302386">
              <a:buSzPct val="80000"/>
              <a:buFont typeface="Arial" pitchFamily="34" charset="0"/>
              <a:buChar char="•"/>
              <a:defRPr sz="2100"/>
            </a:lvl1pPr>
            <a:lvl2pPr marL="558335" indent="-241669">
              <a:buSzPct val="80000"/>
              <a:buFont typeface="Arial" pitchFamily="34" charset="0"/>
              <a:buChar char="•"/>
              <a:defRPr sz="2100"/>
            </a:lvl2pPr>
            <a:lvl3pPr marL="770245" indent="-211906" defTabSz="772627">
              <a:buSzPct val="80000"/>
              <a:buFont typeface="Arial" pitchFamily="34" charset="0"/>
              <a:buChar char="•"/>
              <a:defRPr sz="1800"/>
            </a:lvl3pPr>
            <a:lvl4pPr marL="988101" indent="-215478">
              <a:buSzPct val="80000"/>
              <a:buFont typeface="Arial" pitchFamily="34" charset="0"/>
              <a:buChar char="•"/>
              <a:defRPr sz="1500"/>
            </a:lvl4pPr>
            <a:lvl5pPr marL="1155963" indent="-167859">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85856"/>
            <a:ext cx="4115872" cy="332399"/>
          </a:xfrm>
        </p:spPr>
        <p:txBody>
          <a:bodyPr anchor="b"/>
          <a:lstStyle>
            <a:lvl1pPr marL="0" indent="0">
              <a:lnSpc>
                <a:spcPct val="90000"/>
              </a:lnSpc>
              <a:spcBef>
                <a:spcPts val="0"/>
              </a:spcBef>
              <a:buNone/>
              <a:defRPr sz="2400" b="0">
                <a:latin typeface="Segoe UI Light" pitchFamily="34" charset="0"/>
              </a:defRPr>
            </a:lvl1pPr>
            <a:lvl2pPr marL="342844" indent="0">
              <a:buNone/>
              <a:defRPr sz="1500" b="1"/>
            </a:lvl2pPr>
            <a:lvl3pPr marL="685693" indent="0">
              <a:buNone/>
              <a:defRPr sz="1400" b="1"/>
            </a:lvl3pPr>
            <a:lvl4pPr marL="1028538" indent="0">
              <a:buNone/>
              <a:defRPr sz="1200" b="1"/>
            </a:lvl4pPr>
            <a:lvl5pPr marL="1371386" indent="0">
              <a:buNone/>
              <a:defRPr sz="1200" b="1"/>
            </a:lvl5pPr>
            <a:lvl6pPr marL="1714228" indent="0">
              <a:buNone/>
              <a:defRPr sz="1200" b="1"/>
            </a:lvl6pPr>
            <a:lvl7pPr marL="2057078" indent="0">
              <a:buNone/>
              <a:defRPr sz="1200" b="1"/>
            </a:lvl7pPr>
            <a:lvl8pPr marL="2399924" indent="0">
              <a:buNone/>
              <a:defRPr sz="1200" b="1"/>
            </a:lvl8pPr>
            <a:lvl9pPr marL="2742771"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1" y="1700099"/>
            <a:ext cx="4115872" cy="1458861"/>
          </a:xfrm>
        </p:spPr>
        <p:txBody>
          <a:bodyPr/>
          <a:lstStyle>
            <a:lvl1pPr marL="222216" indent="-222216">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856" indent="-342856">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814" indent="-257146">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29770" indent="-257146">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483" indent="-257146">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29770" indent="-257146">
              <a:defRPr sz="1200"/>
            </a:lvl6pPr>
            <a:lvl7pPr marL="1202392" indent="-214287">
              <a:defRPr sz="1200"/>
            </a:lvl7pPr>
            <a:lvl8pPr>
              <a:defRPr sz="1200"/>
            </a:lvl8pPr>
            <a:lvl9pPr>
              <a:defRPr sz="1200"/>
            </a:lvl9pPr>
          </a:lstStyle>
          <a:p>
            <a:pPr marL="302386" lvl="0" indent="-302386" algn="l" defTabSz="685693" rtl="0" eaLnBrk="1" latinLnBrk="0" hangingPunct="1">
              <a:lnSpc>
                <a:spcPct val="90000"/>
              </a:lnSpc>
              <a:spcBef>
                <a:spcPct val="20000"/>
              </a:spcBef>
              <a:buSzPct val="80000"/>
            </a:pPr>
            <a:r>
              <a:rPr lang="en-US" smtClean="0"/>
              <a:t>Click to edit Master text styles</a:t>
            </a:r>
          </a:p>
          <a:p>
            <a:pPr marL="302386" lvl="1" indent="-302386" algn="l" defTabSz="685693" rtl="0" eaLnBrk="1" latinLnBrk="0" hangingPunct="1">
              <a:lnSpc>
                <a:spcPct val="90000"/>
              </a:lnSpc>
              <a:spcBef>
                <a:spcPct val="20000"/>
              </a:spcBef>
              <a:buSzPct val="80000"/>
            </a:pPr>
            <a:r>
              <a:rPr lang="en-US" smtClean="0"/>
              <a:t>Second level</a:t>
            </a:r>
          </a:p>
          <a:p>
            <a:pPr marL="302386" lvl="2" indent="-302386" algn="l" defTabSz="685693" rtl="0" eaLnBrk="1" latinLnBrk="0" hangingPunct="1">
              <a:lnSpc>
                <a:spcPct val="90000"/>
              </a:lnSpc>
              <a:spcBef>
                <a:spcPct val="20000"/>
              </a:spcBef>
              <a:buSzPct val="80000"/>
            </a:pPr>
            <a:r>
              <a:rPr lang="en-US" smtClean="0"/>
              <a:t>Third level</a:t>
            </a:r>
          </a:p>
          <a:p>
            <a:pPr marL="302386" lvl="3" indent="-302386" algn="l" defTabSz="685693" rtl="0" eaLnBrk="1" latinLnBrk="0" hangingPunct="1">
              <a:lnSpc>
                <a:spcPct val="90000"/>
              </a:lnSpc>
              <a:spcBef>
                <a:spcPct val="20000"/>
              </a:spcBef>
              <a:buSzPct val="80000"/>
            </a:pPr>
            <a:r>
              <a:rPr lang="en-US" smtClean="0"/>
              <a:t>Fourth level</a:t>
            </a:r>
          </a:p>
          <a:p>
            <a:pPr marL="302386" lvl="4" indent="-302386" algn="l" defTabSz="68569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9" y="4779411"/>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73"/>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77"/>
            <a:ext cx="3154788" cy="346249"/>
          </a:xfrm>
        </p:spPr>
        <p:txBody>
          <a:bodyPr>
            <a:noAutofit/>
          </a:bodyPr>
          <a:lstStyle>
            <a:lvl1pPr marL="0" indent="0" algn="l" defTabSz="685208"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589" indent="0" algn="ctr">
              <a:buNone/>
              <a:defRPr>
                <a:solidFill>
                  <a:schemeClr val="tx1">
                    <a:tint val="75000"/>
                  </a:schemeClr>
                </a:solidFill>
              </a:defRPr>
            </a:lvl2pPr>
            <a:lvl3pPr marL="685208" indent="0" algn="ctr">
              <a:buNone/>
              <a:defRPr>
                <a:solidFill>
                  <a:schemeClr val="tx1">
                    <a:tint val="75000"/>
                  </a:schemeClr>
                </a:solidFill>
              </a:defRPr>
            </a:lvl3pPr>
            <a:lvl4pPr marL="1027807" indent="0" algn="ctr">
              <a:buNone/>
              <a:defRPr>
                <a:solidFill>
                  <a:schemeClr val="tx1">
                    <a:tint val="75000"/>
                  </a:schemeClr>
                </a:solidFill>
              </a:defRPr>
            </a:lvl4pPr>
            <a:lvl5pPr marL="1370417" indent="0" algn="ctr">
              <a:buNone/>
              <a:defRPr>
                <a:solidFill>
                  <a:schemeClr val="tx1">
                    <a:tint val="75000"/>
                  </a:schemeClr>
                </a:solidFill>
              </a:defRPr>
            </a:lvl5pPr>
            <a:lvl6pPr marL="1713006" indent="0" algn="ctr">
              <a:buNone/>
              <a:defRPr>
                <a:solidFill>
                  <a:schemeClr val="tx1">
                    <a:tint val="75000"/>
                  </a:schemeClr>
                </a:solidFill>
              </a:defRPr>
            </a:lvl6pPr>
            <a:lvl7pPr marL="2055621" indent="0" algn="ctr">
              <a:buNone/>
              <a:defRPr>
                <a:solidFill>
                  <a:schemeClr val="tx1">
                    <a:tint val="75000"/>
                  </a:schemeClr>
                </a:solidFill>
              </a:defRPr>
            </a:lvl7pPr>
            <a:lvl8pPr marL="2398224" indent="0" algn="ctr">
              <a:buNone/>
              <a:defRPr>
                <a:solidFill>
                  <a:schemeClr val="tx1">
                    <a:tint val="75000"/>
                  </a:schemeClr>
                </a:solidFill>
              </a:defRPr>
            </a:lvl8pPr>
            <a:lvl9pPr marL="2740832"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5786545" y="1602037"/>
            <a:ext cx="2625030" cy="1585544"/>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685208"/>
              <a:endParaRPr lang="en-US" sz="14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685208"/>
              <a:endParaRPr lang="en-US" sz="1400">
                <a:solidFill>
                  <a:srgbClr val="292929"/>
                </a:solidFill>
              </a:endParaRPr>
            </a:p>
          </p:txBody>
        </p:sp>
      </p:grpSp>
    </p:spTree>
    <p:extLst>
      <p:ext uri="{BB962C8B-B14F-4D97-AF65-F5344CB8AC3E}">
        <p14:creationId xmlns:p14="http://schemas.microsoft.com/office/powerpoint/2010/main" val="1917033971"/>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73"/>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77"/>
            <a:ext cx="3154788" cy="346249"/>
          </a:xfrm>
        </p:spPr>
        <p:txBody>
          <a:bodyPr>
            <a:noAutofit/>
          </a:bodyPr>
          <a:lstStyle>
            <a:lvl1pPr marL="0" indent="0" algn="l" defTabSz="685208"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589" indent="0" algn="ctr">
              <a:buNone/>
              <a:defRPr>
                <a:solidFill>
                  <a:schemeClr val="tx1">
                    <a:tint val="75000"/>
                  </a:schemeClr>
                </a:solidFill>
              </a:defRPr>
            </a:lvl2pPr>
            <a:lvl3pPr marL="685208" indent="0" algn="ctr">
              <a:buNone/>
              <a:defRPr>
                <a:solidFill>
                  <a:schemeClr val="tx1">
                    <a:tint val="75000"/>
                  </a:schemeClr>
                </a:solidFill>
              </a:defRPr>
            </a:lvl3pPr>
            <a:lvl4pPr marL="1027807" indent="0" algn="ctr">
              <a:buNone/>
              <a:defRPr>
                <a:solidFill>
                  <a:schemeClr val="tx1">
                    <a:tint val="75000"/>
                  </a:schemeClr>
                </a:solidFill>
              </a:defRPr>
            </a:lvl4pPr>
            <a:lvl5pPr marL="1370417" indent="0" algn="ctr">
              <a:buNone/>
              <a:defRPr>
                <a:solidFill>
                  <a:schemeClr val="tx1">
                    <a:tint val="75000"/>
                  </a:schemeClr>
                </a:solidFill>
              </a:defRPr>
            </a:lvl5pPr>
            <a:lvl6pPr marL="1713006" indent="0" algn="ctr">
              <a:buNone/>
              <a:defRPr>
                <a:solidFill>
                  <a:schemeClr val="tx1">
                    <a:tint val="75000"/>
                  </a:schemeClr>
                </a:solidFill>
              </a:defRPr>
            </a:lvl6pPr>
            <a:lvl7pPr marL="2055621" indent="0" algn="ctr">
              <a:buNone/>
              <a:defRPr>
                <a:solidFill>
                  <a:schemeClr val="tx1">
                    <a:tint val="75000"/>
                  </a:schemeClr>
                </a:solidFill>
              </a:defRPr>
            </a:lvl7pPr>
            <a:lvl8pPr marL="2398224" indent="0" algn="ctr">
              <a:buNone/>
              <a:defRPr>
                <a:solidFill>
                  <a:schemeClr val="tx1">
                    <a:tint val="75000"/>
                  </a:schemeClr>
                </a:solidFill>
              </a:defRPr>
            </a:lvl8pPr>
            <a:lvl9pPr marL="2740832"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6220608" y="1506070"/>
            <a:ext cx="1702251" cy="162720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20" tIns="34261" rIns="68520" bIns="34261" numCol="1" anchor="t" anchorCtr="0" compatLnSpc="1">
            <a:prstTxWarp prst="textNoShape">
              <a:avLst/>
            </a:prstTxWarp>
          </a:bodyPr>
          <a:lstStyle/>
          <a:p>
            <a:pPr defTabSz="685208"/>
            <a:endParaRPr lang="en-US" sz="1400">
              <a:solidFill>
                <a:srgbClr val="292929"/>
              </a:solidFill>
            </a:endParaRPr>
          </a:p>
        </p:txBody>
      </p:sp>
    </p:spTree>
    <p:extLst>
      <p:ext uri="{BB962C8B-B14F-4D97-AF65-F5344CB8AC3E}">
        <p14:creationId xmlns:p14="http://schemas.microsoft.com/office/powerpoint/2010/main" val="3233690156"/>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73"/>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77"/>
            <a:ext cx="3154788" cy="346249"/>
          </a:xfrm>
        </p:spPr>
        <p:txBody>
          <a:bodyPr>
            <a:noAutofit/>
          </a:bodyPr>
          <a:lstStyle>
            <a:lvl1pPr marL="0" indent="0" algn="l" defTabSz="685208"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589" indent="0" algn="ctr">
              <a:buNone/>
              <a:defRPr>
                <a:solidFill>
                  <a:schemeClr val="tx1">
                    <a:tint val="75000"/>
                  </a:schemeClr>
                </a:solidFill>
              </a:defRPr>
            </a:lvl2pPr>
            <a:lvl3pPr marL="685208" indent="0" algn="ctr">
              <a:buNone/>
              <a:defRPr>
                <a:solidFill>
                  <a:schemeClr val="tx1">
                    <a:tint val="75000"/>
                  </a:schemeClr>
                </a:solidFill>
              </a:defRPr>
            </a:lvl3pPr>
            <a:lvl4pPr marL="1027807" indent="0" algn="ctr">
              <a:buNone/>
              <a:defRPr>
                <a:solidFill>
                  <a:schemeClr val="tx1">
                    <a:tint val="75000"/>
                  </a:schemeClr>
                </a:solidFill>
              </a:defRPr>
            </a:lvl4pPr>
            <a:lvl5pPr marL="1370417" indent="0" algn="ctr">
              <a:buNone/>
              <a:defRPr>
                <a:solidFill>
                  <a:schemeClr val="tx1">
                    <a:tint val="75000"/>
                  </a:schemeClr>
                </a:solidFill>
              </a:defRPr>
            </a:lvl5pPr>
            <a:lvl6pPr marL="1713006" indent="0" algn="ctr">
              <a:buNone/>
              <a:defRPr>
                <a:solidFill>
                  <a:schemeClr val="tx1">
                    <a:tint val="75000"/>
                  </a:schemeClr>
                </a:solidFill>
              </a:defRPr>
            </a:lvl6pPr>
            <a:lvl7pPr marL="2055621" indent="0" algn="ctr">
              <a:buNone/>
              <a:defRPr>
                <a:solidFill>
                  <a:schemeClr val="tx1">
                    <a:tint val="75000"/>
                  </a:schemeClr>
                </a:solidFill>
              </a:defRPr>
            </a:lvl7pPr>
            <a:lvl8pPr marL="2398224" indent="0" algn="ctr">
              <a:buNone/>
              <a:defRPr>
                <a:solidFill>
                  <a:schemeClr val="tx1">
                    <a:tint val="75000"/>
                  </a:schemeClr>
                </a:solidFill>
              </a:defRPr>
            </a:lvl8pPr>
            <a:lvl9pPr marL="2740832"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5929973" y="1682221"/>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685208"/>
              <a:endParaRPr lang="en-US" sz="12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685208"/>
              <a:endParaRPr lang="en-US" sz="12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685208"/>
              <a:endParaRPr lang="en-US" sz="12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685208"/>
              <a:endParaRPr lang="en-US" sz="12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685208"/>
              <a:endParaRPr lang="en-US" sz="1200">
                <a:solidFill>
                  <a:srgbClr val="292929"/>
                </a:solidFill>
              </a:endParaRPr>
            </a:p>
          </p:txBody>
        </p:sp>
      </p:grpSp>
    </p:spTree>
    <p:extLst>
      <p:ext uri="{BB962C8B-B14F-4D97-AF65-F5344CB8AC3E}">
        <p14:creationId xmlns:p14="http://schemas.microsoft.com/office/powerpoint/2010/main" val="3098125728"/>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73"/>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77"/>
            <a:ext cx="3154788" cy="346249"/>
          </a:xfrm>
        </p:spPr>
        <p:txBody>
          <a:bodyPr>
            <a:noAutofit/>
          </a:bodyPr>
          <a:lstStyle>
            <a:lvl1pPr marL="0" indent="0" algn="l" defTabSz="685208"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589" indent="0" algn="ctr">
              <a:buNone/>
              <a:defRPr>
                <a:solidFill>
                  <a:schemeClr val="tx1">
                    <a:tint val="75000"/>
                  </a:schemeClr>
                </a:solidFill>
              </a:defRPr>
            </a:lvl2pPr>
            <a:lvl3pPr marL="685208" indent="0" algn="ctr">
              <a:buNone/>
              <a:defRPr>
                <a:solidFill>
                  <a:schemeClr val="tx1">
                    <a:tint val="75000"/>
                  </a:schemeClr>
                </a:solidFill>
              </a:defRPr>
            </a:lvl3pPr>
            <a:lvl4pPr marL="1027807" indent="0" algn="ctr">
              <a:buNone/>
              <a:defRPr>
                <a:solidFill>
                  <a:schemeClr val="tx1">
                    <a:tint val="75000"/>
                  </a:schemeClr>
                </a:solidFill>
              </a:defRPr>
            </a:lvl4pPr>
            <a:lvl5pPr marL="1370417" indent="0" algn="ctr">
              <a:buNone/>
              <a:defRPr>
                <a:solidFill>
                  <a:schemeClr val="tx1">
                    <a:tint val="75000"/>
                  </a:schemeClr>
                </a:solidFill>
              </a:defRPr>
            </a:lvl5pPr>
            <a:lvl6pPr marL="1713006" indent="0" algn="ctr">
              <a:buNone/>
              <a:defRPr>
                <a:solidFill>
                  <a:schemeClr val="tx1">
                    <a:tint val="75000"/>
                  </a:schemeClr>
                </a:solidFill>
              </a:defRPr>
            </a:lvl6pPr>
            <a:lvl7pPr marL="2055621" indent="0" algn="ctr">
              <a:buNone/>
              <a:defRPr>
                <a:solidFill>
                  <a:schemeClr val="tx1">
                    <a:tint val="75000"/>
                  </a:schemeClr>
                </a:solidFill>
              </a:defRPr>
            </a:lvl7pPr>
            <a:lvl8pPr marL="2398224" indent="0" algn="ctr">
              <a:buNone/>
              <a:defRPr>
                <a:solidFill>
                  <a:schemeClr val="tx1">
                    <a:tint val="75000"/>
                  </a:schemeClr>
                </a:solidFill>
              </a:defRPr>
            </a:lvl8pPr>
            <a:lvl9pPr marL="2740832"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5944255" y="1449454"/>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669" tIns="30834" rIns="61669" bIns="30834" numCol="1" anchor="t" anchorCtr="0" compatLnSpc="1">
            <a:prstTxWarp prst="textNoShape">
              <a:avLst/>
            </a:prstTxWarp>
          </a:bodyPr>
          <a:lstStyle/>
          <a:p>
            <a:pPr defTabSz="685208"/>
            <a:endParaRPr lang="en-US" sz="1200">
              <a:solidFill>
                <a:srgbClr val="292929"/>
              </a:solidFill>
            </a:endParaRPr>
          </a:p>
        </p:txBody>
      </p:sp>
    </p:spTree>
    <p:extLst>
      <p:ext uri="{BB962C8B-B14F-4D97-AF65-F5344CB8AC3E}">
        <p14:creationId xmlns:p14="http://schemas.microsoft.com/office/powerpoint/2010/main" val="1583664653"/>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73"/>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77"/>
            <a:ext cx="3154788" cy="346249"/>
          </a:xfrm>
        </p:spPr>
        <p:txBody>
          <a:bodyPr>
            <a:noAutofit/>
          </a:bodyPr>
          <a:lstStyle>
            <a:lvl1pPr marL="0" indent="0" algn="l" defTabSz="685208"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589" indent="0" algn="ctr">
              <a:buNone/>
              <a:defRPr>
                <a:solidFill>
                  <a:schemeClr val="tx1">
                    <a:tint val="75000"/>
                  </a:schemeClr>
                </a:solidFill>
              </a:defRPr>
            </a:lvl2pPr>
            <a:lvl3pPr marL="685208" indent="0" algn="ctr">
              <a:buNone/>
              <a:defRPr>
                <a:solidFill>
                  <a:schemeClr val="tx1">
                    <a:tint val="75000"/>
                  </a:schemeClr>
                </a:solidFill>
              </a:defRPr>
            </a:lvl3pPr>
            <a:lvl4pPr marL="1027807" indent="0" algn="ctr">
              <a:buNone/>
              <a:defRPr>
                <a:solidFill>
                  <a:schemeClr val="tx1">
                    <a:tint val="75000"/>
                  </a:schemeClr>
                </a:solidFill>
              </a:defRPr>
            </a:lvl4pPr>
            <a:lvl5pPr marL="1370417" indent="0" algn="ctr">
              <a:buNone/>
              <a:defRPr>
                <a:solidFill>
                  <a:schemeClr val="tx1">
                    <a:tint val="75000"/>
                  </a:schemeClr>
                </a:solidFill>
              </a:defRPr>
            </a:lvl5pPr>
            <a:lvl6pPr marL="1713006" indent="0" algn="ctr">
              <a:buNone/>
              <a:defRPr>
                <a:solidFill>
                  <a:schemeClr val="tx1">
                    <a:tint val="75000"/>
                  </a:schemeClr>
                </a:solidFill>
              </a:defRPr>
            </a:lvl6pPr>
            <a:lvl7pPr marL="2055621" indent="0" algn="ctr">
              <a:buNone/>
              <a:defRPr>
                <a:solidFill>
                  <a:schemeClr val="tx1">
                    <a:tint val="75000"/>
                  </a:schemeClr>
                </a:solidFill>
              </a:defRPr>
            </a:lvl7pPr>
            <a:lvl8pPr marL="2398224" indent="0" algn="ctr">
              <a:buNone/>
              <a:defRPr>
                <a:solidFill>
                  <a:schemeClr val="tx1">
                    <a:tint val="75000"/>
                  </a:schemeClr>
                </a:solidFill>
              </a:defRPr>
            </a:lvl8pPr>
            <a:lvl9pPr marL="2740832"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6663827"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208"/>
              <a:endParaRPr lang="en-US" sz="1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208"/>
              <a:endParaRPr lang="en-US" sz="1400">
                <a:solidFill>
                  <a:srgbClr val="292929"/>
                </a:solidFill>
              </a:endParaRPr>
            </a:p>
          </p:txBody>
        </p:sp>
      </p:grpSp>
    </p:spTree>
    <p:extLst>
      <p:ext uri="{BB962C8B-B14F-4D97-AF65-F5344CB8AC3E}">
        <p14:creationId xmlns:p14="http://schemas.microsoft.com/office/powerpoint/2010/main" val="3151791744"/>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1428751"/>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4753559"/>
            <a:ext cx="1880410" cy="218515"/>
          </a:xfrm>
          <a:prstGeom prst="rect">
            <a:avLst/>
          </a:prstGeom>
        </p:spPr>
      </p:pic>
    </p:spTree>
    <p:extLst>
      <p:ext uri="{BB962C8B-B14F-4D97-AF65-F5344CB8AC3E}">
        <p14:creationId xmlns:p14="http://schemas.microsoft.com/office/powerpoint/2010/main" val="472319004"/>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black">
          <a:xfrm>
            <a:off x="3241725" y="2355206"/>
            <a:ext cx="2660550" cy="433089"/>
          </a:xfrm>
          <a:prstGeom prst="rect">
            <a:avLst/>
          </a:prstGeom>
          <a:noFill/>
          <a:ln>
            <a:noFill/>
          </a:ln>
        </p:spPr>
      </p:pic>
      <p:sp>
        <p:nvSpPr>
          <p:cNvPr id="3" name="Text Box 3"/>
          <p:cNvSpPr txBox="1">
            <a:spLocks noChangeArrowheads="1"/>
          </p:cNvSpPr>
          <p:nvPr userDrawn="1"/>
        </p:nvSpPr>
        <p:spPr bwMode="blackWhite">
          <a:xfrm>
            <a:off x="381000" y="4562681"/>
            <a:ext cx="8382000" cy="311613"/>
          </a:xfrm>
          <a:prstGeom prst="rect">
            <a:avLst/>
          </a:prstGeom>
          <a:noFill/>
          <a:ln w="12700">
            <a:noFill/>
            <a:miter lim="800000"/>
            <a:headEnd type="none" w="sm" len="sm"/>
            <a:tailEnd type="none" w="sm" len="sm"/>
          </a:ln>
          <a:effectLst/>
        </p:spPr>
        <p:txBody>
          <a:bodyPr vert="horz" wrap="square" lIns="68509" tIns="34255" rIns="68509" bIns="34255" numCol="1" anchor="t" anchorCtr="0" compatLnSpc="1">
            <a:prstTxWarp prst="textNoShape">
              <a:avLst/>
            </a:prstTxWarp>
            <a:spAutoFit/>
          </a:bodyPr>
          <a:lstStyle/>
          <a:p>
            <a:pPr algn="ctr" defTabSz="685010" eaLnBrk="0" hangingPunct="0"/>
            <a:r>
              <a:rPr lang="en-US" sz="500" dirty="0">
                <a:solidFill>
                  <a:srgbClr val="FFFFFF">
                    <a:alpha val="99000"/>
                  </a:srgbClr>
                </a:solidFill>
                <a:cs typeface="Arial" charset="0"/>
              </a:rPr>
              <a:t>© </a:t>
            </a:r>
            <a:r>
              <a:rPr lang="en-US" sz="500" dirty="0" smtClean="0">
                <a:solidFill>
                  <a:srgbClr val="FFFFFF">
                    <a:alpha val="99000"/>
                  </a:srgbClr>
                </a:solidFill>
                <a:cs typeface="Arial" charset="0"/>
              </a:rPr>
              <a:t>2011 Microsoft </a:t>
            </a:r>
            <a:r>
              <a:rPr lang="en-US" sz="5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685010" eaLnBrk="0" hangingPunct="0"/>
            <a:r>
              <a:rPr lang="en-US" sz="5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500" dirty="0" smtClean="0">
                <a:solidFill>
                  <a:srgbClr val="FFFFFF">
                    <a:alpha val="99000"/>
                  </a:srgbClr>
                </a:solidFill>
                <a:cs typeface="Arial" charset="0"/>
              </a:rPr>
              <a:t>MICROSOFT </a:t>
            </a:r>
            <a:r>
              <a:rPr lang="en-US" sz="5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1597407455"/>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384673" y="2169535"/>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208"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384673" y="3257573"/>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208"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4773511"/>
            <a:ext cx="1197051" cy="201275"/>
          </a:xfrm>
          <a:prstGeom prst="rect">
            <a:avLst/>
          </a:prstGeom>
          <a:noFill/>
          <a:ln>
            <a:noFill/>
          </a:ln>
        </p:spPr>
      </p:pic>
      <p:pic>
        <p:nvPicPr>
          <p:cNvPr id="7" name="Picture 6"/>
          <p:cNvPicPr>
            <a:picLocks noChangeAspect="1"/>
          </p:cNvPicPr>
          <p:nvPr userDrawn="1"/>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1492133314"/>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4983" indent="-344983">
              <a:buClr>
                <a:srgbClr val="FFFFFF"/>
              </a:buClr>
              <a:buSzPct val="70000"/>
              <a:buFontTx/>
              <a:buBlip>
                <a:blip r:embed="rId2"/>
              </a:buBlip>
              <a:defRPr>
                <a:gradFill>
                  <a:gsLst>
                    <a:gs pos="0">
                      <a:srgbClr val="FFFFFF"/>
                    </a:gs>
                    <a:gs pos="86000">
                      <a:srgbClr val="FFFFFF"/>
                    </a:gs>
                  </a:gsLst>
                  <a:lin ang="5400000" scaled="0"/>
                </a:gradFill>
              </a:defRPr>
            </a:lvl1pPr>
            <a:lvl2pPr marL="641213" indent="-296229">
              <a:buClr>
                <a:srgbClr val="FFFFFF"/>
              </a:buClr>
              <a:buSzPct val="70000"/>
              <a:buFontTx/>
              <a:buBlip>
                <a:blip r:embed="rId2"/>
              </a:buBlip>
              <a:defRPr>
                <a:gradFill>
                  <a:gsLst>
                    <a:gs pos="0">
                      <a:srgbClr val="FFFFFF"/>
                    </a:gs>
                    <a:gs pos="86000">
                      <a:srgbClr val="FFFFFF"/>
                    </a:gs>
                  </a:gsLst>
                  <a:lin ang="5400000" scaled="0"/>
                </a:gradFill>
              </a:defRPr>
            </a:lvl2pPr>
            <a:lvl3pPr marL="943395" indent="-302182">
              <a:buClr>
                <a:srgbClr val="FFFFFF"/>
              </a:buClr>
              <a:buSzPct val="70000"/>
              <a:buFontTx/>
              <a:buBlip>
                <a:blip r:embed="rId2"/>
              </a:buBlip>
              <a:defRPr>
                <a:gradFill>
                  <a:gsLst>
                    <a:gs pos="0">
                      <a:srgbClr val="FFFFFF"/>
                    </a:gs>
                    <a:gs pos="86000">
                      <a:srgbClr val="FFFFFF"/>
                    </a:gs>
                  </a:gsLst>
                  <a:lin ang="5400000" scaled="0"/>
                </a:gradFill>
              </a:defRPr>
            </a:lvl3pPr>
            <a:lvl4pPr marL="1202726" indent="-259338">
              <a:buClr>
                <a:srgbClr val="FFFFFF"/>
              </a:buClr>
              <a:buSzPct val="70000"/>
              <a:buFontTx/>
              <a:buBlip>
                <a:blip r:embed="rId2"/>
              </a:buBlip>
              <a:defRPr>
                <a:gradFill>
                  <a:gsLst>
                    <a:gs pos="0">
                      <a:srgbClr val="FFFFFF"/>
                    </a:gs>
                    <a:gs pos="86000">
                      <a:srgbClr val="FFFFFF"/>
                    </a:gs>
                  </a:gsLst>
                  <a:lin ang="5400000" scaled="0"/>
                </a:gradFill>
              </a:defRPr>
            </a:lvl4pPr>
            <a:lvl5pPr marL="1454942" indent="-252205">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21779432"/>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4983" indent="-344983">
              <a:buClr>
                <a:srgbClr val="FFFFFF"/>
              </a:buClr>
              <a:buSzPct val="70000"/>
              <a:buFontTx/>
              <a:buBlip>
                <a:blip r:embed="rId2"/>
              </a:buBlip>
              <a:defRPr>
                <a:gradFill>
                  <a:gsLst>
                    <a:gs pos="0">
                      <a:srgbClr val="FFFFFF"/>
                    </a:gs>
                    <a:gs pos="86000">
                      <a:srgbClr val="FFFFFF"/>
                    </a:gs>
                  </a:gsLst>
                  <a:lin ang="5400000" scaled="0"/>
                </a:gradFill>
              </a:defRPr>
            </a:lvl1pPr>
            <a:lvl2pPr marL="641213" indent="-296229">
              <a:buClr>
                <a:srgbClr val="FFFFFF"/>
              </a:buClr>
              <a:buSzPct val="70000"/>
              <a:buFontTx/>
              <a:buBlip>
                <a:blip r:embed="rId2"/>
              </a:buBlip>
              <a:defRPr>
                <a:gradFill>
                  <a:gsLst>
                    <a:gs pos="0">
                      <a:srgbClr val="FFFFFF"/>
                    </a:gs>
                    <a:gs pos="86000">
                      <a:srgbClr val="FFFFFF"/>
                    </a:gs>
                  </a:gsLst>
                  <a:lin ang="5400000" scaled="0"/>
                </a:gradFill>
              </a:defRPr>
            </a:lvl2pPr>
            <a:lvl3pPr marL="943395" indent="-302182">
              <a:buClr>
                <a:srgbClr val="FFFFFF"/>
              </a:buClr>
              <a:buSzPct val="70000"/>
              <a:buFontTx/>
              <a:buBlip>
                <a:blip r:embed="rId2"/>
              </a:buBlip>
              <a:defRPr>
                <a:gradFill>
                  <a:gsLst>
                    <a:gs pos="0">
                      <a:srgbClr val="FFFFFF"/>
                    </a:gs>
                    <a:gs pos="86000">
                      <a:srgbClr val="FFFFFF"/>
                    </a:gs>
                  </a:gsLst>
                  <a:lin ang="5400000" scaled="0"/>
                </a:gradFill>
              </a:defRPr>
            </a:lvl3pPr>
            <a:lvl4pPr marL="1202726" indent="-259338">
              <a:buClr>
                <a:srgbClr val="FFFFFF"/>
              </a:buClr>
              <a:buSzPct val="70000"/>
              <a:buFontTx/>
              <a:buBlip>
                <a:blip r:embed="rId2"/>
              </a:buBlip>
              <a:defRPr>
                <a:gradFill>
                  <a:gsLst>
                    <a:gs pos="0">
                      <a:srgbClr val="FFFFFF"/>
                    </a:gs>
                    <a:gs pos="86000">
                      <a:srgbClr val="FFFFFF"/>
                    </a:gs>
                  </a:gsLst>
                  <a:lin ang="5400000" scaled="0"/>
                </a:gradFill>
              </a:defRPr>
            </a:lvl4pPr>
            <a:lvl5pPr marL="1454942" indent="-252205">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14196" tIns="57086" rIns="114196" bIns="57086"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670412431"/>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9" y="4779411"/>
            <a:ext cx="1261769" cy="146626"/>
          </a:xfrm>
          <a:prstGeom prst="rect">
            <a:avLst/>
          </a:prstGeom>
        </p:spPr>
      </p:pic>
      <p:pic>
        <p:nvPicPr>
          <p:cNvPr id="4" name="Picture 3"/>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7944729" y="4758709"/>
            <a:ext cx="1028968" cy="327642"/>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40" y="1675586"/>
            <a:ext cx="6281777" cy="1019397"/>
          </a:xfrm>
        </p:spPr>
        <p:txBody>
          <a:bodyPr anchor="ctr" anchorCtr="0">
            <a:noAutofit/>
          </a:bodyPr>
          <a:lstStyle>
            <a:lvl1pPr>
              <a:lnSpc>
                <a:spcPct val="90000"/>
              </a:lnSpc>
              <a:defRPr sz="50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41" y="3459260"/>
            <a:ext cx="4091815" cy="858697"/>
          </a:xfrm>
        </p:spPr>
        <p:txBody>
          <a:bodyPr/>
          <a:lstStyle>
            <a:lvl1pPr marL="0" indent="0">
              <a:buFont typeface="Arial" pitchFamily="34" charset="0"/>
              <a:buNone/>
              <a:defRPr sz="1800">
                <a:solidFill>
                  <a:schemeClr val="bg1">
                    <a:alpha val="98000"/>
                  </a:schemeClr>
                </a:solidFill>
                <a:latin typeface="+mj-lt"/>
              </a:defRPr>
            </a:lvl1pPr>
            <a:lvl2pPr marL="345267" indent="0">
              <a:buFont typeface="Arial" pitchFamily="34" charset="0"/>
              <a:buNone/>
              <a:defRPr/>
            </a:lvl2pPr>
            <a:lvl3pPr marL="641726" indent="0">
              <a:buFont typeface="Arial" pitchFamily="34" charset="0"/>
              <a:buNone/>
              <a:defRPr/>
            </a:lvl3pPr>
            <a:lvl4pPr marL="944136" indent="0">
              <a:buFont typeface="Arial" pitchFamily="34" charset="0"/>
              <a:buNone/>
              <a:defRPr/>
            </a:lvl4pPr>
            <a:lvl5pPr marL="1203679"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1699034377"/>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709810"/>
          </a:xfrm>
        </p:spPr>
        <p:txBody>
          <a:bodyPr/>
          <a:lstStyle>
            <a:lvl1pPr marL="2382"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2"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4136" indent="-30241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3679" indent="-259547">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6087" indent="-252404">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7" y="4779411"/>
            <a:ext cx="1261769" cy="146626"/>
          </a:xfrm>
          <a:prstGeom prst="rect">
            <a:avLst/>
          </a:prstGeom>
        </p:spPr>
      </p:pic>
    </p:spTree>
    <p:extLst>
      <p:ext uri="{BB962C8B-B14F-4D97-AF65-F5344CB8AC3E}">
        <p14:creationId xmlns:p14="http://schemas.microsoft.com/office/powerpoint/2010/main" val="3483516019"/>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lgn="l" defTabSz="685750"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74277"/>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715" indent="-257167">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167" indent="-257167">
              <a:spcBef>
                <a:spcPts val="0"/>
              </a:spcBef>
              <a:spcAft>
                <a:spcPts val="300"/>
              </a:spcAft>
              <a:buFont typeface="Arial" pitchFamily="34" charset="0"/>
              <a:buChar char="•"/>
              <a:defRPr/>
            </a:lvl5pPr>
            <a:lvl6pPr marL="775069" indent="-257167">
              <a:buFont typeface="Arial" pitchFamily="34" charset="0"/>
              <a:buChar char="•"/>
              <a:defRPr sz="1800">
                <a:gradFill>
                  <a:gsLst>
                    <a:gs pos="0">
                      <a:srgbClr val="595959"/>
                    </a:gs>
                    <a:gs pos="86000">
                      <a:srgbClr val="595959"/>
                    </a:gs>
                  </a:gsLst>
                  <a:lin ang="5400000" scaled="0"/>
                </a:gradFill>
              </a:defRPr>
            </a:lvl6pPr>
            <a:lvl7pPr marL="941754" indent="-169063">
              <a:defRPr>
                <a:gradFill>
                  <a:gsLst>
                    <a:gs pos="0">
                      <a:srgbClr val="595959"/>
                    </a:gs>
                    <a:gs pos="86000">
                      <a:srgbClr val="595959"/>
                    </a:gs>
                  </a:gsLst>
                  <a:lin ang="5400000" scaled="0"/>
                </a:gradFill>
              </a:defRPr>
            </a:lvl7pPr>
            <a:lvl8pPr marL="1115579" indent="-173824">
              <a:defRPr>
                <a:gradFill>
                  <a:gsLst>
                    <a:gs pos="0">
                      <a:srgbClr val="595959"/>
                    </a:gs>
                    <a:gs pos="86000">
                      <a:srgbClr val="595959"/>
                    </a:gs>
                  </a:gsLst>
                  <a:lin ang="5400000" scaled="0"/>
                </a:gradFill>
              </a:defRPr>
            </a:lvl8pPr>
          </a:lstStyle>
          <a:p>
            <a:pPr marL="259547" lvl="0" indent="-259547" algn="l" defTabSz="685750" rtl="0" eaLnBrk="1" latinLnBrk="0" hangingPunct="1">
              <a:lnSpc>
                <a:spcPct val="90000"/>
              </a:lnSpc>
              <a:spcBef>
                <a:spcPct val="20000"/>
              </a:spcBef>
              <a:buSzPct val="90000"/>
              <a:buFont typeface="Arial" pitchFamily="34" charset="0"/>
              <a:buChar char="•"/>
            </a:pPr>
            <a:r>
              <a:rPr lang="en-US" smtClean="0"/>
              <a:t>Click to edit Master text styles</a:t>
            </a:r>
          </a:p>
          <a:p>
            <a:pPr marL="259547" lvl="1" indent="-259547" algn="l" defTabSz="685750" rtl="0" eaLnBrk="1" latinLnBrk="0" hangingPunct="1">
              <a:lnSpc>
                <a:spcPct val="90000"/>
              </a:lnSpc>
              <a:spcBef>
                <a:spcPct val="20000"/>
              </a:spcBef>
              <a:buSzPct val="90000"/>
              <a:buFont typeface="Arial" pitchFamily="34" charset="0"/>
              <a:buChar char="•"/>
            </a:pPr>
            <a:r>
              <a:rPr lang="en-US" smtClean="0"/>
              <a:t>Second level</a:t>
            </a:r>
          </a:p>
          <a:p>
            <a:pPr marL="259547" lvl="2" indent="-259547" algn="l" defTabSz="685750" rtl="0" eaLnBrk="1" latinLnBrk="0" hangingPunct="1">
              <a:lnSpc>
                <a:spcPct val="90000"/>
              </a:lnSpc>
              <a:spcBef>
                <a:spcPct val="20000"/>
              </a:spcBef>
              <a:buSzPct val="90000"/>
              <a:buFont typeface="Arial" pitchFamily="34" charset="0"/>
              <a:buChar char="•"/>
            </a:pPr>
            <a:r>
              <a:rPr lang="en-US" smtClean="0"/>
              <a:t>Third level</a:t>
            </a:r>
          </a:p>
          <a:p>
            <a:pPr marL="259547" lvl="3" indent="-259547" algn="l" defTabSz="685750" rtl="0" eaLnBrk="1" latinLnBrk="0" hangingPunct="1">
              <a:lnSpc>
                <a:spcPct val="90000"/>
              </a:lnSpc>
              <a:spcBef>
                <a:spcPct val="20000"/>
              </a:spcBef>
              <a:buSzPct val="90000"/>
              <a:buFont typeface="Arial" pitchFamily="34" charset="0"/>
              <a:buChar char="•"/>
            </a:pPr>
            <a:r>
              <a:rPr lang="en-US" smtClean="0"/>
              <a:t>Fourth level</a:t>
            </a:r>
          </a:p>
          <a:p>
            <a:pPr marL="259547" lvl="4" indent="-259547" algn="l" defTabSz="685750"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7" y="4779411"/>
            <a:ext cx="1261769" cy="146626"/>
          </a:xfrm>
          <a:prstGeom prst="rect">
            <a:avLst/>
          </a:prstGeom>
        </p:spPr>
      </p:pic>
    </p:spTree>
    <p:extLst>
      <p:ext uri="{BB962C8B-B14F-4D97-AF65-F5344CB8AC3E}">
        <p14:creationId xmlns:p14="http://schemas.microsoft.com/office/powerpoint/2010/main" val="1476219378"/>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1832810"/>
          </a:xfrm>
        </p:spPr>
        <p:txBody>
          <a:bodyPr/>
          <a:lstStyle>
            <a:lvl1pPr marL="255976" indent="-255976">
              <a:lnSpc>
                <a:spcPct val="90000"/>
              </a:lnSpc>
              <a:buSzPct val="80000"/>
              <a:buFont typeface="Arial" pitchFamily="34" charset="0"/>
              <a:buChar char="•"/>
              <a:defRPr sz="2400"/>
            </a:lvl1pPr>
            <a:lvl2pPr marL="470281" indent="-214305">
              <a:lnSpc>
                <a:spcPct val="90000"/>
              </a:lnSpc>
              <a:buSzPct val="80000"/>
              <a:buFont typeface="Arial" pitchFamily="34" charset="0"/>
              <a:buChar char="•"/>
              <a:defRPr sz="2100"/>
            </a:lvl2pPr>
            <a:lvl3pPr marL="685777" indent="-215496">
              <a:lnSpc>
                <a:spcPct val="90000"/>
              </a:lnSpc>
              <a:buSzPct val="80000"/>
              <a:buFont typeface="Arial" pitchFamily="34" charset="0"/>
              <a:buChar char="•"/>
              <a:defRPr sz="1800"/>
            </a:lvl3pPr>
            <a:lvl4pPr marL="1284642" indent="-169063">
              <a:lnSpc>
                <a:spcPct val="90000"/>
              </a:lnSpc>
              <a:buSzPct val="80000"/>
              <a:buFont typeface="Arial" pitchFamily="34" charset="0"/>
              <a:buChar char="•"/>
              <a:defRPr sz="1500"/>
            </a:lvl4pPr>
            <a:lvl5pPr marL="1458466" indent="-173824">
              <a:lnSpc>
                <a:spcPct val="90000"/>
              </a:lnSpc>
              <a:buSzPct val="80000"/>
              <a:buFont typeface="Arial" pitchFamily="34" charset="0"/>
              <a:buChar char="•"/>
              <a:defRPr sz="15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1832810"/>
          </a:xfrm>
        </p:spPr>
        <p:txBody>
          <a:bodyPr/>
          <a:lstStyle>
            <a:lvl1pPr marL="342886" indent="-342886">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865" indent="-342886">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7448" indent="-257167">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2746" indent="-257167">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1809" indent="-257167">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400"/>
            </a:lvl6pPr>
            <a:lvl7pPr>
              <a:defRPr sz="1400"/>
            </a:lvl7pPr>
            <a:lvl8pPr>
              <a:defRPr sz="1400"/>
            </a:lvl8pPr>
            <a:lvl9pPr>
              <a:defRPr sz="1400"/>
            </a:lvl9pPr>
          </a:lstStyle>
          <a:p>
            <a:pPr marL="255976" lvl="0" indent="-255976" algn="l" defTabSz="685750" rtl="0" eaLnBrk="1" latinLnBrk="0" hangingPunct="1">
              <a:lnSpc>
                <a:spcPct val="90000"/>
              </a:lnSpc>
              <a:spcBef>
                <a:spcPct val="20000"/>
              </a:spcBef>
              <a:buSzPct val="80000"/>
              <a:buFont typeface="Arial" pitchFamily="34" charset="0"/>
              <a:buChar char="•"/>
            </a:pPr>
            <a:r>
              <a:rPr lang="en-US" smtClean="0"/>
              <a:t>Click to edit Master text styles</a:t>
            </a:r>
          </a:p>
          <a:p>
            <a:pPr marL="255976" lvl="1" indent="-255976" algn="l" defTabSz="685750" rtl="0" eaLnBrk="1" latinLnBrk="0" hangingPunct="1">
              <a:lnSpc>
                <a:spcPct val="90000"/>
              </a:lnSpc>
              <a:spcBef>
                <a:spcPct val="20000"/>
              </a:spcBef>
              <a:buSzPct val="80000"/>
              <a:buFont typeface="Arial" pitchFamily="34" charset="0"/>
              <a:buChar char="•"/>
            </a:pPr>
            <a:r>
              <a:rPr lang="en-US" smtClean="0"/>
              <a:t>Second level</a:t>
            </a:r>
          </a:p>
          <a:p>
            <a:pPr marL="255976" lvl="2" indent="-255976" algn="l" defTabSz="685750" rtl="0" eaLnBrk="1" latinLnBrk="0" hangingPunct="1">
              <a:lnSpc>
                <a:spcPct val="90000"/>
              </a:lnSpc>
              <a:spcBef>
                <a:spcPct val="20000"/>
              </a:spcBef>
              <a:buSzPct val="80000"/>
              <a:buFont typeface="Arial" pitchFamily="34" charset="0"/>
              <a:buChar char="•"/>
            </a:pPr>
            <a:r>
              <a:rPr lang="en-US" smtClean="0"/>
              <a:t>Third level</a:t>
            </a:r>
          </a:p>
          <a:p>
            <a:pPr marL="255976" lvl="3" indent="-255976" algn="l" defTabSz="685750" rtl="0" eaLnBrk="1" latinLnBrk="0" hangingPunct="1">
              <a:lnSpc>
                <a:spcPct val="90000"/>
              </a:lnSpc>
              <a:spcBef>
                <a:spcPct val="20000"/>
              </a:spcBef>
              <a:buSzPct val="80000"/>
              <a:buFont typeface="Arial" pitchFamily="34" charset="0"/>
              <a:buChar char="•"/>
            </a:pPr>
            <a:r>
              <a:rPr lang="en-US" smtClean="0"/>
              <a:t>Fourth level</a:t>
            </a:r>
          </a:p>
          <a:p>
            <a:pPr marL="255976" lvl="4" indent="-255976" algn="l" defTabSz="685750"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7" y="4779411"/>
            <a:ext cx="1261769" cy="146626"/>
          </a:xfrm>
          <a:prstGeom prst="rect">
            <a:avLst/>
          </a:prstGeom>
        </p:spPr>
      </p:pic>
    </p:spTree>
    <p:extLst>
      <p:ext uri="{BB962C8B-B14F-4D97-AF65-F5344CB8AC3E}">
        <p14:creationId xmlns:p14="http://schemas.microsoft.com/office/powerpoint/2010/main" val="4276107123"/>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Text Placeholder 2"/>
          <p:cNvSpPr>
            <a:spLocks noGrp="1"/>
          </p:cNvSpPr>
          <p:nvPr>
            <p:ph type="body" idx="1"/>
          </p:nvPr>
        </p:nvSpPr>
        <p:spPr>
          <a:xfrm>
            <a:off x="389436" y="1085854"/>
            <a:ext cx="4115872" cy="332399"/>
          </a:xfrm>
        </p:spPr>
        <p:txBody>
          <a:bodyPr anchor="b"/>
          <a:lstStyle>
            <a:lvl1pPr marL="0" indent="0">
              <a:lnSpc>
                <a:spcPct val="90000"/>
              </a:lnSpc>
              <a:spcBef>
                <a:spcPts val="0"/>
              </a:spcBef>
              <a:buNone/>
              <a:defRPr sz="2400" b="0">
                <a:latin typeface="Segoe UI Light" pitchFamily="34" charset="0"/>
              </a:defRPr>
            </a:lvl1pPr>
            <a:lvl2pPr marL="342874" indent="0">
              <a:buNone/>
              <a:defRPr sz="1500" b="1"/>
            </a:lvl2pPr>
            <a:lvl3pPr marL="685750" indent="0">
              <a:buNone/>
              <a:defRPr sz="1400" b="1"/>
            </a:lvl3pPr>
            <a:lvl4pPr marL="1028624" indent="0">
              <a:buNone/>
              <a:defRPr sz="1200" b="1"/>
            </a:lvl4pPr>
            <a:lvl5pPr marL="1371500" indent="0">
              <a:buNone/>
              <a:defRPr sz="1200" b="1"/>
            </a:lvl5pPr>
            <a:lvl6pPr marL="1714372" indent="0">
              <a:buNone/>
              <a:defRPr sz="1200" b="1"/>
            </a:lvl6pPr>
            <a:lvl7pPr marL="2057249" indent="0">
              <a:buNone/>
              <a:defRPr sz="1200" b="1"/>
            </a:lvl7pPr>
            <a:lvl8pPr marL="2400124" indent="0">
              <a:buNone/>
              <a:defRPr sz="1200" b="1"/>
            </a:lvl8pPr>
            <a:lvl9pPr marL="2742999"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1" y="1700099"/>
            <a:ext cx="4114800" cy="1458861"/>
          </a:xfrm>
        </p:spPr>
        <p:txBody>
          <a:bodyPr/>
          <a:lstStyle>
            <a:lvl1pPr marL="302410" indent="-302410">
              <a:buSzPct val="80000"/>
              <a:buFont typeface="Arial" pitchFamily="34" charset="0"/>
              <a:buChar char="•"/>
              <a:defRPr sz="2100"/>
            </a:lvl1pPr>
            <a:lvl2pPr marL="558383" indent="-241689">
              <a:buSzPct val="80000"/>
              <a:buFont typeface="Arial" pitchFamily="34" charset="0"/>
              <a:buChar char="•"/>
              <a:defRPr sz="2100"/>
            </a:lvl2pPr>
            <a:lvl3pPr marL="770309" indent="-211924" defTabSz="772691">
              <a:buSzPct val="80000"/>
              <a:buFont typeface="Arial" pitchFamily="34" charset="0"/>
              <a:buChar char="•"/>
              <a:defRPr sz="1800"/>
            </a:lvl3pPr>
            <a:lvl4pPr marL="988185" indent="-215496">
              <a:buSzPct val="80000"/>
              <a:buFont typeface="Arial" pitchFamily="34" charset="0"/>
              <a:buChar char="•"/>
              <a:defRPr sz="1500"/>
            </a:lvl4pPr>
            <a:lvl5pPr marL="1156059" indent="-167873">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85854"/>
            <a:ext cx="4115872" cy="332399"/>
          </a:xfrm>
        </p:spPr>
        <p:txBody>
          <a:bodyPr anchor="b"/>
          <a:lstStyle>
            <a:lvl1pPr marL="0" indent="0">
              <a:lnSpc>
                <a:spcPct val="90000"/>
              </a:lnSpc>
              <a:spcBef>
                <a:spcPts val="0"/>
              </a:spcBef>
              <a:buNone/>
              <a:defRPr sz="2400" b="0">
                <a:latin typeface="Segoe UI Light" pitchFamily="34" charset="0"/>
              </a:defRPr>
            </a:lvl1pPr>
            <a:lvl2pPr marL="342874" indent="0">
              <a:buNone/>
              <a:defRPr sz="1500" b="1"/>
            </a:lvl2pPr>
            <a:lvl3pPr marL="685750" indent="0">
              <a:buNone/>
              <a:defRPr sz="1400" b="1"/>
            </a:lvl3pPr>
            <a:lvl4pPr marL="1028624" indent="0">
              <a:buNone/>
              <a:defRPr sz="1200" b="1"/>
            </a:lvl4pPr>
            <a:lvl5pPr marL="1371500" indent="0">
              <a:buNone/>
              <a:defRPr sz="1200" b="1"/>
            </a:lvl5pPr>
            <a:lvl6pPr marL="1714372" indent="0">
              <a:buNone/>
              <a:defRPr sz="1200" b="1"/>
            </a:lvl6pPr>
            <a:lvl7pPr marL="2057249" indent="0">
              <a:buNone/>
              <a:defRPr sz="1200" b="1"/>
            </a:lvl7pPr>
            <a:lvl8pPr marL="2400124" indent="0">
              <a:buNone/>
              <a:defRPr sz="1200" b="1"/>
            </a:lvl8pPr>
            <a:lvl9pPr marL="2742999"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1" y="1700099"/>
            <a:ext cx="4115872" cy="1458861"/>
          </a:xfrm>
        </p:spPr>
        <p:txBody>
          <a:bodyPr/>
          <a:lstStyle>
            <a:lvl1pPr marL="222234" indent="-222234">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886" indent="-342886">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862" indent="-257167">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29856" indent="-257167">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551" indent="-257167">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29856" indent="-257167">
              <a:defRPr sz="1200"/>
            </a:lvl6pPr>
            <a:lvl7pPr marL="1202492" indent="-214305">
              <a:defRPr sz="1200"/>
            </a:lvl7pPr>
            <a:lvl8pPr>
              <a:defRPr sz="1200"/>
            </a:lvl8pPr>
            <a:lvl9pPr>
              <a:defRPr sz="1200"/>
            </a:lvl9pPr>
          </a:lstStyle>
          <a:p>
            <a:pPr marL="302410" lvl="0" indent="-302410" algn="l" defTabSz="685750" rtl="0" eaLnBrk="1" latinLnBrk="0" hangingPunct="1">
              <a:lnSpc>
                <a:spcPct val="90000"/>
              </a:lnSpc>
              <a:spcBef>
                <a:spcPct val="20000"/>
              </a:spcBef>
              <a:buSzPct val="80000"/>
            </a:pPr>
            <a:r>
              <a:rPr lang="en-US" smtClean="0"/>
              <a:t>Click to edit Master text styles</a:t>
            </a:r>
          </a:p>
          <a:p>
            <a:pPr marL="302410" lvl="1" indent="-302410" algn="l" defTabSz="685750" rtl="0" eaLnBrk="1" latinLnBrk="0" hangingPunct="1">
              <a:lnSpc>
                <a:spcPct val="90000"/>
              </a:lnSpc>
              <a:spcBef>
                <a:spcPct val="20000"/>
              </a:spcBef>
              <a:buSzPct val="80000"/>
            </a:pPr>
            <a:r>
              <a:rPr lang="en-US" smtClean="0"/>
              <a:t>Second level</a:t>
            </a:r>
          </a:p>
          <a:p>
            <a:pPr marL="302410" lvl="2" indent="-302410" algn="l" defTabSz="685750" rtl="0" eaLnBrk="1" latinLnBrk="0" hangingPunct="1">
              <a:lnSpc>
                <a:spcPct val="90000"/>
              </a:lnSpc>
              <a:spcBef>
                <a:spcPct val="20000"/>
              </a:spcBef>
              <a:buSzPct val="80000"/>
            </a:pPr>
            <a:r>
              <a:rPr lang="en-US" smtClean="0"/>
              <a:t>Third level</a:t>
            </a:r>
          </a:p>
          <a:p>
            <a:pPr marL="302410" lvl="3" indent="-302410" algn="l" defTabSz="685750" rtl="0" eaLnBrk="1" latinLnBrk="0" hangingPunct="1">
              <a:lnSpc>
                <a:spcPct val="90000"/>
              </a:lnSpc>
              <a:spcBef>
                <a:spcPct val="20000"/>
              </a:spcBef>
              <a:buSzPct val="80000"/>
            </a:pPr>
            <a:r>
              <a:rPr lang="en-US" smtClean="0"/>
              <a:t>Fourth level</a:t>
            </a:r>
          </a:p>
          <a:p>
            <a:pPr marL="302410" lvl="4" indent="-302410" algn="l" defTabSz="685750"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7" y="4779411"/>
            <a:ext cx="1261769" cy="146626"/>
          </a:xfrm>
          <a:prstGeom prst="rect">
            <a:avLst/>
          </a:prstGeom>
        </p:spPr>
      </p:pic>
    </p:spTree>
    <p:extLst>
      <p:ext uri="{BB962C8B-B14F-4D97-AF65-F5344CB8AC3E}">
        <p14:creationId xmlns:p14="http://schemas.microsoft.com/office/powerpoint/2010/main" val="3138685025"/>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7" y="4779411"/>
            <a:ext cx="1261769" cy="146626"/>
          </a:xfrm>
          <a:prstGeom prst="rect">
            <a:avLst/>
          </a:prstGeom>
        </p:spPr>
      </p:pic>
      <p:pic>
        <p:nvPicPr>
          <p:cNvPr id="4" name="Picture 3"/>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7944729" y="4758709"/>
            <a:ext cx="1028968" cy="327642"/>
          </a:xfrm>
          <a:prstGeom prst="rect">
            <a:avLst/>
          </a:prstGeom>
        </p:spPr>
      </p:pic>
    </p:spTree>
    <p:extLst>
      <p:ext uri="{BB962C8B-B14F-4D97-AF65-F5344CB8AC3E}">
        <p14:creationId xmlns:p14="http://schemas.microsoft.com/office/powerpoint/2010/main" val="3316214507"/>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7" y="4779411"/>
            <a:ext cx="1261769" cy="146626"/>
          </a:xfrm>
          <a:prstGeom prst="rect">
            <a:avLst/>
          </a:prstGeom>
        </p:spPr>
      </p:pic>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7" y="4779411"/>
            <a:ext cx="1261769" cy="146626"/>
          </a:xfrm>
          <a:prstGeom prst="rect">
            <a:avLst/>
          </a:prstGeom>
        </p:spPr>
      </p:pic>
    </p:spTree>
    <p:extLst>
      <p:ext uri="{BB962C8B-B14F-4D97-AF65-F5344CB8AC3E}">
        <p14:creationId xmlns:p14="http://schemas.microsoft.com/office/powerpoint/2010/main" val="2117385990"/>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389436"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50" tIns="34276" rIns="68550" bIns="34276" numCol="1" spcCol="0" rtlCol="0" anchor="ctr" anchorCtr="0" compatLnSpc="1">
            <a:prstTxWarp prst="textNoShape">
              <a:avLst/>
            </a:prstTxWarp>
          </a:bodyPr>
          <a:lstStyle/>
          <a:p>
            <a:pPr algn="ctr" defTabSz="685318"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750"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2606032" y="2563250"/>
            <a:ext cx="5210341" cy="931409"/>
          </a:xfrm>
        </p:spPr>
        <p:txBody>
          <a:bodyPr lIns="137154" tIns="137154" anchor="ctr" anchorCtr="0"/>
          <a:lstStyle>
            <a:lvl1pPr marL="430992" indent="-428610">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marL="259547" indent="-257167">
              <a:buFont typeface="Arial" pitchFamily="34" charset="0"/>
              <a:buNone/>
              <a:defRPr lang="en-US" sz="1800" kern="1200" spc="-38" baseline="0" dirty="0">
                <a:gradFill>
                  <a:gsLst>
                    <a:gs pos="0">
                      <a:srgbClr val="595959"/>
                    </a:gs>
                    <a:gs pos="86000">
                      <a:srgbClr val="595959"/>
                    </a:gs>
                  </a:gsLst>
                  <a:lin ang="5400000" scaled="0"/>
                </a:gradFill>
                <a:latin typeface="+mn-lt"/>
                <a:ea typeface="+mn-ea"/>
                <a:cs typeface="+mn-cs"/>
              </a:defRPr>
            </a:lvl2pPr>
          </a:lstStyle>
          <a:p>
            <a:pPr marL="2382" lvl="0" indent="0" algn="l" defTabSz="685750" rtl="0" eaLnBrk="1" latinLnBrk="0" hangingPunct="1">
              <a:lnSpc>
                <a:spcPct val="90000"/>
              </a:lnSpc>
              <a:spcBef>
                <a:spcPts val="0"/>
              </a:spcBef>
              <a:spcAft>
                <a:spcPts val="675"/>
              </a:spcAft>
              <a:buSzPct val="80000"/>
            </a:pPr>
            <a:r>
              <a:rPr lang="en-US" smtClean="0"/>
              <a:t>Click to edit Master text styles</a:t>
            </a:r>
          </a:p>
          <a:p>
            <a:pPr marL="2382" lvl="1" indent="0" algn="l" defTabSz="685750" rtl="0" eaLnBrk="1" latinLnBrk="0" hangingPunct="1">
              <a:lnSpc>
                <a:spcPct val="90000"/>
              </a:lnSpc>
              <a:spcBef>
                <a:spcPts val="0"/>
              </a:spcBef>
              <a:spcAft>
                <a:spcPts val="675"/>
              </a:spcAft>
              <a:buSzPct val="80000"/>
            </a:pPr>
            <a:r>
              <a:rPr lang="en-US" smtClean="0"/>
              <a:t>Second level</a:t>
            </a:r>
          </a:p>
        </p:txBody>
      </p:sp>
      <p:sp>
        <p:nvSpPr>
          <p:cNvPr id="18" name="Freeform 105"/>
          <p:cNvSpPr>
            <a:spLocks/>
          </p:cNvSpPr>
          <p:nvPr/>
        </p:nvSpPr>
        <p:spPr bwMode="black">
          <a:xfrm>
            <a:off x="900364"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726" tIns="30863" rIns="61726" bIns="30863" numCol="1" anchor="t" anchorCtr="0" compatLnSpc="1">
            <a:prstTxWarp prst="textNoShape">
              <a:avLst/>
            </a:prstTxWarp>
          </a:bodyPr>
          <a:lstStyle/>
          <a:p>
            <a:pPr defTabSz="914210"/>
            <a:endParaRPr lang="en-US" sz="1200">
              <a:solidFill>
                <a:srgbClr val="292929"/>
              </a:solidFill>
            </a:endParaRPr>
          </a:p>
        </p:txBody>
      </p:sp>
    </p:spTree>
    <p:extLst>
      <p:ext uri="{BB962C8B-B14F-4D97-AF65-F5344CB8AC3E}">
        <p14:creationId xmlns:p14="http://schemas.microsoft.com/office/powerpoint/2010/main" val="350093633"/>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4"/>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8"/>
            <a:ext cx="3154788" cy="346249"/>
          </a:xfrm>
        </p:spPr>
        <p:txBody>
          <a:bodyPr>
            <a:noAutofit/>
          </a:bodyPr>
          <a:lstStyle>
            <a:lvl1pPr marL="0" indent="0" algn="l" defTabSz="685750"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74" indent="0" algn="ctr">
              <a:buNone/>
              <a:defRPr>
                <a:solidFill>
                  <a:schemeClr val="tx1">
                    <a:tint val="75000"/>
                  </a:schemeClr>
                </a:solidFill>
              </a:defRPr>
            </a:lvl2pPr>
            <a:lvl3pPr marL="685750" indent="0" algn="ctr">
              <a:buNone/>
              <a:defRPr>
                <a:solidFill>
                  <a:schemeClr val="tx1">
                    <a:tint val="75000"/>
                  </a:schemeClr>
                </a:solidFill>
              </a:defRPr>
            </a:lvl3pPr>
            <a:lvl4pPr marL="1028624" indent="0" algn="ctr">
              <a:buNone/>
              <a:defRPr>
                <a:solidFill>
                  <a:schemeClr val="tx1">
                    <a:tint val="75000"/>
                  </a:schemeClr>
                </a:solidFill>
              </a:defRPr>
            </a:lvl4pPr>
            <a:lvl5pPr marL="1371500" indent="0" algn="ctr">
              <a:buNone/>
              <a:defRPr>
                <a:solidFill>
                  <a:schemeClr val="tx1">
                    <a:tint val="75000"/>
                  </a:schemeClr>
                </a:solidFill>
              </a:defRPr>
            </a:lvl5pPr>
            <a:lvl6pPr marL="1714372" indent="0" algn="ctr">
              <a:buNone/>
              <a:defRPr>
                <a:solidFill>
                  <a:schemeClr val="tx1">
                    <a:tint val="75000"/>
                  </a:schemeClr>
                </a:solidFill>
              </a:defRPr>
            </a:lvl6pPr>
            <a:lvl7pPr marL="2057249" indent="0" algn="ctr">
              <a:buNone/>
              <a:defRPr>
                <a:solidFill>
                  <a:schemeClr val="tx1">
                    <a:tint val="75000"/>
                  </a:schemeClr>
                </a:solidFill>
              </a:defRPr>
            </a:lvl7pPr>
            <a:lvl8pPr marL="2400124" indent="0" algn="ctr">
              <a:buNone/>
              <a:defRPr>
                <a:solidFill>
                  <a:schemeClr val="tx1">
                    <a:tint val="75000"/>
                  </a:schemeClr>
                </a:solidFill>
              </a:defRPr>
            </a:lvl8pPr>
            <a:lvl9pPr marL="274299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5786545" y="1602037"/>
            <a:ext cx="2625030" cy="1585544"/>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248"/>
              <a:endParaRPr lang="en-US">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248"/>
              <a:endParaRPr lang="en-US">
                <a:solidFill>
                  <a:srgbClr val="292929"/>
                </a:solidFill>
              </a:endParaRPr>
            </a:p>
          </p:txBody>
        </p:sp>
      </p:grpSp>
    </p:spTree>
    <p:extLst>
      <p:ext uri="{BB962C8B-B14F-4D97-AF65-F5344CB8AC3E}">
        <p14:creationId xmlns:p14="http://schemas.microsoft.com/office/powerpoint/2010/main" val="3772369535"/>
      </p:ext>
    </p:extLst>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4"/>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8"/>
            <a:ext cx="3154788" cy="346249"/>
          </a:xfrm>
        </p:spPr>
        <p:txBody>
          <a:bodyPr>
            <a:noAutofit/>
          </a:bodyPr>
          <a:lstStyle>
            <a:lvl1pPr marL="0" indent="0" algn="l" defTabSz="685750"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74" indent="0" algn="ctr">
              <a:buNone/>
              <a:defRPr>
                <a:solidFill>
                  <a:schemeClr val="tx1">
                    <a:tint val="75000"/>
                  </a:schemeClr>
                </a:solidFill>
              </a:defRPr>
            </a:lvl2pPr>
            <a:lvl3pPr marL="685750" indent="0" algn="ctr">
              <a:buNone/>
              <a:defRPr>
                <a:solidFill>
                  <a:schemeClr val="tx1">
                    <a:tint val="75000"/>
                  </a:schemeClr>
                </a:solidFill>
              </a:defRPr>
            </a:lvl3pPr>
            <a:lvl4pPr marL="1028624" indent="0" algn="ctr">
              <a:buNone/>
              <a:defRPr>
                <a:solidFill>
                  <a:schemeClr val="tx1">
                    <a:tint val="75000"/>
                  </a:schemeClr>
                </a:solidFill>
              </a:defRPr>
            </a:lvl4pPr>
            <a:lvl5pPr marL="1371500" indent="0" algn="ctr">
              <a:buNone/>
              <a:defRPr>
                <a:solidFill>
                  <a:schemeClr val="tx1">
                    <a:tint val="75000"/>
                  </a:schemeClr>
                </a:solidFill>
              </a:defRPr>
            </a:lvl5pPr>
            <a:lvl6pPr marL="1714372" indent="0" algn="ctr">
              <a:buNone/>
              <a:defRPr>
                <a:solidFill>
                  <a:schemeClr val="tx1">
                    <a:tint val="75000"/>
                  </a:schemeClr>
                </a:solidFill>
              </a:defRPr>
            </a:lvl6pPr>
            <a:lvl7pPr marL="2057249" indent="0" algn="ctr">
              <a:buNone/>
              <a:defRPr>
                <a:solidFill>
                  <a:schemeClr val="tx1">
                    <a:tint val="75000"/>
                  </a:schemeClr>
                </a:solidFill>
              </a:defRPr>
            </a:lvl7pPr>
            <a:lvl8pPr marL="2400124" indent="0" algn="ctr">
              <a:buNone/>
              <a:defRPr>
                <a:solidFill>
                  <a:schemeClr val="tx1">
                    <a:tint val="75000"/>
                  </a:schemeClr>
                </a:solidFill>
              </a:defRPr>
            </a:lvl8pPr>
            <a:lvl9pPr marL="274299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6220589" y="1506070"/>
            <a:ext cx="1702251" cy="162720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7" tIns="34289" rIns="68577" bIns="34289" numCol="1" anchor="t" anchorCtr="0" compatLnSpc="1">
            <a:prstTxWarp prst="textNoShape">
              <a:avLst/>
            </a:prstTxWarp>
          </a:bodyPr>
          <a:lstStyle/>
          <a:p>
            <a:pPr defTabSz="914248"/>
            <a:endParaRPr lang="en-US">
              <a:solidFill>
                <a:srgbClr val="292929"/>
              </a:solidFill>
            </a:endParaRPr>
          </a:p>
        </p:txBody>
      </p:sp>
    </p:spTree>
    <p:extLst>
      <p:ext uri="{BB962C8B-B14F-4D97-AF65-F5344CB8AC3E}">
        <p14:creationId xmlns:p14="http://schemas.microsoft.com/office/powerpoint/2010/main" val="1898580735"/>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9" y="4779411"/>
            <a:ext cx="1261769" cy="146626"/>
          </a:xfrm>
          <a:prstGeom prst="rect">
            <a:avLst/>
          </a:prstGeom>
        </p:spPr>
      </p:pic>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9" y="4779411"/>
            <a:ext cx="1261769" cy="146626"/>
          </a:xfrm>
          <a:prstGeom prst="rect">
            <a:avLst/>
          </a:prstGeom>
        </p:spPr>
      </p:pic>
      <p:sp>
        <p:nvSpPr>
          <p:cNvPr id="4" name="TextBox 3"/>
          <p:cNvSpPr txBox="1"/>
          <p:nvPr userDrawn="1"/>
        </p:nvSpPr>
        <p:spPr>
          <a:xfrm>
            <a:off x="2562135" y="4758681"/>
            <a:ext cx="3135473" cy="197362"/>
          </a:xfrm>
          <a:prstGeom prst="rect">
            <a:avLst/>
          </a:prstGeom>
          <a:noFill/>
        </p:spPr>
        <p:txBody>
          <a:bodyPr wrap="none" lIns="0" tIns="0" rIns="0" bIns="0" rtlCol="0">
            <a:spAutoFit/>
          </a:bodyPr>
          <a:lstStyle/>
          <a:p>
            <a:pPr marL="0" indent="0">
              <a:lnSpc>
                <a:spcPct val="90000"/>
              </a:lnSpc>
              <a:spcBef>
                <a:spcPct val="20000"/>
              </a:spcBef>
              <a:buSzPct val="80000"/>
              <a:buNone/>
            </a:pPr>
            <a:r>
              <a:rPr lang="en-US" sz="1400" dirty="0" smtClean="0">
                <a:solidFill>
                  <a:schemeClr val="bg2">
                    <a:lumMod val="75000"/>
                  </a:schemeClr>
                </a:solidFill>
              </a:rPr>
              <a:t>Microsoft Confidential</a:t>
            </a:r>
            <a:r>
              <a:rPr lang="en-US" sz="1400" baseline="0" dirty="0" smtClean="0">
                <a:solidFill>
                  <a:schemeClr val="bg2">
                    <a:lumMod val="75000"/>
                  </a:schemeClr>
                </a:solidFill>
              </a:rPr>
              <a:t> – NDA Required</a:t>
            </a:r>
            <a:endParaRPr lang="en-US" sz="1400" dirty="0">
              <a:solidFill>
                <a:schemeClr val="bg2">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4"/>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8"/>
            <a:ext cx="3154788" cy="346249"/>
          </a:xfrm>
        </p:spPr>
        <p:txBody>
          <a:bodyPr>
            <a:noAutofit/>
          </a:bodyPr>
          <a:lstStyle>
            <a:lvl1pPr marL="0" indent="0" algn="l" defTabSz="685750"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74" indent="0" algn="ctr">
              <a:buNone/>
              <a:defRPr>
                <a:solidFill>
                  <a:schemeClr val="tx1">
                    <a:tint val="75000"/>
                  </a:schemeClr>
                </a:solidFill>
              </a:defRPr>
            </a:lvl2pPr>
            <a:lvl3pPr marL="685750" indent="0" algn="ctr">
              <a:buNone/>
              <a:defRPr>
                <a:solidFill>
                  <a:schemeClr val="tx1">
                    <a:tint val="75000"/>
                  </a:schemeClr>
                </a:solidFill>
              </a:defRPr>
            </a:lvl3pPr>
            <a:lvl4pPr marL="1028624" indent="0" algn="ctr">
              <a:buNone/>
              <a:defRPr>
                <a:solidFill>
                  <a:schemeClr val="tx1">
                    <a:tint val="75000"/>
                  </a:schemeClr>
                </a:solidFill>
              </a:defRPr>
            </a:lvl4pPr>
            <a:lvl5pPr marL="1371500" indent="0" algn="ctr">
              <a:buNone/>
              <a:defRPr>
                <a:solidFill>
                  <a:schemeClr val="tx1">
                    <a:tint val="75000"/>
                  </a:schemeClr>
                </a:solidFill>
              </a:defRPr>
            </a:lvl5pPr>
            <a:lvl6pPr marL="1714372" indent="0" algn="ctr">
              <a:buNone/>
              <a:defRPr>
                <a:solidFill>
                  <a:schemeClr val="tx1">
                    <a:tint val="75000"/>
                  </a:schemeClr>
                </a:solidFill>
              </a:defRPr>
            </a:lvl6pPr>
            <a:lvl7pPr marL="2057249" indent="0" algn="ctr">
              <a:buNone/>
              <a:defRPr>
                <a:solidFill>
                  <a:schemeClr val="tx1">
                    <a:tint val="75000"/>
                  </a:schemeClr>
                </a:solidFill>
              </a:defRPr>
            </a:lvl7pPr>
            <a:lvl8pPr marL="2400124" indent="0" algn="ctr">
              <a:buNone/>
              <a:defRPr>
                <a:solidFill>
                  <a:schemeClr val="tx1">
                    <a:tint val="75000"/>
                  </a:schemeClr>
                </a:solidFill>
              </a:defRPr>
            </a:lvl8pPr>
            <a:lvl9pPr marL="274299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5929973" y="1682202"/>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914248"/>
              <a:endParaRPr lang="en-US" sz="12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914248"/>
              <a:endParaRPr lang="en-US" sz="12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914248"/>
              <a:endParaRPr lang="en-US" sz="12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914248"/>
              <a:endParaRPr lang="en-US" sz="12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914248"/>
              <a:endParaRPr lang="en-US" sz="1200">
                <a:solidFill>
                  <a:srgbClr val="292929"/>
                </a:solidFill>
              </a:endParaRPr>
            </a:p>
          </p:txBody>
        </p:sp>
      </p:grpSp>
    </p:spTree>
    <p:extLst>
      <p:ext uri="{BB962C8B-B14F-4D97-AF65-F5344CB8AC3E}">
        <p14:creationId xmlns:p14="http://schemas.microsoft.com/office/powerpoint/2010/main" val="1780950982"/>
      </p:ext>
    </p:extLst>
  </p:cSld>
  <p:clrMapOvr>
    <a:masterClrMapping/>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4"/>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8"/>
            <a:ext cx="3154788" cy="346249"/>
          </a:xfrm>
        </p:spPr>
        <p:txBody>
          <a:bodyPr>
            <a:noAutofit/>
          </a:bodyPr>
          <a:lstStyle>
            <a:lvl1pPr marL="0" indent="0" algn="l" defTabSz="685750"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74" indent="0" algn="ctr">
              <a:buNone/>
              <a:defRPr>
                <a:solidFill>
                  <a:schemeClr val="tx1">
                    <a:tint val="75000"/>
                  </a:schemeClr>
                </a:solidFill>
              </a:defRPr>
            </a:lvl2pPr>
            <a:lvl3pPr marL="685750" indent="0" algn="ctr">
              <a:buNone/>
              <a:defRPr>
                <a:solidFill>
                  <a:schemeClr val="tx1">
                    <a:tint val="75000"/>
                  </a:schemeClr>
                </a:solidFill>
              </a:defRPr>
            </a:lvl3pPr>
            <a:lvl4pPr marL="1028624" indent="0" algn="ctr">
              <a:buNone/>
              <a:defRPr>
                <a:solidFill>
                  <a:schemeClr val="tx1">
                    <a:tint val="75000"/>
                  </a:schemeClr>
                </a:solidFill>
              </a:defRPr>
            </a:lvl4pPr>
            <a:lvl5pPr marL="1371500" indent="0" algn="ctr">
              <a:buNone/>
              <a:defRPr>
                <a:solidFill>
                  <a:schemeClr val="tx1">
                    <a:tint val="75000"/>
                  </a:schemeClr>
                </a:solidFill>
              </a:defRPr>
            </a:lvl5pPr>
            <a:lvl6pPr marL="1714372" indent="0" algn="ctr">
              <a:buNone/>
              <a:defRPr>
                <a:solidFill>
                  <a:schemeClr val="tx1">
                    <a:tint val="75000"/>
                  </a:schemeClr>
                </a:solidFill>
              </a:defRPr>
            </a:lvl6pPr>
            <a:lvl7pPr marL="2057249" indent="0" algn="ctr">
              <a:buNone/>
              <a:defRPr>
                <a:solidFill>
                  <a:schemeClr val="tx1">
                    <a:tint val="75000"/>
                  </a:schemeClr>
                </a:solidFill>
              </a:defRPr>
            </a:lvl7pPr>
            <a:lvl8pPr marL="2400124" indent="0" algn="ctr">
              <a:buNone/>
              <a:defRPr>
                <a:solidFill>
                  <a:schemeClr val="tx1">
                    <a:tint val="75000"/>
                  </a:schemeClr>
                </a:solidFill>
              </a:defRPr>
            </a:lvl8pPr>
            <a:lvl9pPr marL="274299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5944255" y="1449454"/>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726" tIns="30863" rIns="61726" bIns="30863" numCol="1" anchor="t" anchorCtr="0" compatLnSpc="1">
            <a:prstTxWarp prst="textNoShape">
              <a:avLst/>
            </a:prstTxWarp>
          </a:bodyPr>
          <a:lstStyle/>
          <a:p>
            <a:pPr defTabSz="914248"/>
            <a:endParaRPr lang="en-US" sz="1200">
              <a:solidFill>
                <a:srgbClr val="292929"/>
              </a:solidFill>
            </a:endParaRPr>
          </a:p>
        </p:txBody>
      </p:sp>
    </p:spTree>
    <p:extLst>
      <p:ext uri="{BB962C8B-B14F-4D97-AF65-F5344CB8AC3E}">
        <p14:creationId xmlns:p14="http://schemas.microsoft.com/office/powerpoint/2010/main" val="3180802512"/>
      </p:ext>
    </p:extLst>
  </p:cSld>
  <p:clrMapOvr>
    <a:masterClrMapping/>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4"/>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8"/>
            <a:ext cx="3154788" cy="346249"/>
          </a:xfrm>
        </p:spPr>
        <p:txBody>
          <a:bodyPr>
            <a:noAutofit/>
          </a:bodyPr>
          <a:lstStyle>
            <a:lvl1pPr marL="0" indent="0" algn="l" defTabSz="685750"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74" indent="0" algn="ctr">
              <a:buNone/>
              <a:defRPr>
                <a:solidFill>
                  <a:schemeClr val="tx1">
                    <a:tint val="75000"/>
                  </a:schemeClr>
                </a:solidFill>
              </a:defRPr>
            </a:lvl2pPr>
            <a:lvl3pPr marL="685750" indent="0" algn="ctr">
              <a:buNone/>
              <a:defRPr>
                <a:solidFill>
                  <a:schemeClr val="tx1">
                    <a:tint val="75000"/>
                  </a:schemeClr>
                </a:solidFill>
              </a:defRPr>
            </a:lvl3pPr>
            <a:lvl4pPr marL="1028624" indent="0" algn="ctr">
              <a:buNone/>
              <a:defRPr>
                <a:solidFill>
                  <a:schemeClr val="tx1">
                    <a:tint val="75000"/>
                  </a:schemeClr>
                </a:solidFill>
              </a:defRPr>
            </a:lvl4pPr>
            <a:lvl5pPr marL="1371500" indent="0" algn="ctr">
              <a:buNone/>
              <a:defRPr>
                <a:solidFill>
                  <a:schemeClr val="tx1">
                    <a:tint val="75000"/>
                  </a:schemeClr>
                </a:solidFill>
              </a:defRPr>
            </a:lvl5pPr>
            <a:lvl6pPr marL="1714372" indent="0" algn="ctr">
              <a:buNone/>
              <a:defRPr>
                <a:solidFill>
                  <a:schemeClr val="tx1">
                    <a:tint val="75000"/>
                  </a:schemeClr>
                </a:solidFill>
              </a:defRPr>
            </a:lvl6pPr>
            <a:lvl7pPr marL="2057249" indent="0" algn="ctr">
              <a:buNone/>
              <a:defRPr>
                <a:solidFill>
                  <a:schemeClr val="tx1">
                    <a:tint val="75000"/>
                  </a:schemeClr>
                </a:solidFill>
              </a:defRPr>
            </a:lvl7pPr>
            <a:lvl8pPr marL="2400124" indent="0" algn="ctr">
              <a:buNone/>
              <a:defRPr>
                <a:solidFill>
                  <a:schemeClr val="tx1">
                    <a:tint val="75000"/>
                  </a:schemeClr>
                </a:solidFill>
              </a:defRPr>
            </a:lvl8pPr>
            <a:lvl9pPr marL="274299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6663808"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48"/>
              <a:endParaRPr lang="en-US">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48"/>
              <a:endParaRPr lang="en-US">
                <a:solidFill>
                  <a:srgbClr val="292929"/>
                </a:solidFill>
              </a:endParaRPr>
            </a:p>
          </p:txBody>
        </p:sp>
      </p:grpSp>
    </p:spTree>
    <p:extLst>
      <p:ext uri="{BB962C8B-B14F-4D97-AF65-F5344CB8AC3E}">
        <p14:creationId xmlns:p14="http://schemas.microsoft.com/office/powerpoint/2010/main" val="840211616"/>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1428751"/>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4753540"/>
            <a:ext cx="1880410" cy="218515"/>
          </a:xfrm>
          <a:prstGeom prst="rect">
            <a:avLst/>
          </a:prstGeom>
        </p:spPr>
      </p:pic>
    </p:spTree>
    <p:extLst>
      <p:ext uri="{BB962C8B-B14F-4D97-AF65-F5344CB8AC3E}">
        <p14:creationId xmlns:p14="http://schemas.microsoft.com/office/powerpoint/2010/main" val="248720298"/>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black">
          <a:xfrm>
            <a:off x="3241725" y="2355206"/>
            <a:ext cx="2660550" cy="433089"/>
          </a:xfrm>
          <a:prstGeom prst="rect">
            <a:avLst/>
          </a:prstGeom>
          <a:noFill/>
          <a:ln>
            <a:noFill/>
          </a:ln>
        </p:spPr>
      </p:pic>
      <p:sp>
        <p:nvSpPr>
          <p:cNvPr id="3" name="Text Box 3"/>
          <p:cNvSpPr txBox="1">
            <a:spLocks noChangeArrowheads="1"/>
          </p:cNvSpPr>
          <p:nvPr/>
        </p:nvSpPr>
        <p:spPr bwMode="blackWhite">
          <a:xfrm>
            <a:off x="381000" y="4562681"/>
            <a:ext cx="8382000" cy="311613"/>
          </a:xfrm>
          <a:prstGeom prst="rect">
            <a:avLst/>
          </a:prstGeom>
          <a:noFill/>
          <a:ln w="12700">
            <a:noFill/>
            <a:miter lim="800000"/>
            <a:headEnd type="none" w="sm" len="sm"/>
            <a:tailEnd type="none" w="sm" len="sm"/>
          </a:ln>
          <a:effectLst/>
        </p:spPr>
        <p:txBody>
          <a:bodyPr vert="horz" wrap="square" lIns="68566" tIns="34283" rIns="68566" bIns="34283" numCol="1" anchor="t" anchorCtr="0" compatLnSpc="1">
            <a:prstTxWarp prst="textNoShape">
              <a:avLst/>
            </a:prstTxWarp>
            <a:spAutoFit/>
          </a:bodyPr>
          <a:lstStyle/>
          <a:p>
            <a:pPr algn="ctr" defTabSz="685552" eaLnBrk="0" hangingPunct="0"/>
            <a:r>
              <a:rPr lang="en-US" sz="500" dirty="0">
                <a:solidFill>
                  <a:srgbClr val="FFFFFF">
                    <a:alpha val="99000"/>
                  </a:srgbClr>
                </a:solidFill>
                <a:cs typeface="Arial" charset="0"/>
              </a:rPr>
              <a:t>© </a:t>
            </a:r>
            <a:r>
              <a:rPr lang="en-US" sz="500" dirty="0" smtClean="0">
                <a:solidFill>
                  <a:srgbClr val="FFFFFF">
                    <a:alpha val="99000"/>
                  </a:srgbClr>
                </a:solidFill>
                <a:cs typeface="Arial" charset="0"/>
              </a:rPr>
              <a:t>2012 Microsoft </a:t>
            </a:r>
            <a:r>
              <a:rPr lang="en-US" sz="5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685552" eaLnBrk="0" hangingPunct="0"/>
            <a:r>
              <a:rPr lang="en-US" sz="5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500" dirty="0" smtClean="0">
                <a:solidFill>
                  <a:srgbClr val="FFFFFF">
                    <a:alpha val="99000"/>
                  </a:srgbClr>
                </a:solidFill>
                <a:cs typeface="Arial" charset="0"/>
              </a:rPr>
              <a:t>MICROSOFT </a:t>
            </a:r>
            <a:r>
              <a:rPr lang="en-US" sz="5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1864611377"/>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384673" y="2169535"/>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750"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384673" y="3257554"/>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750"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4773492"/>
            <a:ext cx="1197051" cy="201275"/>
          </a:xfrm>
          <a:prstGeom prst="rect">
            <a:avLst/>
          </a:prstGeom>
          <a:noFill/>
          <a:ln>
            <a:noFill/>
          </a:ln>
        </p:spPr>
      </p:pic>
      <p:pic>
        <p:nvPicPr>
          <p:cNvPr id="7" name="Picture 6"/>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456978779"/>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267" indent="-345267">
              <a:buClr>
                <a:srgbClr val="FFFFFF"/>
              </a:buClr>
              <a:buSzPct val="70000"/>
              <a:buFontTx/>
              <a:buBlip>
                <a:blip r:embed="rId2"/>
              </a:buBlip>
              <a:defRPr>
                <a:gradFill>
                  <a:gsLst>
                    <a:gs pos="0">
                      <a:srgbClr val="FFFFFF"/>
                    </a:gs>
                    <a:gs pos="86000">
                      <a:srgbClr val="FFFFFF"/>
                    </a:gs>
                  </a:gsLst>
                  <a:lin ang="5400000" scaled="0"/>
                </a:gradFill>
              </a:defRPr>
            </a:lvl1pPr>
            <a:lvl2pPr marL="641726" indent="-296458">
              <a:buClr>
                <a:srgbClr val="FFFFFF"/>
              </a:buClr>
              <a:buSzPct val="70000"/>
              <a:buFontTx/>
              <a:buBlip>
                <a:blip r:embed="rId2"/>
              </a:buBlip>
              <a:defRPr>
                <a:gradFill>
                  <a:gsLst>
                    <a:gs pos="0">
                      <a:srgbClr val="FFFFFF"/>
                    </a:gs>
                    <a:gs pos="86000">
                      <a:srgbClr val="FFFFFF"/>
                    </a:gs>
                  </a:gsLst>
                  <a:lin ang="5400000" scaled="0"/>
                </a:gradFill>
              </a:defRPr>
            </a:lvl2pPr>
            <a:lvl3pPr marL="944136" indent="-302410">
              <a:buClr>
                <a:srgbClr val="FFFFFF"/>
              </a:buClr>
              <a:buSzPct val="70000"/>
              <a:buFontTx/>
              <a:buBlip>
                <a:blip r:embed="rId2"/>
              </a:buBlip>
              <a:defRPr>
                <a:gradFill>
                  <a:gsLst>
                    <a:gs pos="0">
                      <a:srgbClr val="FFFFFF"/>
                    </a:gs>
                    <a:gs pos="86000">
                      <a:srgbClr val="FFFFFF"/>
                    </a:gs>
                  </a:gsLst>
                  <a:lin ang="5400000" scaled="0"/>
                </a:gradFill>
              </a:defRPr>
            </a:lvl3pPr>
            <a:lvl4pPr marL="1203679" indent="-259547">
              <a:buClr>
                <a:srgbClr val="FFFFFF"/>
              </a:buClr>
              <a:buSzPct val="70000"/>
              <a:buFontTx/>
              <a:buBlip>
                <a:blip r:embed="rId2"/>
              </a:buBlip>
              <a:defRPr>
                <a:gradFill>
                  <a:gsLst>
                    <a:gs pos="0">
                      <a:srgbClr val="FFFFFF"/>
                    </a:gs>
                    <a:gs pos="86000">
                      <a:srgbClr val="FFFFFF"/>
                    </a:gs>
                  </a:gsLst>
                  <a:lin ang="5400000" scaled="0"/>
                </a:gradFill>
              </a:defRPr>
            </a:lvl4pPr>
            <a:lvl5pPr marL="1456087" indent="-252404">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80751643"/>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267" indent="-345267">
              <a:buClr>
                <a:srgbClr val="FFFFFF"/>
              </a:buClr>
              <a:buSzPct val="70000"/>
              <a:buFontTx/>
              <a:buBlip>
                <a:blip r:embed="rId2"/>
              </a:buBlip>
              <a:defRPr>
                <a:gradFill>
                  <a:gsLst>
                    <a:gs pos="0">
                      <a:srgbClr val="FFFFFF"/>
                    </a:gs>
                    <a:gs pos="86000">
                      <a:srgbClr val="FFFFFF"/>
                    </a:gs>
                  </a:gsLst>
                  <a:lin ang="5400000" scaled="0"/>
                </a:gradFill>
              </a:defRPr>
            </a:lvl1pPr>
            <a:lvl2pPr marL="641726" indent="-296458">
              <a:buClr>
                <a:srgbClr val="FFFFFF"/>
              </a:buClr>
              <a:buSzPct val="70000"/>
              <a:buFontTx/>
              <a:buBlip>
                <a:blip r:embed="rId2"/>
              </a:buBlip>
              <a:defRPr>
                <a:gradFill>
                  <a:gsLst>
                    <a:gs pos="0">
                      <a:srgbClr val="FFFFFF"/>
                    </a:gs>
                    <a:gs pos="86000">
                      <a:srgbClr val="FFFFFF"/>
                    </a:gs>
                  </a:gsLst>
                  <a:lin ang="5400000" scaled="0"/>
                </a:gradFill>
              </a:defRPr>
            </a:lvl2pPr>
            <a:lvl3pPr marL="944136" indent="-302410">
              <a:buClr>
                <a:srgbClr val="FFFFFF"/>
              </a:buClr>
              <a:buSzPct val="70000"/>
              <a:buFontTx/>
              <a:buBlip>
                <a:blip r:embed="rId2"/>
              </a:buBlip>
              <a:defRPr>
                <a:gradFill>
                  <a:gsLst>
                    <a:gs pos="0">
                      <a:srgbClr val="FFFFFF"/>
                    </a:gs>
                    <a:gs pos="86000">
                      <a:srgbClr val="FFFFFF"/>
                    </a:gs>
                  </a:gsLst>
                  <a:lin ang="5400000" scaled="0"/>
                </a:gradFill>
              </a:defRPr>
            </a:lvl3pPr>
            <a:lvl4pPr marL="1203679" indent="-259547">
              <a:buClr>
                <a:srgbClr val="FFFFFF"/>
              </a:buClr>
              <a:buSzPct val="70000"/>
              <a:buFontTx/>
              <a:buBlip>
                <a:blip r:embed="rId2"/>
              </a:buBlip>
              <a:defRPr>
                <a:gradFill>
                  <a:gsLst>
                    <a:gs pos="0">
                      <a:srgbClr val="FFFFFF"/>
                    </a:gs>
                    <a:gs pos="86000">
                      <a:srgbClr val="FFFFFF"/>
                    </a:gs>
                  </a:gsLst>
                  <a:lin ang="5400000" scaled="0"/>
                </a:gradFill>
              </a:defRPr>
            </a:lvl4pPr>
            <a:lvl5pPr marL="1456087" indent="-252404">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14291" tIns="57143" rIns="114291" bIns="57143"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592805771"/>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cSld name="3_Title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453406" y="2002077"/>
            <a:ext cx="7729525" cy="1102519"/>
          </a:xfrm>
        </p:spPr>
        <p:txBody>
          <a:bodyPr>
            <a:noAutofit/>
          </a:bodyPr>
          <a:lstStyle>
            <a:lvl1pPr algn="l">
              <a:lnSpc>
                <a:spcPct val="90000"/>
              </a:lnSpc>
              <a:spcAft>
                <a:spcPts val="600"/>
              </a:spcAft>
              <a:defRPr sz="5400" b="1" i="0" baseline="0">
                <a:solidFill>
                  <a:schemeClr val="bg1">
                    <a:alpha val="97000"/>
                  </a:schemeClr>
                </a:solidFill>
                <a:effectLst>
                  <a:outerShdw blurRad="25400" dist="38100" dir="2700000">
                    <a:srgbClr val="000000">
                      <a:alpha val="9000"/>
                    </a:srgbClr>
                  </a:outerShdw>
                </a:effectLst>
                <a:latin typeface="Segoe"/>
                <a:cs typeface="Segoe"/>
              </a:defRPr>
            </a:lvl1pPr>
          </a:lstStyle>
          <a:p>
            <a:r>
              <a:rPr lang="en-US" dirty="0" smtClean="0"/>
              <a:t>click to edit master </a:t>
            </a:r>
            <a:br>
              <a:rPr lang="en-US" dirty="0" smtClean="0"/>
            </a:br>
            <a:r>
              <a:rPr lang="en-US" dirty="0" smtClean="0"/>
              <a:t>text style</a:t>
            </a:r>
            <a:endParaRPr lang="en-US" dirty="0"/>
          </a:p>
        </p:txBody>
      </p:sp>
      <p:sp>
        <p:nvSpPr>
          <p:cNvPr id="8" name="Subtitle 2"/>
          <p:cNvSpPr>
            <a:spLocks noGrp="1"/>
          </p:cNvSpPr>
          <p:nvPr>
            <p:ph type="subTitle" idx="1" hasCustomPrompt="1"/>
          </p:nvPr>
        </p:nvSpPr>
        <p:spPr>
          <a:xfrm>
            <a:off x="453402" y="3240016"/>
            <a:ext cx="5289917" cy="549413"/>
          </a:xfrm>
        </p:spPr>
        <p:txBody>
          <a:bodyPr>
            <a:normAutofit/>
          </a:bodyPr>
          <a:lstStyle>
            <a:lvl1pPr marL="0" indent="0" algn="l">
              <a:buNone/>
              <a:defRPr sz="2000" b="0" i="0">
                <a:solidFill>
                  <a:srgbClr val="FFFFFF"/>
                </a:solidFill>
                <a:latin typeface="Segoe"/>
                <a:cs typeface="Segoe"/>
              </a:defRPr>
            </a:lvl1pPr>
            <a:lvl2pPr marL="457124" indent="0" algn="ctr">
              <a:buNone/>
              <a:defRPr>
                <a:solidFill>
                  <a:schemeClr val="tx1">
                    <a:tint val="75000"/>
                  </a:schemeClr>
                </a:solidFill>
              </a:defRPr>
            </a:lvl2pPr>
            <a:lvl3pPr marL="914248" indent="0" algn="ctr">
              <a:buNone/>
              <a:defRPr>
                <a:solidFill>
                  <a:schemeClr val="tx1">
                    <a:tint val="75000"/>
                  </a:schemeClr>
                </a:solidFill>
              </a:defRPr>
            </a:lvl3pPr>
            <a:lvl4pPr marL="1371372" indent="0" algn="ctr">
              <a:buNone/>
              <a:defRPr>
                <a:solidFill>
                  <a:schemeClr val="tx1">
                    <a:tint val="75000"/>
                  </a:schemeClr>
                </a:solidFill>
              </a:defRPr>
            </a:lvl4pPr>
            <a:lvl5pPr marL="1828496" indent="0" algn="ctr">
              <a:buNone/>
              <a:defRPr>
                <a:solidFill>
                  <a:schemeClr val="tx1">
                    <a:tint val="75000"/>
                  </a:schemeClr>
                </a:solidFill>
              </a:defRPr>
            </a:lvl5pPr>
            <a:lvl6pPr marL="2285618" indent="0" algn="ctr">
              <a:buNone/>
              <a:defRPr>
                <a:solidFill>
                  <a:schemeClr val="tx1">
                    <a:tint val="75000"/>
                  </a:schemeClr>
                </a:solidFill>
              </a:defRPr>
            </a:lvl6pPr>
            <a:lvl7pPr marL="2742744" indent="0" algn="ctr">
              <a:buNone/>
              <a:defRPr>
                <a:solidFill>
                  <a:schemeClr val="tx1">
                    <a:tint val="75000"/>
                  </a:schemeClr>
                </a:solidFill>
              </a:defRPr>
            </a:lvl7pPr>
            <a:lvl8pPr marL="3199866" indent="0" algn="ctr">
              <a:buNone/>
              <a:defRPr>
                <a:solidFill>
                  <a:schemeClr val="tx1">
                    <a:tint val="75000"/>
                  </a:schemeClr>
                </a:solidFill>
              </a:defRPr>
            </a:lvl8pPr>
            <a:lvl9pPr marL="3656990" indent="0" algn="ctr">
              <a:buNone/>
              <a:defRPr>
                <a:solidFill>
                  <a:schemeClr val="tx1">
                    <a:tint val="75000"/>
                  </a:schemeClr>
                </a:solidFill>
              </a:defRPr>
            </a:lvl9pPr>
          </a:lstStyle>
          <a:p>
            <a:r>
              <a:rPr lang="en-US" dirty="0" smtClean="0"/>
              <a:t>click to edit Master subtitle style</a:t>
            </a:r>
            <a:endParaRPr lang="en-US" dirty="0"/>
          </a:p>
        </p:txBody>
      </p:sp>
      <p:sp>
        <p:nvSpPr>
          <p:cNvPr id="9" name="Slide Number Placeholder 5"/>
          <p:cNvSpPr>
            <a:spLocks noGrp="1"/>
          </p:cNvSpPr>
          <p:nvPr>
            <p:ph type="sldNum" sz="quarter" idx="12"/>
          </p:nvPr>
        </p:nvSpPr>
        <p:spPr>
          <a:xfrm>
            <a:off x="445100" y="4767264"/>
            <a:ext cx="2133600" cy="273844"/>
          </a:xfrm>
          <a:prstGeom prst="rect">
            <a:avLst/>
          </a:prstGeom>
        </p:spPr>
        <p:txBody>
          <a:bodyPr lIns="91424" tIns="45712" rIns="91424" bIns="45712"/>
          <a:lstStyle>
            <a:lvl1pPr algn="l">
              <a:defRPr b="0" i="0">
                <a:solidFill>
                  <a:srgbClr val="FFFFFF"/>
                </a:solidFill>
                <a:latin typeface="Segoe"/>
                <a:cs typeface="Segoe"/>
              </a:defRPr>
            </a:lvl1pPr>
          </a:lstStyle>
          <a:p>
            <a:pPr defTabSz="914248"/>
            <a:fld id="{B6F15528-21DE-4FAA-801E-634DDDAF4B2B}" type="slidenum">
              <a:rPr lang="en-US" smtClean="0"/>
              <a:pPr defTabSz="914248"/>
              <a:t>‹#›</a:t>
            </a:fld>
            <a:endParaRPr lang="en-US"/>
          </a:p>
        </p:txBody>
      </p:sp>
    </p:spTree>
    <p:extLst>
      <p:ext uri="{BB962C8B-B14F-4D97-AF65-F5344CB8AC3E}">
        <p14:creationId xmlns:p14="http://schemas.microsoft.com/office/powerpoint/2010/main" val="618284764"/>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type="obj">
  <p:cSld name="4_Title and Content">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54443"/>
            <a:ext cx="8229600" cy="857250"/>
          </a:xfrm>
        </p:spPr>
        <p:txBody>
          <a:bodyPr>
            <a:normAutofit/>
          </a:bodyPr>
          <a:lstStyle>
            <a:lvl1pPr algn="ctr">
              <a:defRPr sz="3600" b="1" i="0">
                <a:solidFill>
                  <a:schemeClr val="tx1">
                    <a:lumMod val="75000"/>
                    <a:lumOff val="25000"/>
                  </a:schemeClr>
                </a:solidFill>
                <a:latin typeface="Segoe"/>
                <a:cs typeface="Segoe"/>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111694"/>
            <a:ext cx="8229600" cy="1500411"/>
          </a:xfrm>
        </p:spPr>
        <p:txBody>
          <a:bodyPr/>
          <a:lstStyle>
            <a:lvl1pPr>
              <a:defRPr b="0" i="0">
                <a:solidFill>
                  <a:schemeClr val="tx1">
                    <a:lumMod val="65000"/>
                    <a:lumOff val="35000"/>
                  </a:schemeClr>
                </a:solidFill>
                <a:latin typeface="Segoe"/>
                <a:cs typeface="Segoe"/>
              </a:defRPr>
            </a:lvl1pPr>
            <a:lvl2pPr>
              <a:defRPr b="0" i="0">
                <a:solidFill>
                  <a:schemeClr val="tx1">
                    <a:lumMod val="65000"/>
                    <a:lumOff val="35000"/>
                  </a:schemeClr>
                </a:solidFill>
                <a:latin typeface="Segoe"/>
                <a:cs typeface="Segoe"/>
              </a:defRPr>
            </a:lvl2pPr>
            <a:lvl3pPr>
              <a:defRPr b="0" i="0">
                <a:solidFill>
                  <a:schemeClr val="tx1">
                    <a:lumMod val="65000"/>
                    <a:lumOff val="35000"/>
                  </a:schemeClr>
                </a:solidFill>
                <a:latin typeface="Segoe"/>
                <a:cs typeface="Segoe"/>
              </a:defRPr>
            </a:lvl3pPr>
            <a:lvl4pPr>
              <a:defRPr b="0" i="0">
                <a:solidFill>
                  <a:schemeClr val="tx1">
                    <a:lumMod val="65000"/>
                    <a:lumOff val="35000"/>
                  </a:schemeClr>
                </a:solidFill>
                <a:latin typeface="Segoe"/>
                <a:cs typeface="Segoe"/>
              </a:defRPr>
            </a:lvl4pPr>
            <a:lvl5pPr>
              <a:defRPr b="0" i="0">
                <a:solidFill>
                  <a:schemeClr val="tx1">
                    <a:lumMod val="65000"/>
                    <a:lumOff val="35000"/>
                  </a:schemeClr>
                </a:solidFill>
                <a:latin typeface="Segoe"/>
                <a:cs typeface="Sego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a:xfrm>
            <a:off x="3511886" y="4772415"/>
            <a:ext cx="2133600" cy="273844"/>
          </a:xfrm>
          <a:prstGeom prst="rect">
            <a:avLst/>
          </a:prstGeom>
        </p:spPr>
        <p:txBody>
          <a:bodyPr lIns="91424" tIns="45712" rIns="91424" bIns="45712"/>
          <a:lstStyle>
            <a:lvl1pPr algn="ctr">
              <a:defRPr b="0" i="0">
                <a:solidFill>
                  <a:schemeClr val="tx1">
                    <a:lumMod val="95000"/>
                    <a:lumOff val="5000"/>
                  </a:schemeClr>
                </a:solidFill>
                <a:latin typeface="Segoe"/>
                <a:cs typeface="Segoe"/>
              </a:defRPr>
            </a:lvl1pPr>
          </a:lstStyle>
          <a:p>
            <a:pPr defTabSz="914248"/>
            <a:fld id="{B6F15528-21DE-4FAA-801E-634DDDAF4B2B}" type="slidenum">
              <a:rPr lang="en-US" smtClean="0">
                <a:solidFill>
                  <a:srgbClr val="292929">
                    <a:lumMod val="95000"/>
                    <a:lumOff val="5000"/>
                  </a:srgbClr>
                </a:solidFill>
              </a:rPr>
              <a:pPr defTabSz="914248"/>
              <a:t>‹#›</a:t>
            </a:fld>
            <a:endParaRPr lang="en-US">
              <a:solidFill>
                <a:srgbClr val="292929">
                  <a:lumMod val="95000"/>
                  <a:lumOff val="5000"/>
                </a:srgbClr>
              </a:solidFill>
            </a:endParaRPr>
          </a:p>
        </p:txBody>
      </p:sp>
    </p:spTree>
    <p:extLst>
      <p:ext uri="{BB962C8B-B14F-4D97-AF65-F5344CB8AC3E}">
        <p14:creationId xmlns:p14="http://schemas.microsoft.com/office/powerpoint/2010/main" val="734534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389436"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4" tIns="34273" rIns="68544" bIns="34273" numCol="1" spcCol="0" rtlCol="0" anchor="ctr" anchorCtr="0" compatLnSpc="1">
            <a:prstTxWarp prst="textNoShape">
              <a:avLst/>
            </a:prstTxWarp>
          </a:bodyPr>
          <a:lstStyle/>
          <a:p>
            <a:pPr algn="ctr" defTabSz="685261"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693"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2606032" y="2563252"/>
            <a:ext cx="5210341" cy="931409"/>
          </a:xfrm>
        </p:spPr>
        <p:txBody>
          <a:bodyPr lIns="137142" tIns="137142" anchor="ctr" anchorCtr="0"/>
          <a:lstStyle>
            <a:lvl1pPr marL="430956" indent="-428574">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marL="259525" indent="-257146">
              <a:buFont typeface="Arial" pitchFamily="34" charset="0"/>
              <a:buNone/>
              <a:defRPr lang="en-US" sz="1800" kern="1200" spc="-38" baseline="0" dirty="0">
                <a:gradFill>
                  <a:gsLst>
                    <a:gs pos="0">
                      <a:srgbClr val="595959"/>
                    </a:gs>
                    <a:gs pos="86000">
                      <a:srgbClr val="595959"/>
                    </a:gs>
                  </a:gsLst>
                  <a:lin ang="5400000" scaled="0"/>
                </a:gradFill>
                <a:latin typeface="+mn-lt"/>
                <a:ea typeface="+mn-ea"/>
                <a:cs typeface="+mn-cs"/>
              </a:defRPr>
            </a:lvl2pPr>
          </a:lstStyle>
          <a:p>
            <a:pPr marL="2382" lvl="0" indent="0" algn="l" defTabSz="685693" rtl="0" eaLnBrk="1" latinLnBrk="0" hangingPunct="1">
              <a:lnSpc>
                <a:spcPct val="90000"/>
              </a:lnSpc>
              <a:spcBef>
                <a:spcPts val="0"/>
              </a:spcBef>
              <a:spcAft>
                <a:spcPts val="675"/>
              </a:spcAft>
              <a:buSzPct val="80000"/>
            </a:pPr>
            <a:r>
              <a:rPr lang="en-US" smtClean="0"/>
              <a:t>Click to edit Master text styles</a:t>
            </a:r>
          </a:p>
          <a:p>
            <a:pPr marL="2382" lvl="1" indent="0" algn="l" defTabSz="685693" rtl="0" eaLnBrk="1" latinLnBrk="0" hangingPunct="1">
              <a:lnSpc>
                <a:spcPct val="90000"/>
              </a:lnSpc>
              <a:spcBef>
                <a:spcPts val="0"/>
              </a:spcBef>
              <a:spcAft>
                <a:spcPts val="675"/>
              </a:spcAft>
              <a:buSzPct val="80000"/>
            </a:pPr>
            <a:r>
              <a:rPr lang="en-US" smtClean="0"/>
              <a:t>Second level</a:t>
            </a:r>
          </a:p>
        </p:txBody>
      </p:sp>
      <p:sp>
        <p:nvSpPr>
          <p:cNvPr id="18" name="Freeform 105"/>
          <p:cNvSpPr>
            <a:spLocks/>
          </p:cNvSpPr>
          <p:nvPr/>
        </p:nvSpPr>
        <p:spPr bwMode="black">
          <a:xfrm>
            <a:off x="900364"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720" tIns="30860" rIns="61720" bIns="30860" numCol="1" anchor="t" anchorCtr="0" compatLnSpc="1">
            <a:prstTxWarp prst="textNoShape">
              <a:avLst/>
            </a:prstTxWarp>
          </a:bodyPr>
          <a:lstStyle/>
          <a:p>
            <a:pPr lvl="0" defTabSz="914134"/>
            <a:endParaRPr lang="en-US" sz="120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3_Two Panel Layout">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54443"/>
            <a:ext cx="8229600" cy="857250"/>
          </a:xfrm>
        </p:spPr>
        <p:txBody>
          <a:bodyPr>
            <a:normAutofit/>
          </a:bodyPr>
          <a:lstStyle>
            <a:lvl1pPr algn="ctr">
              <a:defRPr sz="3600" b="1" i="0">
                <a:solidFill>
                  <a:schemeClr val="tx1">
                    <a:lumMod val="75000"/>
                    <a:lumOff val="25000"/>
                  </a:schemeClr>
                </a:solidFill>
                <a:latin typeface="Segoe"/>
                <a:cs typeface="Segoe"/>
              </a:defRPr>
            </a:lvl1pPr>
          </a:lstStyle>
          <a:p>
            <a:r>
              <a:rPr lang="en-US" dirty="0" smtClean="0"/>
              <a:t>Click to edit Master title style</a:t>
            </a:r>
            <a:endParaRPr lang="en-US" dirty="0"/>
          </a:p>
        </p:txBody>
      </p:sp>
      <p:sp>
        <p:nvSpPr>
          <p:cNvPr id="10" name="Content Placeholder 2"/>
          <p:cNvSpPr>
            <a:spLocks noGrp="1"/>
          </p:cNvSpPr>
          <p:nvPr>
            <p:ph sz="half" idx="1"/>
          </p:nvPr>
        </p:nvSpPr>
        <p:spPr>
          <a:xfrm>
            <a:off x="457200" y="1115571"/>
            <a:ext cx="3959352" cy="2127121"/>
          </a:xfrm>
        </p:spPr>
        <p:txBody>
          <a:bodyPr/>
          <a:lstStyle>
            <a:lvl1pPr marL="339906" indent="-339906">
              <a:lnSpc>
                <a:spcPct val="90000"/>
              </a:lnSpc>
              <a:defRPr sz="2800">
                <a:solidFill>
                  <a:schemeClr val="tx1">
                    <a:lumMod val="65000"/>
                    <a:lumOff val="35000"/>
                  </a:schemeClr>
                </a:solidFill>
              </a:defRPr>
            </a:lvl1pPr>
            <a:lvl2pPr marL="673198" indent="-325357">
              <a:lnSpc>
                <a:spcPct val="90000"/>
              </a:lnSpc>
              <a:defRPr sz="2400">
                <a:solidFill>
                  <a:schemeClr val="tx1">
                    <a:lumMod val="65000"/>
                    <a:lumOff val="35000"/>
                  </a:schemeClr>
                </a:solidFill>
              </a:defRPr>
            </a:lvl2pPr>
            <a:lvl3pPr marL="953585" indent="-288324">
              <a:lnSpc>
                <a:spcPct val="90000"/>
              </a:lnSpc>
              <a:defRPr sz="2000">
                <a:solidFill>
                  <a:schemeClr val="tx1">
                    <a:lumMod val="65000"/>
                    <a:lumOff val="35000"/>
                  </a:schemeClr>
                </a:solidFill>
              </a:defRPr>
            </a:lvl3pPr>
            <a:lvl4pPr marL="1227363" indent="-273775">
              <a:lnSpc>
                <a:spcPct val="90000"/>
              </a:lnSpc>
              <a:defRPr sz="1800">
                <a:solidFill>
                  <a:schemeClr val="tx1">
                    <a:lumMod val="65000"/>
                    <a:lumOff val="35000"/>
                  </a:schemeClr>
                </a:solidFill>
              </a:defRPr>
            </a:lvl4pPr>
            <a:lvl5pPr marL="1515687" indent="-280387">
              <a:lnSpc>
                <a:spcPct val="90000"/>
              </a:lnSpc>
              <a:defRPr sz="1800">
                <a:solidFill>
                  <a:schemeClr val="tx1">
                    <a:lumMod val="65000"/>
                    <a:lumOff val="35000"/>
                  </a:schemeClr>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half" idx="2"/>
          </p:nvPr>
        </p:nvSpPr>
        <p:spPr>
          <a:xfrm>
            <a:off x="4724404" y="1115571"/>
            <a:ext cx="3962401" cy="2127121"/>
          </a:xfrm>
        </p:spPr>
        <p:txBody>
          <a:bodyPr/>
          <a:lstStyle>
            <a:lvl1pPr marL="347839" indent="-347839">
              <a:lnSpc>
                <a:spcPct val="90000"/>
              </a:lnSpc>
              <a:defRPr sz="2800">
                <a:solidFill>
                  <a:schemeClr val="tx1">
                    <a:lumMod val="65000"/>
                    <a:lumOff val="35000"/>
                  </a:schemeClr>
                </a:solidFill>
              </a:defRPr>
            </a:lvl1pPr>
            <a:lvl2pPr marL="673198" indent="-339906">
              <a:lnSpc>
                <a:spcPct val="90000"/>
              </a:lnSpc>
              <a:defRPr sz="2400">
                <a:solidFill>
                  <a:schemeClr val="tx1">
                    <a:lumMod val="65000"/>
                    <a:lumOff val="35000"/>
                  </a:schemeClr>
                </a:solidFill>
              </a:defRPr>
            </a:lvl2pPr>
            <a:lvl3pPr marL="961522" indent="-302875">
              <a:lnSpc>
                <a:spcPct val="90000"/>
              </a:lnSpc>
              <a:defRPr sz="2000">
                <a:solidFill>
                  <a:schemeClr val="tx1">
                    <a:lumMod val="65000"/>
                    <a:lumOff val="35000"/>
                  </a:schemeClr>
                </a:solidFill>
              </a:defRPr>
            </a:lvl3pPr>
            <a:lvl4pPr marL="1227363" indent="-265841">
              <a:lnSpc>
                <a:spcPct val="90000"/>
              </a:lnSpc>
              <a:defRPr sz="1800">
                <a:solidFill>
                  <a:schemeClr val="tx1">
                    <a:lumMod val="65000"/>
                    <a:lumOff val="35000"/>
                  </a:schemeClr>
                </a:solidFill>
              </a:defRPr>
            </a:lvl4pPr>
            <a:lvl5pPr marL="1515687" indent="-273775">
              <a:lnSpc>
                <a:spcPct val="90000"/>
              </a:lnSpc>
              <a:defRPr sz="1800">
                <a:solidFill>
                  <a:schemeClr val="tx1">
                    <a:lumMod val="65000"/>
                    <a:lumOff val="35000"/>
                  </a:schemeClr>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5"/>
          <p:cNvSpPr>
            <a:spLocks noGrp="1"/>
          </p:cNvSpPr>
          <p:nvPr>
            <p:ph type="sldNum" sz="quarter" idx="12"/>
          </p:nvPr>
        </p:nvSpPr>
        <p:spPr>
          <a:xfrm>
            <a:off x="3511886" y="4729554"/>
            <a:ext cx="2133600" cy="273844"/>
          </a:xfrm>
          <a:prstGeom prst="rect">
            <a:avLst/>
          </a:prstGeom>
        </p:spPr>
        <p:txBody>
          <a:bodyPr lIns="91424" tIns="45712" rIns="91424" bIns="45712"/>
          <a:lstStyle>
            <a:lvl1pPr algn="ctr">
              <a:defRPr b="0" i="0">
                <a:solidFill>
                  <a:schemeClr val="tx1">
                    <a:lumMod val="95000"/>
                    <a:lumOff val="5000"/>
                  </a:schemeClr>
                </a:solidFill>
                <a:latin typeface="Segoe"/>
                <a:cs typeface="Segoe"/>
              </a:defRPr>
            </a:lvl1pPr>
          </a:lstStyle>
          <a:p>
            <a:pPr defTabSz="914248"/>
            <a:fld id="{1C24C1D7-E85D-3D41-874A-BD44A6CAB932}" type="slidenum">
              <a:rPr lang="en-US" smtClean="0">
                <a:solidFill>
                  <a:srgbClr val="292929">
                    <a:lumMod val="95000"/>
                    <a:lumOff val="5000"/>
                  </a:srgbClr>
                </a:solidFill>
              </a:rPr>
              <a:pPr defTabSz="914248"/>
              <a:t>‹#›</a:t>
            </a:fld>
            <a:endParaRPr lang="en-US" dirty="0">
              <a:solidFill>
                <a:srgbClr val="292929">
                  <a:lumMod val="95000"/>
                  <a:lumOff val="5000"/>
                </a:srgbClr>
              </a:solidFill>
            </a:endParaRPr>
          </a:p>
        </p:txBody>
      </p:sp>
      <p:pic>
        <p:nvPicPr>
          <p:cNvPr id="19" name="Picture 18"/>
          <p:cNvPicPr>
            <a:picLocks noChangeAspect="1"/>
          </p:cNvPicPr>
          <p:nvPr userDrawn="1"/>
        </p:nvPicPr>
        <p:blipFill>
          <a:blip r:embed="rId3" cstate="screen">
            <a:lum bright="-100000"/>
            <a:extLst>
              <a:ext uri="{28A0092B-C50C-407E-A947-70E740481C1C}">
                <a14:useLocalDpi xmlns:a14="http://schemas.microsoft.com/office/drawing/2010/main"/>
              </a:ext>
            </a:extLst>
          </a:blip>
          <a:stretch>
            <a:fillRect/>
          </a:stretch>
        </p:blipFill>
        <p:spPr>
          <a:xfrm>
            <a:off x="4114682" y="4954849"/>
            <a:ext cx="904750" cy="145790"/>
          </a:xfrm>
          <a:prstGeom prst="rect">
            <a:avLst/>
          </a:prstGeom>
        </p:spPr>
      </p:pic>
      <p:pic>
        <p:nvPicPr>
          <p:cNvPr id="20" name="Picture 2" descr="D:\User\Pictures\WinAzure_rgb - Copy.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7607" y="4555402"/>
            <a:ext cx="491671" cy="49167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slide_gradient_background.png"/>
          <p:cNvPicPr>
            <a:picLocks noChangeAspect="1"/>
          </p:cNvPicPr>
          <p:nvPr userDrawn="1"/>
        </p:nvPicPr>
        <p:blipFill rotWithShape="1">
          <a:blip r:embed="rId5" cstate="print">
            <a:clrChange>
              <a:clrFrom>
                <a:srgbClr val="5EAFD7"/>
              </a:clrFrom>
              <a:clrTo>
                <a:srgbClr val="5EAFD7">
                  <a:alpha val="0"/>
                </a:srgbClr>
              </a:clrTo>
            </a:clrChange>
            <a:biLevel thresh="25000"/>
          </a:blip>
          <a:srcRect l="4861" t="92811" r="78750" b="1308"/>
          <a:stretch/>
        </p:blipFill>
        <p:spPr>
          <a:xfrm>
            <a:off x="522113" y="4583974"/>
            <a:ext cx="1750031" cy="470888"/>
          </a:xfrm>
          <a:prstGeom prst="rect">
            <a:avLst/>
          </a:prstGeom>
        </p:spPr>
      </p:pic>
      <p:pic>
        <p:nvPicPr>
          <p:cNvPr id="12"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7658904" y="4690829"/>
            <a:ext cx="1314792"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2"/>
          <p:cNvPicPr>
            <a:picLocks noChangeAspect="1"/>
          </p:cNvPicPr>
          <p:nvPr userDrawn="1"/>
        </p:nvPicPr>
        <p:blipFill rotWithShape="1">
          <a:blip r:embed="rId7">
            <a:extLst>
              <a:ext uri="{28A0092B-C50C-407E-A947-70E740481C1C}">
                <a14:useLocalDpi xmlns:a14="http://schemas.microsoft.com/office/drawing/2010/main" val="0"/>
              </a:ext>
            </a:extLst>
          </a:blip>
          <a:srcRect l="28024" r="37835"/>
          <a:stretch/>
        </p:blipFill>
        <p:spPr>
          <a:xfrm>
            <a:off x="6138503" y="4674881"/>
            <a:ext cx="1386137" cy="371475"/>
          </a:xfrm>
          <a:prstGeom prst="rect">
            <a:avLst/>
          </a:prstGeom>
        </p:spPr>
      </p:pic>
    </p:spTree>
    <p:extLst>
      <p:ext uri="{BB962C8B-B14F-4D97-AF65-F5344CB8AC3E}">
        <p14:creationId xmlns:p14="http://schemas.microsoft.com/office/powerpoint/2010/main" val="1047499042"/>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cSld name="3_Section Header">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 y="2768602"/>
            <a:ext cx="9143999" cy="1021556"/>
          </a:xfrm>
        </p:spPr>
        <p:txBody>
          <a:bodyPr anchor="t">
            <a:normAutofit/>
          </a:bodyPr>
          <a:lstStyle>
            <a:lvl1pPr algn="ctr">
              <a:defRPr sz="3600" b="1" i="0" cap="none">
                <a:solidFill>
                  <a:schemeClr val="bg1"/>
                </a:solidFill>
                <a:effectLst>
                  <a:outerShdw blurRad="25400" dist="38100" dir="2700000">
                    <a:srgbClr val="000000">
                      <a:alpha val="9000"/>
                    </a:srgbClr>
                  </a:outerShdw>
                </a:effectLst>
                <a:latin typeface="Segoe"/>
                <a:cs typeface="Segoe"/>
              </a:defRPr>
            </a:lvl1pPr>
          </a:lstStyle>
          <a:p>
            <a:r>
              <a:rPr lang="en-US" smtClean="0"/>
              <a:t>Click to edit Master title style</a:t>
            </a:r>
            <a:endParaRPr lang="en-US" dirty="0"/>
          </a:p>
        </p:txBody>
      </p:sp>
      <p:sp>
        <p:nvSpPr>
          <p:cNvPr id="6" name="Slide Number Placeholder 5"/>
          <p:cNvSpPr>
            <a:spLocks noGrp="1"/>
          </p:cNvSpPr>
          <p:nvPr>
            <p:ph type="sldNum" sz="quarter" idx="12"/>
          </p:nvPr>
        </p:nvSpPr>
        <p:spPr>
          <a:xfrm>
            <a:off x="445100" y="4767264"/>
            <a:ext cx="2133600" cy="273844"/>
          </a:xfrm>
          <a:prstGeom prst="rect">
            <a:avLst/>
          </a:prstGeom>
        </p:spPr>
        <p:txBody>
          <a:bodyPr lIns="91424" tIns="45712" rIns="91424" bIns="45712"/>
          <a:lstStyle>
            <a:lvl1pPr algn="l">
              <a:defRPr b="0" i="0">
                <a:solidFill>
                  <a:srgbClr val="FFFFFF"/>
                </a:solidFill>
                <a:latin typeface="Segoe"/>
                <a:cs typeface="Segoe"/>
              </a:defRPr>
            </a:lvl1pPr>
          </a:lstStyle>
          <a:p>
            <a:pPr defTabSz="914248"/>
            <a:fld id="{B6F15528-21DE-4FAA-801E-634DDDAF4B2B}" type="slidenum">
              <a:rPr lang="en-US" smtClean="0"/>
              <a:pPr defTabSz="914248"/>
              <a:t>‹#›</a:t>
            </a:fld>
            <a:endParaRPr lang="en-US"/>
          </a:p>
        </p:txBody>
      </p:sp>
    </p:spTree>
    <p:extLst>
      <p:ext uri="{BB962C8B-B14F-4D97-AF65-F5344CB8AC3E}">
        <p14:creationId xmlns:p14="http://schemas.microsoft.com/office/powerpoint/2010/main" val="3349510009"/>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9438" y="1428751"/>
            <a:ext cx="8363937" cy="1226874"/>
          </a:xfrm>
        </p:spPr>
        <p:txBody>
          <a:bodyPr/>
          <a:lstStyle>
            <a:lvl1pPr>
              <a:lnSpc>
                <a:spcPct val="90000"/>
              </a:lnSpc>
              <a:defRPr sz="1800"/>
            </a:lvl1pPr>
            <a:lvl2pPr>
              <a:lnSpc>
                <a:spcPct val="90000"/>
              </a:lnSpc>
              <a:defRPr sz="1500"/>
            </a:lvl2pPr>
            <a:lvl3pPr>
              <a:lnSpc>
                <a:spcPct val="90000"/>
              </a:lnSpc>
              <a:defRPr sz="1400"/>
            </a:lvl3pPr>
            <a:lvl4pPr>
              <a:lnSpc>
                <a:spcPct val="90000"/>
              </a:lnSpc>
              <a:defRPr sz="1400"/>
            </a:lvl4pPr>
            <a:lvl5pPr>
              <a:lnSpc>
                <a:spcPct val="90000"/>
              </a:lnSpc>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08043461"/>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55" y="1675586"/>
            <a:ext cx="6281777" cy="1019397"/>
          </a:xfrm>
        </p:spPr>
        <p:txBody>
          <a:bodyPr anchor="ctr" anchorCtr="0">
            <a:noAutofit/>
          </a:bodyPr>
          <a:lstStyle>
            <a:lvl1pPr>
              <a:lnSpc>
                <a:spcPct val="90000"/>
              </a:lnSpc>
              <a:defRPr sz="50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56" y="3459275"/>
            <a:ext cx="4091815" cy="858697"/>
          </a:xfrm>
        </p:spPr>
        <p:txBody>
          <a:bodyPr/>
          <a:lstStyle>
            <a:lvl1pPr marL="0" indent="0">
              <a:buFont typeface="Arial" pitchFamily="34" charset="0"/>
              <a:buNone/>
              <a:defRPr sz="1800">
                <a:solidFill>
                  <a:schemeClr val="bg1">
                    <a:alpha val="98000"/>
                  </a:schemeClr>
                </a:solidFill>
                <a:latin typeface="+mj-lt"/>
              </a:defRPr>
            </a:lvl1pPr>
            <a:lvl2pPr marL="345042" indent="0">
              <a:buFont typeface="Arial" pitchFamily="34" charset="0"/>
              <a:buNone/>
              <a:defRPr/>
            </a:lvl2pPr>
            <a:lvl3pPr marL="641321" indent="0">
              <a:buFont typeface="Arial" pitchFamily="34" charset="0"/>
              <a:buNone/>
              <a:defRPr/>
            </a:lvl3pPr>
            <a:lvl4pPr marL="943551" indent="0">
              <a:buFont typeface="Arial" pitchFamily="34" charset="0"/>
              <a:buNone/>
              <a:defRPr/>
            </a:lvl4pPr>
            <a:lvl5pPr marL="1202926"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4098728459"/>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709810"/>
          </a:xfrm>
        </p:spPr>
        <p:txBody>
          <a:bodyPr/>
          <a:lstStyle>
            <a:lvl1pPr marL="2382"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2"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3551" indent="-30223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2926" indent="-25938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5186" indent="-252247">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22" y="4779411"/>
            <a:ext cx="1261769" cy="146626"/>
          </a:xfrm>
          <a:prstGeom prst="rect">
            <a:avLst/>
          </a:prstGeom>
        </p:spPr>
      </p:pic>
    </p:spTree>
    <p:extLst>
      <p:ext uri="{BB962C8B-B14F-4D97-AF65-F5344CB8AC3E}">
        <p14:creationId xmlns:p14="http://schemas.microsoft.com/office/powerpoint/2010/main" val="3182957886"/>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lgn="l" defTabSz="685322"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74277"/>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400" indent="-257009">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009" indent="-257009">
              <a:spcBef>
                <a:spcPts val="0"/>
              </a:spcBef>
              <a:spcAft>
                <a:spcPts val="300"/>
              </a:spcAft>
              <a:buFont typeface="Arial" pitchFamily="34" charset="0"/>
              <a:buChar char="•"/>
              <a:defRPr/>
            </a:lvl5pPr>
            <a:lvl6pPr marL="774586" indent="-257009">
              <a:buFont typeface="Arial" pitchFamily="34" charset="0"/>
              <a:buChar char="•"/>
              <a:defRPr sz="1800">
                <a:gradFill>
                  <a:gsLst>
                    <a:gs pos="0">
                      <a:srgbClr val="595959"/>
                    </a:gs>
                    <a:gs pos="86000">
                      <a:srgbClr val="595959"/>
                    </a:gs>
                  </a:gsLst>
                  <a:lin ang="5400000" scaled="0"/>
                </a:gradFill>
              </a:defRPr>
            </a:lvl6pPr>
            <a:lvl7pPr marL="941168" indent="-168958">
              <a:defRPr>
                <a:gradFill>
                  <a:gsLst>
                    <a:gs pos="0">
                      <a:srgbClr val="595959"/>
                    </a:gs>
                    <a:gs pos="86000">
                      <a:srgbClr val="595959"/>
                    </a:gs>
                  </a:gsLst>
                  <a:lin ang="5400000" scaled="0"/>
                </a:gradFill>
              </a:defRPr>
            </a:lvl7pPr>
            <a:lvl8pPr marL="1114882" indent="-173712">
              <a:defRPr>
                <a:gradFill>
                  <a:gsLst>
                    <a:gs pos="0">
                      <a:srgbClr val="595959"/>
                    </a:gs>
                    <a:gs pos="86000">
                      <a:srgbClr val="595959"/>
                    </a:gs>
                  </a:gsLst>
                  <a:lin ang="5400000" scaled="0"/>
                </a:gradFill>
              </a:defRPr>
            </a:lvl8pPr>
          </a:lstStyle>
          <a:p>
            <a:pPr marL="259382" lvl="0" indent="-259382" algn="l" defTabSz="685322" rtl="0" eaLnBrk="1" latinLnBrk="0" hangingPunct="1">
              <a:lnSpc>
                <a:spcPct val="90000"/>
              </a:lnSpc>
              <a:spcBef>
                <a:spcPct val="20000"/>
              </a:spcBef>
              <a:buSzPct val="90000"/>
              <a:buFont typeface="Arial" pitchFamily="34" charset="0"/>
              <a:buChar char="•"/>
            </a:pPr>
            <a:r>
              <a:rPr lang="en-US" smtClean="0"/>
              <a:t>Click to edit Master text styles</a:t>
            </a:r>
          </a:p>
          <a:p>
            <a:pPr marL="259382" lvl="1" indent="-259382" algn="l" defTabSz="685322" rtl="0" eaLnBrk="1" latinLnBrk="0" hangingPunct="1">
              <a:lnSpc>
                <a:spcPct val="90000"/>
              </a:lnSpc>
              <a:spcBef>
                <a:spcPct val="20000"/>
              </a:spcBef>
              <a:buSzPct val="90000"/>
              <a:buFont typeface="Arial" pitchFamily="34" charset="0"/>
              <a:buChar char="•"/>
            </a:pPr>
            <a:r>
              <a:rPr lang="en-US" smtClean="0"/>
              <a:t>Second level</a:t>
            </a:r>
          </a:p>
          <a:p>
            <a:pPr marL="259382" lvl="2" indent="-259382" algn="l" defTabSz="685322" rtl="0" eaLnBrk="1" latinLnBrk="0" hangingPunct="1">
              <a:lnSpc>
                <a:spcPct val="90000"/>
              </a:lnSpc>
              <a:spcBef>
                <a:spcPct val="20000"/>
              </a:spcBef>
              <a:buSzPct val="90000"/>
              <a:buFont typeface="Arial" pitchFamily="34" charset="0"/>
              <a:buChar char="•"/>
            </a:pPr>
            <a:r>
              <a:rPr lang="en-US" smtClean="0"/>
              <a:t>Third level</a:t>
            </a:r>
          </a:p>
          <a:p>
            <a:pPr marL="259382" lvl="3" indent="-259382" algn="l" defTabSz="685322" rtl="0" eaLnBrk="1" latinLnBrk="0" hangingPunct="1">
              <a:lnSpc>
                <a:spcPct val="90000"/>
              </a:lnSpc>
              <a:spcBef>
                <a:spcPct val="20000"/>
              </a:spcBef>
              <a:buSzPct val="90000"/>
              <a:buFont typeface="Arial" pitchFamily="34" charset="0"/>
              <a:buChar char="•"/>
            </a:pPr>
            <a:r>
              <a:rPr lang="en-US" smtClean="0"/>
              <a:t>Fourth level</a:t>
            </a:r>
          </a:p>
          <a:p>
            <a:pPr marL="259382" lvl="4" indent="-259382" algn="l" defTabSz="685322"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22" y="4779411"/>
            <a:ext cx="1261769" cy="146626"/>
          </a:xfrm>
          <a:prstGeom prst="rect">
            <a:avLst/>
          </a:prstGeom>
        </p:spPr>
      </p:pic>
    </p:spTree>
    <p:extLst>
      <p:ext uri="{BB962C8B-B14F-4D97-AF65-F5344CB8AC3E}">
        <p14:creationId xmlns:p14="http://schemas.microsoft.com/office/powerpoint/2010/main" val="849110517"/>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1832810"/>
          </a:xfrm>
        </p:spPr>
        <p:txBody>
          <a:bodyPr/>
          <a:lstStyle>
            <a:lvl1pPr marL="255819" indent="-255819">
              <a:lnSpc>
                <a:spcPct val="90000"/>
              </a:lnSpc>
              <a:buSzPct val="80000"/>
              <a:buFont typeface="Arial" pitchFamily="34" charset="0"/>
              <a:buChar char="•"/>
              <a:defRPr sz="2400"/>
            </a:lvl1pPr>
            <a:lvl2pPr marL="469989" indent="-214170">
              <a:lnSpc>
                <a:spcPct val="90000"/>
              </a:lnSpc>
              <a:buSzPct val="80000"/>
              <a:buFont typeface="Arial" pitchFamily="34" charset="0"/>
              <a:buChar char="•"/>
              <a:defRPr sz="2100"/>
            </a:lvl2pPr>
            <a:lvl3pPr marL="685349" indent="-215361">
              <a:lnSpc>
                <a:spcPct val="90000"/>
              </a:lnSpc>
              <a:buSzPct val="80000"/>
              <a:buFont typeface="Arial" pitchFamily="34" charset="0"/>
              <a:buChar char="•"/>
              <a:defRPr sz="1800"/>
            </a:lvl3pPr>
            <a:lvl4pPr marL="1283832" indent="-168958">
              <a:lnSpc>
                <a:spcPct val="90000"/>
              </a:lnSpc>
              <a:buSzPct val="80000"/>
              <a:buFont typeface="Arial" pitchFamily="34" charset="0"/>
              <a:buChar char="•"/>
              <a:defRPr sz="1500"/>
            </a:lvl4pPr>
            <a:lvl5pPr marL="1457555" indent="-173712">
              <a:lnSpc>
                <a:spcPct val="90000"/>
              </a:lnSpc>
              <a:buSzPct val="80000"/>
              <a:buFont typeface="Arial" pitchFamily="34" charset="0"/>
              <a:buChar char="•"/>
              <a:defRPr sz="15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1832810"/>
          </a:xfrm>
        </p:spPr>
        <p:txBody>
          <a:bodyPr/>
          <a:lstStyle>
            <a:lvl1pPr marL="342661" indent="-342661">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490" indent="-342661">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6998" indent="-257009">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1891" indent="-257009">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0845" indent="-257009">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400"/>
            </a:lvl6pPr>
            <a:lvl7pPr>
              <a:defRPr sz="1400"/>
            </a:lvl7pPr>
            <a:lvl8pPr>
              <a:defRPr sz="1400"/>
            </a:lvl8pPr>
            <a:lvl9pPr>
              <a:defRPr sz="1400"/>
            </a:lvl9pPr>
          </a:lstStyle>
          <a:p>
            <a:pPr marL="255819" lvl="0" indent="-255819" algn="l" defTabSz="685322" rtl="0" eaLnBrk="1" latinLnBrk="0" hangingPunct="1">
              <a:lnSpc>
                <a:spcPct val="90000"/>
              </a:lnSpc>
              <a:spcBef>
                <a:spcPct val="20000"/>
              </a:spcBef>
              <a:buSzPct val="80000"/>
              <a:buFont typeface="Arial" pitchFamily="34" charset="0"/>
              <a:buChar char="•"/>
            </a:pPr>
            <a:r>
              <a:rPr lang="en-US" smtClean="0"/>
              <a:t>Click to edit Master text styles</a:t>
            </a:r>
          </a:p>
          <a:p>
            <a:pPr marL="255819" lvl="1" indent="-255819" algn="l" defTabSz="685322" rtl="0" eaLnBrk="1" latinLnBrk="0" hangingPunct="1">
              <a:lnSpc>
                <a:spcPct val="90000"/>
              </a:lnSpc>
              <a:spcBef>
                <a:spcPct val="20000"/>
              </a:spcBef>
              <a:buSzPct val="80000"/>
              <a:buFont typeface="Arial" pitchFamily="34" charset="0"/>
              <a:buChar char="•"/>
            </a:pPr>
            <a:r>
              <a:rPr lang="en-US" smtClean="0"/>
              <a:t>Second level</a:t>
            </a:r>
          </a:p>
          <a:p>
            <a:pPr marL="255819" lvl="2" indent="-255819" algn="l" defTabSz="685322" rtl="0" eaLnBrk="1" latinLnBrk="0" hangingPunct="1">
              <a:lnSpc>
                <a:spcPct val="90000"/>
              </a:lnSpc>
              <a:spcBef>
                <a:spcPct val="20000"/>
              </a:spcBef>
              <a:buSzPct val="80000"/>
              <a:buFont typeface="Arial" pitchFamily="34" charset="0"/>
              <a:buChar char="•"/>
            </a:pPr>
            <a:r>
              <a:rPr lang="en-US" smtClean="0"/>
              <a:t>Third level</a:t>
            </a:r>
          </a:p>
          <a:p>
            <a:pPr marL="255819" lvl="3" indent="-255819" algn="l" defTabSz="685322" rtl="0" eaLnBrk="1" latinLnBrk="0" hangingPunct="1">
              <a:lnSpc>
                <a:spcPct val="90000"/>
              </a:lnSpc>
              <a:spcBef>
                <a:spcPct val="20000"/>
              </a:spcBef>
              <a:buSzPct val="80000"/>
              <a:buFont typeface="Arial" pitchFamily="34" charset="0"/>
              <a:buChar char="•"/>
            </a:pPr>
            <a:r>
              <a:rPr lang="en-US" smtClean="0"/>
              <a:t>Fourth level</a:t>
            </a:r>
          </a:p>
          <a:p>
            <a:pPr marL="255819" lvl="4" indent="-255819" algn="l" defTabSz="685322"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22" y="4779411"/>
            <a:ext cx="1261769" cy="146626"/>
          </a:xfrm>
          <a:prstGeom prst="rect">
            <a:avLst/>
          </a:prstGeom>
        </p:spPr>
      </p:pic>
    </p:spTree>
    <p:extLst>
      <p:ext uri="{BB962C8B-B14F-4D97-AF65-F5344CB8AC3E}">
        <p14:creationId xmlns:p14="http://schemas.microsoft.com/office/powerpoint/2010/main" val="683017970"/>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Text Placeholder 2"/>
          <p:cNvSpPr>
            <a:spLocks noGrp="1"/>
          </p:cNvSpPr>
          <p:nvPr>
            <p:ph type="body" idx="1"/>
          </p:nvPr>
        </p:nvSpPr>
        <p:spPr>
          <a:xfrm>
            <a:off x="389436" y="1085869"/>
            <a:ext cx="4115872" cy="332399"/>
          </a:xfrm>
        </p:spPr>
        <p:txBody>
          <a:bodyPr anchor="b"/>
          <a:lstStyle>
            <a:lvl1pPr marL="0" indent="0">
              <a:lnSpc>
                <a:spcPct val="90000"/>
              </a:lnSpc>
              <a:spcBef>
                <a:spcPts val="0"/>
              </a:spcBef>
              <a:buNone/>
              <a:defRPr sz="2400" b="0">
                <a:latin typeface="Segoe UI Light" pitchFamily="34" charset="0"/>
              </a:defRPr>
            </a:lvl1pPr>
            <a:lvl2pPr marL="342649" indent="0">
              <a:buNone/>
              <a:defRPr sz="1500" b="1"/>
            </a:lvl2pPr>
            <a:lvl3pPr marL="685322" indent="0">
              <a:buNone/>
              <a:defRPr sz="1400" b="1"/>
            </a:lvl3pPr>
            <a:lvl4pPr marL="1027979" indent="0">
              <a:buNone/>
              <a:defRPr sz="1200" b="1"/>
            </a:lvl4pPr>
            <a:lvl5pPr marL="1370645" indent="0">
              <a:buNone/>
              <a:defRPr sz="1200" b="1"/>
            </a:lvl5pPr>
            <a:lvl6pPr marL="1713294" indent="0">
              <a:buNone/>
              <a:defRPr sz="1200" b="1"/>
            </a:lvl6pPr>
            <a:lvl7pPr marL="2055963" indent="0">
              <a:buNone/>
              <a:defRPr sz="1200" b="1"/>
            </a:lvl7pPr>
            <a:lvl8pPr marL="2398624" indent="0">
              <a:buNone/>
              <a:defRPr sz="1200" b="1"/>
            </a:lvl8pPr>
            <a:lvl9pPr marL="2741288"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1" y="1700099"/>
            <a:ext cx="4114800" cy="1458861"/>
          </a:xfrm>
        </p:spPr>
        <p:txBody>
          <a:bodyPr/>
          <a:lstStyle>
            <a:lvl1pPr marL="302230" indent="-302230">
              <a:buSzPct val="80000"/>
              <a:buFont typeface="Arial" pitchFamily="34" charset="0"/>
              <a:buChar char="•"/>
              <a:defRPr sz="2100"/>
            </a:lvl1pPr>
            <a:lvl2pPr marL="558023" indent="-241539">
              <a:buSzPct val="80000"/>
              <a:buFont typeface="Arial" pitchFamily="34" charset="0"/>
              <a:buChar char="•"/>
              <a:defRPr sz="2100"/>
            </a:lvl2pPr>
            <a:lvl3pPr marL="769829" indent="-211789" defTabSz="772199">
              <a:buSzPct val="80000"/>
              <a:buFont typeface="Arial" pitchFamily="34" charset="0"/>
              <a:buChar char="•"/>
              <a:defRPr sz="1800"/>
            </a:lvl3pPr>
            <a:lvl4pPr marL="987562" indent="-215361">
              <a:buSzPct val="80000"/>
              <a:buFont typeface="Arial" pitchFamily="34" charset="0"/>
              <a:buChar char="•"/>
              <a:defRPr sz="1500"/>
            </a:lvl4pPr>
            <a:lvl5pPr marL="1155339" indent="-167768">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85869"/>
            <a:ext cx="4115872" cy="332399"/>
          </a:xfrm>
        </p:spPr>
        <p:txBody>
          <a:bodyPr anchor="b"/>
          <a:lstStyle>
            <a:lvl1pPr marL="0" indent="0">
              <a:lnSpc>
                <a:spcPct val="90000"/>
              </a:lnSpc>
              <a:spcBef>
                <a:spcPts val="0"/>
              </a:spcBef>
              <a:buNone/>
              <a:defRPr sz="2400" b="0">
                <a:latin typeface="Segoe UI Light" pitchFamily="34" charset="0"/>
              </a:defRPr>
            </a:lvl1pPr>
            <a:lvl2pPr marL="342649" indent="0">
              <a:buNone/>
              <a:defRPr sz="1500" b="1"/>
            </a:lvl2pPr>
            <a:lvl3pPr marL="685322" indent="0">
              <a:buNone/>
              <a:defRPr sz="1400" b="1"/>
            </a:lvl3pPr>
            <a:lvl4pPr marL="1027979" indent="0">
              <a:buNone/>
              <a:defRPr sz="1200" b="1"/>
            </a:lvl4pPr>
            <a:lvl5pPr marL="1370645" indent="0">
              <a:buNone/>
              <a:defRPr sz="1200" b="1"/>
            </a:lvl5pPr>
            <a:lvl6pPr marL="1713294" indent="0">
              <a:buNone/>
              <a:defRPr sz="1200" b="1"/>
            </a:lvl6pPr>
            <a:lvl7pPr marL="2055963" indent="0">
              <a:buNone/>
              <a:defRPr sz="1200" b="1"/>
            </a:lvl7pPr>
            <a:lvl8pPr marL="2398624" indent="0">
              <a:buNone/>
              <a:defRPr sz="1200" b="1"/>
            </a:lvl8pPr>
            <a:lvl9pPr marL="2741288"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1" y="1700099"/>
            <a:ext cx="4115872" cy="1458861"/>
          </a:xfrm>
        </p:spPr>
        <p:txBody>
          <a:bodyPr/>
          <a:lstStyle>
            <a:lvl1pPr marL="222099" indent="-222099">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661" indent="-342661">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502" indent="-257009">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29211" indent="-257009">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041" indent="-257009">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29211" indent="-257009">
              <a:defRPr sz="1200"/>
            </a:lvl6pPr>
            <a:lvl7pPr marL="1201742" indent="-214170">
              <a:defRPr sz="1200"/>
            </a:lvl7pPr>
            <a:lvl8pPr>
              <a:defRPr sz="1200"/>
            </a:lvl8pPr>
            <a:lvl9pPr>
              <a:defRPr sz="1200"/>
            </a:lvl9pPr>
          </a:lstStyle>
          <a:p>
            <a:pPr marL="302230" lvl="0" indent="-302230" algn="l" defTabSz="685322" rtl="0" eaLnBrk="1" latinLnBrk="0" hangingPunct="1">
              <a:lnSpc>
                <a:spcPct val="90000"/>
              </a:lnSpc>
              <a:spcBef>
                <a:spcPct val="20000"/>
              </a:spcBef>
              <a:buSzPct val="80000"/>
            </a:pPr>
            <a:r>
              <a:rPr lang="en-US" smtClean="0"/>
              <a:t>Click to edit Master text styles</a:t>
            </a:r>
          </a:p>
          <a:p>
            <a:pPr marL="302230" lvl="1" indent="-302230" algn="l" defTabSz="685322" rtl="0" eaLnBrk="1" latinLnBrk="0" hangingPunct="1">
              <a:lnSpc>
                <a:spcPct val="90000"/>
              </a:lnSpc>
              <a:spcBef>
                <a:spcPct val="20000"/>
              </a:spcBef>
              <a:buSzPct val="80000"/>
            </a:pPr>
            <a:r>
              <a:rPr lang="en-US" smtClean="0"/>
              <a:t>Second level</a:t>
            </a:r>
          </a:p>
          <a:p>
            <a:pPr marL="302230" lvl="2" indent="-302230" algn="l" defTabSz="685322" rtl="0" eaLnBrk="1" latinLnBrk="0" hangingPunct="1">
              <a:lnSpc>
                <a:spcPct val="90000"/>
              </a:lnSpc>
              <a:spcBef>
                <a:spcPct val="20000"/>
              </a:spcBef>
              <a:buSzPct val="80000"/>
            </a:pPr>
            <a:r>
              <a:rPr lang="en-US" smtClean="0"/>
              <a:t>Third level</a:t>
            </a:r>
          </a:p>
          <a:p>
            <a:pPr marL="302230" lvl="3" indent="-302230" algn="l" defTabSz="685322" rtl="0" eaLnBrk="1" latinLnBrk="0" hangingPunct="1">
              <a:lnSpc>
                <a:spcPct val="90000"/>
              </a:lnSpc>
              <a:spcBef>
                <a:spcPct val="20000"/>
              </a:spcBef>
              <a:buSzPct val="80000"/>
            </a:pPr>
            <a:r>
              <a:rPr lang="en-US" smtClean="0"/>
              <a:t>Fourth level</a:t>
            </a:r>
          </a:p>
          <a:p>
            <a:pPr marL="302230" lvl="4" indent="-302230" algn="l" defTabSz="685322"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22" y="4779411"/>
            <a:ext cx="1261769" cy="146626"/>
          </a:xfrm>
          <a:prstGeom prst="rect">
            <a:avLst/>
          </a:prstGeom>
        </p:spPr>
      </p:pic>
    </p:spTree>
    <p:extLst>
      <p:ext uri="{BB962C8B-B14F-4D97-AF65-F5344CB8AC3E}">
        <p14:creationId xmlns:p14="http://schemas.microsoft.com/office/powerpoint/2010/main" val="3055298822"/>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22" y="4779411"/>
            <a:ext cx="1261769" cy="146626"/>
          </a:xfrm>
          <a:prstGeom prst="rect">
            <a:avLst/>
          </a:prstGeom>
        </p:spPr>
      </p:pic>
    </p:spTree>
    <p:extLst>
      <p:ext uri="{BB962C8B-B14F-4D97-AF65-F5344CB8AC3E}">
        <p14:creationId xmlns:p14="http://schemas.microsoft.com/office/powerpoint/2010/main" val="2613541128"/>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22" y="4779411"/>
            <a:ext cx="1261769" cy="146626"/>
          </a:xfrm>
          <a:prstGeom prst="rect">
            <a:avLst/>
          </a:prstGeom>
        </p:spPr>
      </p:pic>
    </p:spTree>
    <p:extLst>
      <p:ext uri="{BB962C8B-B14F-4D97-AF65-F5344CB8AC3E}">
        <p14:creationId xmlns:p14="http://schemas.microsoft.com/office/powerpoint/2010/main" val="479525201"/>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6"/>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0"/>
            <a:ext cx="3154788" cy="346249"/>
          </a:xfrm>
        </p:spPr>
        <p:txBody>
          <a:bodyPr>
            <a:noAutofit/>
          </a:bodyPr>
          <a:lstStyle>
            <a:lvl1pPr marL="0" indent="0" algn="l" defTabSz="685693"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44" indent="0" algn="ctr">
              <a:buNone/>
              <a:defRPr>
                <a:solidFill>
                  <a:schemeClr val="tx1">
                    <a:tint val="75000"/>
                  </a:schemeClr>
                </a:solidFill>
              </a:defRPr>
            </a:lvl2pPr>
            <a:lvl3pPr marL="685693" indent="0" algn="ctr">
              <a:buNone/>
              <a:defRPr>
                <a:solidFill>
                  <a:schemeClr val="tx1">
                    <a:tint val="75000"/>
                  </a:schemeClr>
                </a:solidFill>
              </a:defRPr>
            </a:lvl3pPr>
            <a:lvl4pPr marL="1028538" indent="0" algn="ctr">
              <a:buNone/>
              <a:defRPr>
                <a:solidFill>
                  <a:schemeClr val="tx1">
                    <a:tint val="75000"/>
                  </a:schemeClr>
                </a:solidFill>
              </a:defRPr>
            </a:lvl4pPr>
            <a:lvl5pPr marL="1371386" indent="0" algn="ctr">
              <a:buNone/>
              <a:defRPr>
                <a:solidFill>
                  <a:schemeClr val="tx1">
                    <a:tint val="75000"/>
                  </a:schemeClr>
                </a:solidFill>
              </a:defRPr>
            </a:lvl5pPr>
            <a:lvl6pPr marL="1714228" indent="0" algn="ctr">
              <a:buNone/>
              <a:defRPr>
                <a:solidFill>
                  <a:schemeClr val="tx1">
                    <a:tint val="75000"/>
                  </a:schemeClr>
                </a:solidFill>
              </a:defRPr>
            </a:lvl6pPr>
            <a:lvl7pPr marL="2057078" indent="0" algn="ctr">
              <a:buNone/>
              <a:defRPr>
                <a:solidFill>
                  <a:schemeClr val="tx1">
                    <a:tint val="75000"/>
                  </a:schemeClr>
                </a:solidFill>
              </a:defRPr>
            </a:lvl7pPr>
            <a:lvl8pPr marL="2399924" indent="0" algn="ctr">
              <a:buNone/>
              <a:defRPr>
                <a:solidFill>
                  <a:schemeClr val="tx1">
                    <a:tint val="75000"/>
                  </a:schemeClr>
                </a:solidFill>
              </a:defRPr>
            </a:lvl8pPr>
            <a:lvl9pPr marL="274277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5786545" y="1602037"/>
            <a:ext cx="2625030" cy="1585544"/>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389436"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05" tIns="34253" rIns="68505" bIns="34253" numCol="1" spcCol="0" rtlCol="0" anchor="ctr" anchorCtr="0" compatLnSpc="1">
            <a:prstTxWarp prst="textNoShape">
              <a:avLst/>
            </a:prstTxWarp>
          </a:bodyPr>
          <a:lstStyle/>
          <a:p>
            <a:pPr algn="ctr" defTabSz="684891"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322"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2606032" y="2563257"/>
            <a:ext cx="5210341" cy="931409"/>
          </a:xfrm>
        </p:spPr>
        <p:txBody>
          <a:bodyPr lIns="137064" tIns="137064" anchor="ctr" anchorCtr="0"/>
          <a:lstStyle>
            <a:lvl1pPr marL="430722" indent="-428340">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marL="259382" indent="-257009">
              <a:buFont typeface="Arial" pitchFamily="34" charset="0"/>
              <a:buNone/>
              <a:defRPr lang="en-US" sz="1800" kern="1200" spc="-38" baseline="0" dirty="0">
                <a:gradFill>
                  <a:gsLst>
                    <a:gs pos="0">
                      <a:srgbClr val="595959"/>
                    </a:gs>
                    <a:gs pos="86000">
                      <a:srgbClr val="595959"/>
                    </a:gs>
                  </a:gsLst>
                  <a:lin ang="5400000" scaled="0"/>
                </a:gradFill>
                <a:latin typeface="+mn-lt"/>
                <a:ea typeface="+mn-ea"/>
                <a:cs typeface="+mn-cs"/>
              </a:defRPr>
            </a:lvl2pPr>
          </a:lstStyle>
          <a:p>
            <a:pPr marL="2382" lvl="0" indent="0" algn="l" defTabSz="685322" rtl="0" eaLnBrk="1" latinLnBrk="0" hangingPunct="1">
              <a:lnSpc>
                <a:spcPct val="90000"/>
              </a:lnSpc>
              <a:spcBef>
                <a:spcPts val="0"/>
              </a:spcBef>
              <a:spcAft>
                <a:spcPts val="675"/>
              </a:spcAft>
              <a:buSzPct val="80000"/>
            </a:pPr>
            <a:r>
              <a:rPr lang="en-US" smtClean="0"/>
              <a:t>Click to edit Master text styles</a:t>
            </a:r>
          </a:p>
          <a:p>
            <a:pPr marL="2382" lvl="1" indent="0" algn="l" defTabSz="685322" rtl="0" eaLnBrk="1" latinLnBrk="0" hangingPunct="1">
              <a:lnSpc>
                <a:spcPct val="90000"/>
              </a:lnSpc>
              <a:spcBef>
                <a:spcPts val="0"/>
              </a:spcBef>
              <a:spcAft>
                <a:spcPts val="675"/>
              </a:spcAft>
              <a:buSzPct val="80000"/>
            </a:pPr>
            <a:r>
              <a:rPr lang="en-US" smtClean="0"/>
              <a:t>Second level</a:t>
            </a:r>
          </a:p>
        </p:txBody>
      </p:sp>
      <p:sp>
        <p:nvSpPr>
          <p:cNvPr id="18" name="Freeform 105"/>
          <p:cNvSpPr>
            <a:spLocks/>
          </p:cNvSpPr>
          <p:nvPr userDrawn="1"/>
        </p:nvSpPr>
        <p:spPr bwMode="black">
          <a:xfrm>
            <a:off x="900364"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681" tIns="30840" rIns="61681" bIns="30840" numCol="1" anchor="t" anchorCtr="0" compatLnSpc="1">
            <a:prstTxWarp prst="textNoShape">
              <a:avLst/>
            </a:prstTxWarp>
          </a:bodyPr>
          <a:lstStyle/>
          <a:p>
            <a:pPr defTabSz="913640"/>
            <a:endParaRPr lang="en-US" sz="1200">
              <a:solidFill>
                <a:srgbClr val="292929"/>
              </a:solidFill>
            </a:endParaRPr>
          </a:p>
        </p:txBody>
      </p:sp>
    </p:spTree>
    <p:extLst>
      <p:ext uri="{BB962C8B-B14F-4D97-AF65-F5344CB8AC3E}">
        <p14:creationId xmlns:p14="http://schemas.microsoft.com/office/powerpoint/2010/main" val="2444958555"/>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6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73"/>
            <a:ext cx="3154788" cy="346249"/>
          </a:xfrm>
        </p:spPr>
        <p:txBody>
          <a:bodyPr>
            <a:noAutofit/>
          </a:bodyPr>
          <a:lstStyle>
            <a:lvl1pPr marL="0" indent="0" algn="l" defTabSz="685322"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649" indent="0" algn="ctr">
              <a:buNone/>
              <a:defRPr>
                <a:solidFill>
                  <a:schemeClr val="tx1">
                    <a:tint val="75000"/>
                  </a:schemeClr>
                </a:solidFill>
              </a:defRPr>
            </a:lvl2pPr>
            <a:lvl3pPr marL="685322" indent="0" algn="ctr">
              <a:buNone/>
              <a:defRPr>
                <a:solidFill>
                  <a:schemeClr val="tx1">
                    <a:tint val="75000"/>
                  </a:schemeClr>
                </a:solidFill>
              </a:defRPr>
            </a:lvl3pPr>
            <a:lvl4pPr marL="1027979" indent="0" algn="ctr">
              <a:buNone/>
              <a:defRPr>
                <a:solidFill>
                  <a:schemeClr val="tx1">
                    <a:tint val="75000"/>
                  </a:schemeClr>
                </a:solidFill>
              </a:defRPr>
            </a:lvl4pPr>
            <a:lvl5pPr marL="1370645" indent="0" algn="ctr">
              <a:buNone/>
              <a:defRPr>
                <a:solidFill>
                  <a:schemeClr val="tx1">
                    <a:tint val="75000"/>
                  </a:schemeClr>
                </a:solidFill>
              </a:defRPr>
            </a:lvl5pPr>
            <a:lvl6pPr marL="1713294" indent="0" algn="ctr">
              <a:buNone/>
              <a:defRPr>
                <a:solidFill>
                  <a:schemeClr val="tx1">
                    <a:tint val="75000"/>
                  </a:schemeClr>
                </a:solidFill>
              </a:defRPr>
            </a:lvl6pPr>
            <a:lvl7pPr marL="2055963" indent="0" algn="ctr">
              <a:buNone/>
              <a:defRPr>
                <a:solidFill>
                  <a:schemeClr val="tx1">
                    <a:tint val="75000"/>
                  </a:schemeClr>
                </a:solidFill>
              </a:defRPr>
            </a:lvl7pPr>
            <a:lvl8pPr marL="2398624" indent="0" algn="ctr">
              <a:buNone/>
              <a:defRPr>
                <a:solidFill>
                  <a:schemeClr val="tx1">
                    <a:tint val="75000"/>
                  </a:schemeClr>
                </a:solidFill>
              </a:defRPr>
            </a:lvl8pPr>
            <a:lvl9pPr marL="274128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5786545" y="1602037"/>
            <a:ext cx="2625030" cy="1585544"/>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685322"/>
              <a:endParaRPr lang="en-US" sz="14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685322"/>
              <a:endParaRPr lang="en-US" sz="1400">
                <a:solidFill>
                  <a:srgbClr val="292929"/>
                </a:solidFill>
              </a:endParaRPr>
            </a:p>
          </p:txBody>
        </p:sp>
      </p:grpSp>
    </p:spTree>
    <p:extLst>
      <p:ext uri="{BB962C8B-B14F-4D97-AF65-F5344CB8AC3E}">
        <p14:creationId xmlns:p14="http://schemas.microsoft.com/office/powerpoint/2010/main" val="2231596290"/>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6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73"/>
            <a:ext cx="3154788" cy="346249"/>
          </a:xfrm>
        </p:spPr>
        <p:txBody>
          <a:bodyPr>
            <a:noAutofit/>
          </a:bodyPr>
          <a:lstStyle>
            <a:lvl1pPr marL="0" indent="0" algn="l" defTabSz="685322"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649" indent="0" algn="ctr">
              <a:buNone/>
              <a:defRPr>
                <a:solidFill>
                  <a:schemeClr val="tx1">
                    <a:tint val="75000"/>
                  </a:schemeClr>
                </a:solidFill>
              </a:defRPr>
            </a:lvl2pPr>
            <a:lvl3pPr marL="685322" indent="0" algn="ctr">
              <a:buNone/>
              <a:defRPr>
                <a:solidFill>
                  <a:schemeClr val="tx1">
                    <a:tint val="75000"/>
                  </a:schemeClr>
                </a:solidFill>
              </a:defRPr>
            </a:lvl3pPr>
            <a:lvl4pPr marL="1027979" indent="0" algn="ctr">
              <a:buNone/>
              <a:defRPr>
                <a:solidFill>
                  <a:schemeClr val="tx1">
                    <a:tint val="75000"/>
                  </a:schemeClr>
                </a:solidFill>
              </a:defRPr>
            </a:lvl4pPr>
            <a:lvl5pPr marL="1370645" indent="0" algn="ctr">
              <a:buNone/>
              <a:defRPr>
                <a:solidFill>
                  <a:schemeClr val="tx1">
                    <a:tint val="75000"/>
                  </a:schemeClr>
                </a:solidFill>
              </a:defRPr>
            </a:lvl5pPr>
            <a:lvl6pPr marL="1713294" indent="0" algn="ctr">
              <a:buNone/>
              <a:defRPr>
                <a:solidFill>
                  <a:schemeClr val="tx1">
                    <a:tint val="75000"/>
                  </a:schemeClr>
                </a:solidFill>
              </a:defRPr>
            </a:lvl6pPr>
            <a:lvl7pPr marL="2055963" indent="0" algn="ctr">
              <a:buNone/>
              <a:defRPr>
                <a:solidFill>
                  <a:schemeClr val="tx1">
                    <a:tint val="75000"/>
                  </a:schemeClr>
                </a:solidFill>
              </a:defRPr>
            </a:lvl7pPr>
            <a:lvl8pPr marL="2398624" indent="0" algn="ctr">
              <a:buNone/>
              <a:defRPr>
                <a:solidFill>
                  <a:schemeClr val="tx1">
                    <a:tint val="75000"/>
                  </a:schemeClr>
                </a:solidFill>
              </a:defRPr>
            </a:lvl8pPr>
            <a:lvl9pPr marL="274128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6220604" y="1506070"/>
            <a:ext cx="1702251" cy="162720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32" tIns="34267" rIns="68532" bIns="34267" numCol="1" anchor="t" anchorCtr="0" compatLnSpc="1">
            <a:prstTxWarp prst="textNoShape">
              <a:avLst/>
            </a:prstTxWarp>
          </a:bodyPr>
          <a:lstStyle/>
          <a:p>
            <a:pPr defTabSz="685322"/>
            <a:endParaRPr lang="en-US" sz="1400">
              <a:solidFill>
                <a:srgbClr val="292929"/>
              </a:solidFill>
            </a:endParaRPr>
          </a:p>
        </p:txBody>
      </p:sp>
    </p:spTree>
    <p:extLst>
      <p:ext uri="{BB962C8B-B14F-4D97-AF65-F5344CB8AC3E}">
        <p14:creationId xmlns:p14="http://schemas.microsoft.com/office/powerpoint/2010/main" val="2644188348"/>
      </p:ext>
    </p:extLst>
  </p:cSld>
  <p:clrMapOvr>
    <a:masterClrMapping/>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6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73"/>
            <a:ext cx="3154788" cy="346249"/>
          </a:xfrm>
        </p:spPr>
        <p:txBody>
          <a:bodyPr>
            <a:noAutofit/>
          </a:bodyPr>
          <a:lstStyle>
            <a:lvl1pPr marL="0" indent="0" algn="l" defTabSz="685322"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649" indent="0" algn="ctr">
              <a:buNone/>
              <a:defRPr>
                <a:solidFill>
                  <a:schemeClr val="tx1">
                    <a:tint val="75000"/>
                  </a:schemeClr>
                </a:solidFill>
              </a:defRPr>
            </a:lvl2pPr>
            <a:lvl3pPr marL="685322" indent="0" algn="ctr">
              <a:buNone/>
              <a:defRPr>
                <a:solidFill>
                  <a:schemeClr val="tx1">
                    <a:tint val="75000"/>
                  </a:schemeClr>
                </a:solidFill>
              </a:defRPr>
            </a:lvl3pPr>
            <a:lvl4pPr marL="1027979" indent="0" algn="ctr">
              <a:buNone/>
              <a:defRPr>
                <a:solidFill>
                  <a:schemeClr val="tx1">
                    <a:tint val="75000"/>
                  </a:schemeClr>
                </a:solidFill>
              </a:defRPr>
            </a:lvl4pPr>
            <a:lvl5pPr marL="1370645" indent="0" algn="ctr">
              <a:buNone/>
              <a:defRPr>
                <a:solidFill>
                  <a:schemeClr val="tx1">
                    <a:tint val="75000"/>
                  </a:schemeClr>
                </a:solidFill>
              </a:defRPr>
            </a:lvl5pPr>
            <a:lvl6pPr marL="1713294" indent="0" algn="ctr">
              <a:buNone/>
              <a:defRPr>
                <a:solidFill>
                  <a:schemeClr val="tx1">
                    <a:tint val="75000"/>
                  </a:schemeClr>
                </a:solidFill>
              </a:defRPr>
            </a:lvl6pPr>
            <a:lvl7pPr marL="2055963" indent="0" algn="ctr">
              <a:buNone/>
              <a:defRPr>
                <a:solidFill>
                  <a:schemeClr val="tx1">
                    <a:tint val="75000"/>
                  </a:schemeClr>
                </a:solidFill>
              </a:defRPr>
            </a:lvl7pPr>
            <a:lvl8pPr marL="2398624" indent="0" algn="ctr">
              <a:buNone/>
              <a:defRPr>
                <a:solidFill>
                  <a:schemeClr val="tx1">
                    <a:tint val="75000"/>
                  </a:schemeClr>
                </a:solidFill>
              </a:defRPr>
            </a:lvl8pPr>
            <a:lvl9pPr marL="274128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5929973" y="1682217"/>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685322"/>
              <a:endParaRPr lang="en-US" sz="12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685322"/>
              <a:endParaRPr lang="en-US" sz="12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685322"/>
              <a:endParaRPr lang="en-US" sz="12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685322"/>
              <a:endParaRPr lang="en-US" sz="12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685322"/>
              <a:endParaRPr lang="en-US" sz="1200">
                <a:solidFill>
                  <a:srgbClr val="292929"/>
                </a:solidFill>
              </a:endParaRPr>
            </a:p>
          </p:txBody>
        </p:sp>
      </p:grpSp>
    </p:spTree>
    <p:extLst>
      <p:ext uri="{BB962C8B-B14F-4D97-AF65-F5344CB8AC3E}">
        <p14:creationId xmlns:p14="http://schemas.microsoft.com/office/powerpoint/2010/main" val="1972586623"/>
      </p:ext>
    </p:extLst>
  </p:cSld>
  <p:clrMapOvr>
    <a:masterClrMapping/>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6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73"/>
            <a:ext cx="3154788" cy="346249"/>
          </a:xfrm>
        </p:spPr>
        <p:txBody>
          <a:bodyPr>
            <a:noAutofit/>
          </a:bodyPr>
          <a:lstStyle>
            <a:lvl1pPr marL="0" indent="0" algn="l" defTabSz="685322"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649" indent="0" algn="ctr">
              <a:buNone/>
              <a:defRPr>
                <a:solidFill>
                  <a:schemeClr val="tx1">
                    <a:tint val="75000"/>
                  </a:schemeClr>
                </a:solidFill>
              </a:defRPr>
            </a:lvl2pPr>
            <a:lvl3pPr marL="685322" indent="0" algn="ctr">
              <a:buNone/>
              <a:defRPr>
                <a:solidFill>
                  <a:schemeClr val="tx1">
                    <a:tint val="75000"/>
                  </a:schemeClr>
                </a:solidFill>
              </a:defRPr>
            </a:lvl3pPr>
            <a:lvl4pPr marL="1027979" indent="0" algn="ctr">
              <a:buNone/>
              <a:defRPr>
                <a:solidFill>
                  <a:schemeClr val="tx1">
                    <a:tint val="75000"/>
                  </a:schemeClr>
                </a:solidFill>
              </a:defRPr>
            </a:lvl4pPr>
            <a:lvl5pPr marL="1370645" indent="0" algn="ctr">
              <a:buNone/>
              <a:defRPr>
                <a:solidFill>
                  <a:schemeClr val="tx1">
                    <a:tint val="75000"/>
                  </a:schemeClr>
                </a:solidFill>
              </a:defRPr>
            </a:lvl5pPr>
            <a:lvl6pPr marL="1713294" indent="0" algn="ctr">
              <a:buNone/>
              <a:defRPr>
                <a:solidFill>
                  <a:schemeClr val="tx1">
                    <a:tint val="75000"/>
                  </a:schemeClr>
                </a:solidFill>
              </a:defRPr>
            </a:lvl6pPr>
            <a:lvl7pPr marL="2055963" indent="0" algn="ctr">
              <a:buNone/>
              <a:defRPr>
                <a:solidFill>
                  <a:schemeClr val="tx1">
                    <a:tint val="75000"/>
                  </a:schemeClr>
                </a:solidFill>
              </a:defRPr>
            </a:lvl7pPr>
            <a:lvl8pPr marL="2398624" indent="0" algn="ctr">
              <a:buNone/>
              <a:defRPr>
                <a:solidFill>
                  <a:schemeClr val="tx1">
                    <a:tint val="75000"/>
                  </a:schemeClr>
                </a:solidFill>
              </a:defRPr>
            </a:lvl8pPr>
            <a:lvl9pPr marL="274128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5944255" y="1449454"/>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681" tIns="30840" rIns="61681" bIns="30840" numCol="1" anchor="t" anchorCtr="0" compatLnSpc="1">
            <a:prstTxWarp prst="textNoShape">
              <a:avLst/>
            </a:prstTxWarp>
          </a:bodyPr>
          <a:lstStyle/>
          <a:p>
            <a:pPr defTabSz="685322"/>
            <a:endParaRPr lang="en-US" sz="1200">
              <a:solidFill>
                <a:srgbClr val="292929"/>
              </a:solidFill>
            </a:endParaRPr>
          </a:p>
        </p:txBody>
      </p:sp>
    </p:spTree>
    <p:extLst>
      <p:ext uri="{BB962C8B-B14F-4D97-AF65-F5344CB8AC3E}">
        <p14:creationId xmlns:p14="http://schemas.microsoft.com/office/powerpoint/2010/main" val="2332511534"/>
      </p:ext>
    </p:extLst>
  </p:cSld>
  <p:clrMapOvr>
    <a:masterClrMapping/>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6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73"/>
            <a:ext cx="3154788" cy="346249"/>
          </a:xfrm>
        </p:spPr>
        <p:txBody>
          <a:bodyPr>
            <a:noAutofit/>
          </a:bodyPr>
          <a:lstStyle>
            <a:lvl1pPr marL="0" indent="0" algn="l" defTabSz="685322"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649" indent="0" algn="ctr">
              <a:buNone/>
              <a:defRPr>
                <a:solidFill>
                  <a:schemeClr val="tx1">
                    <a:tint val="75000"/>
                  </a:schemeClr>
                </a:solidFill>
              </a:defRPr>
            </a:lvl2pPr>
            <a:lvl3pPr marL="685322" indent="0" algn="ctr">
              <a:buNone/>
              <a:defRPr>
                <a:solidFill>
                  <a:schemeClr val="tx1">
                    <a:tint val="75000"/>
                  </a:schemeClr>
                </a:solidFill>
              </a:defRPr>
            </a:lvl3pPr>
            <a:lvl4pPr marL="1027979" indent="0" algn="ctr">
              <a:buNone/>
              <a:defRPr>
                <a:solidFill>
                  <a:schemeClr val="tx1">
                    <a:tint val="75000"/>
                  </a:schemeClr>
                </a:solidFill>
              </a:defRPr>
            </a:lvl4pPr>
            <a:lvl5pPr marL="1370645" indent="0" algn="ctr">
              <a:buNone/>
              <a:defRPr>
                <a:solidFill>
                  <a:schemeClr val="tx1">
                    <a:tint val="75000"/>
                  </a:schemeClr>
                </a:solidFill>
              </a:defRPr>
            </a:lvl5pPr>
            <a:lvl6pPr marL="1713294" indent="0" algn="ctr">
              <a:buNone/>
              <a:defRPr>
                <a:solidFill>
                  <a:schemeClr val="tx1">
                    <a:tint val="75000"/>
                  </a:schemeClr>
                </a:solidFill>
              </a:defRPr>
            </a:lvl6pPr>
            <a:lvl7pPr marL="2055963" indent="0" algn="ctr">
              <a:buNone/>
              <a:defRPr>
                <a:solidFill>
                  <a:schemeClr val="tx1">
                    <a:tint val="75000"/>
                  </a:schemeClr>
                </a:solidFill>
              </a:defRPr>
            </a:lvl7pPr>
            <a:lvl8pPr marL="2398624" indent="0" algn="ctr">
              <a:buNone/>
              <a:defRPr>
                <a:solidFill>
                  <a:schemeClr val="tx1">
                    <a:tint val="75000"/>
                  </a:schemeClr>
                </a:solidFill>
              </a:defRPr>
            </a:lvl8pPr>
            <a:lvl9pPr marL="274128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6663823"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22"/>
              <a:endParaRPr lang="en-US" sz="1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22"/>
              <a:endParaRPr lang="en-US" sz="1400">
                <a:solidFill>
                  <a:srgbClr val="292929"/>
                </a:solidFill>
              </a:endParaRPr>
            </a:p>
          </p:txBody>
        </p:sp>
      </p:grpSp>
    </p:spTree>
    <p:extLst>
      <p:ext uri="{BB962C8B-B14F-4D97-AF65-F5344CB8AC3E}">
        <p14:creationId xmlns:p14="http://schemas.microsoft.com/office/powerpoint/2010/main" val="589524691"/>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1428751"/>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4753555"/>
            <a:ext cx="1880410" cy="218515"/>
          </a:xfrm>
          <a:prstGeom prst="rect">
            <a:avLst/>
          </a:prstGeom>
        </p:spPr>
      </p:pic>
    </p:spTree>
    <p:extLst>
      <p:ext uri="{BB962C8B-B14F-4D97-AF65-F5344CB8AC3E}">
        <p14:creationId xmlns:p14="http://schemas.microsoft.com/office/powerpoint/2010/main" val="1810605569"/>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black">
          <a:xfrm>
            <a:off x="3241725" y="2355206"/>
            <a:ext cx="2660550" cy="433089"/>
          </a:xfrm>
          <a:prstGeom prst="rect">
            <a:avLst/>
          </a:prstGeom>
          <a:noFill/>
          <a:ln>
            <a:noFill/>
          </a:ln>
        </p:spPr>
      </p:pic>
      <p:sp>
        <p:nvSpPr>
          <p:cNvPr id="3" name="Text Box 3"/>
          <p:cNvSpPr txBox="1">
            <a:spLocks noChangeArrowheads="1"/>
          </p:cNvSpPr>
          <p:nvPr userDrawn="1"/>
        </p:nvSpPr>
        <p:spPr bwMode="blackWhite">
          <a:xfrm>
            <a:off x="381000" y="4562681"/>
            <a:ext cx="8382000" cy="311613"/>
          </a:xfrm>
          <a:prstGeom prst="rect">
            <a:avLst/>
          </a:prstGeom>
          <a:noFill/>
          <a:ln w="12700">
            <a:noFill/>
            <a:miter lim="800000"/>
            <a:headEnd type="none" w="sm" len="sm"/>
            <a:tailEnd type="none" w="sm" len="sm"/>
          </a:ln>
          <a:effectLst/>
        </p:spPr>
        <p:txBody>
          <a:bodyPr vert="horz" wrap="square" lIns="68521" tIns="34261" rIns="68521" bIns="34261" numCol="1" anchor="t" anchorCtr="0" compatLnSpc="1">
            <a:prstTxWarp prst="textNoShape">
              <a:avLst/>
            </a:prstTxWarp>
            <a:spAutoFit/>
          </a:bodyPr>
          <a:lstStyle/>
          <a:p>
            <a:pPr algn="ctr" defTabSz="685124" eaLnBrk="0" hangingPunct="0"/>
            <a:r>
              <a:rPr lang="en-US" sz="500" dirty="0">
                <a:solidFill>
                  <a:srgbClr val="FFFFFF">
                    <a:alpha val="99000"/>
                  </a:srgbClr>
                </a:solidFill>
                <a:cs typeface="Arial" charset="0"/>
              </a:rPr>
              <a:t>© </a:t>
            </a:r>
            <a:r>
              <a:rPr lang="en-US" sz="500" dirty="0" smtClean="0">
                <a:solidFill>
                  <a:srgbClr val="FFFFFF">
                    <a:alpha val="99000"/>
                  </a:srgbClr>
                </a:solidFill>
                <a:cs typeface="Arial" charset="0"/>
              </a:rPr>
              <a:t>2011 Microsoft </a:t>
            </a:r>
            <a:r>
              <a:rPr lang="en-US" sz="5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685124" eaLnBrk="0" hangingPunct="0"/>
            <a:r>
              <a:rPr lang="en-US" sz="5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500" dirty="0" smtClean="0">
                <a:solidFill>
                  <a:srgbClr val="FFFFFF">
                    <a:alpha val="99000"/>
                  </a:srgbClr>
                </a:solidFill>
                <a:cs typeface="Arial" charset="0"/>
              </a:rPr>
              <a:t>MICROSOFT </a:t>
            </a:r>
            <a:r>
              <a:rPr lang="en-US" sz="5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2911895639"/>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384673" y="2169535"/>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322"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384673" y="3257569"/>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322"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4773507"/>
            <a:ext cx="1197051" cy="201275"/>
          </a:xfrm>
          <a:prstGeom prst="rect">
            <a:avLst/>
          </a:prstGeom>
          <a:noFill/>
          <a:ln>
            <a:noFill/>
          </a:ln>
        </p:spPr>
      </p:pic>
      <p:pic>
        <p:nvPicPr>
          <p:cNvPr id="7" name="Picture 6"/>
          <p:cNvPicPr>
            <a:picLocks noChangeAspect="1"/>
          </p:cNvPicPr>
          <p:nvPr userDrawn="1"/>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1485773209"/>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042" indent="-345042">
              <a:buClr>
                <a:srgbClr val="FFFFFF"/>
              </a:buClr>
              <a:buSzPct val="70000"/>
              <a:buFontTx/>
              <a:buBlip>
                <a:blip r:embed="rId2"/>
              </a:buBlip>
              <a:defRPr>
                <a:gradFill>
                  <a:gsLst>
                    <a:gs pos="0">
                      <a:srgbClr val="FFFFFF"/>
                    </a:gs>
                    <a:gs pos="86000">
                      <a:srgbClr val="FFFFFF"/>
                    </a:gs>
                  </a:gsLst>
                  <a:lin ang="5400000" scaled="0"/>
                </a:gradFill>
              </a:defRPr>
            </a:lvl1pPr>
            <a:lvl2pPr marL="641321" indent="-296277">
              <a:buClr>
                <a:srgbClr val="FFFFFF"/>
              </a:buClr>
              <a:buSzPct val="70000"/>
              <a:buFontTx/>
              <a:buBlip>
                <a:blip r:embed="rId2"/>
              </a:buBlip>
              <a:defRPr>
                <a:gradFill>
                  <a:gsLst>
                    <a:gs pos="0">
                      <a:srgbClr val="FFFFFF"/>
                    </a:gs>
                    <a:gs pos="86000">
                      <a:srgbClr val="FFFFFF"/>
                    </a:gs>
                  </a:gsLst>
                  <a:lin ang="5400000" scaled="0"/>
                </a:gradFill>
              </a:defRPr>
            </a:lvl2pPr>
            <a:lvl3pPr marL="943551" indent="-302230">
              <a:buClr>
                <a:srgbClr val="FFFFFF"/>
              </a:buClr>
              <a:buSzPct val="70000"/>
              <a:buFontTx/>
              <a:buBlip>
                <a:blip r:embed="rId2"/>
              </a:buBlip>
              <a:defRPr>
                <a:gradFill>
                  <a:gsLst>
                    <a:gs pos="0">
                      <a:srgbClr val="FFFFFF"/>
                    </a:gs>
                    <a:gs pos="86000">
                      <a:srgbClr val="FFFFFF"/>
                    </a:gs>
                  </a:gsLst>
                  <a:lin ang="5400000" scaled="0"/>
                </a:gradFill>
              </a:defRPr>
            </a:lvl3pPr>
            <a:lvl4pPr marL="1202926" indent="-259382">
              <a:buClr>
                <a:srgbClr val="FFFFFF"/>
              </a:buClr>
              <a:buSzPct val="70000"/>
              <a:buFontTx/>
              <a:buBlip>
                <a:blip r:embed="rId2"/>
              </a:buBlip>
              <a:defRPr>
                <a:gradFill>
                  <a:gsLst>
                    <a:gs pos="0">
                      <a:srgbClr val="FFFFFF"/>
                    </a:gs>
                    <a:gs pos="86000">
                      <a:srgbClr val="FFFFFF"/>
                    </a:gs>
                  </a:gsLst>
                  <a:lin ang="5400000" scaled="0"/>
                </a:gradFill>
              </a:defRPr>
            </a:lvl4pPr>
            <a:lvl5pPr marL="1455186" indent="-252247">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32107534"/>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19" Type="http://schemas.openxmlformats.org/officeDocument/2006/relationships/theme" Target="../theme/theme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slideLayout" Target="../slideLayouts/slideLayout59.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10" Type="http://schemas.openxmlformats.org/officeDocument/2006/relationships/slideLayout" Target="../slideLayouts/slideLayout51.xml"/><Relationship Id="rId19" Type="http://schemas.openxmlformats.org/officeDocument/2006/relationships/theme" Target="../theme/theme4.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slideLayout" Target="../slideLayouts/slideLayout72.xml"/><Relationship Id="rId18" Type="http://schemas.openxmlformats.org/officeDocument/2006/relationships/slideLayout" Target="../slideLayouts/slideLayout77.xml"/><Relationship Id="rId3" Type="http://schemas.openxmlformats.org/officeDocument/2006/relationships/slideLayout" Target="../slideLayouts/slideLayout62.xml"/><Relationship Id="rId21" Type="http://schemas.openxmlformats.org/officeDocument/2006/relationships/slideLayout" Target="../slideLayouts/slideLayout80.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 Type="http://schemas.openxmlformats.org/officeDocument/2006/relationships/slideLayout" Target="../slideLayouts/slideLayout61.xml"/><Relationship Id="rId16" Type="http://schemas.openxmlformats.org/officeDocument/2006/relationships/slideLayout" Target="../slideLayouts/slideLayout75.xml"/><Relationship Id="rId20" Type="http://schemas.openxmlformats.org/officeDocument/2006/relationships/slideLayout" Target="../slideLayouts/slideLayout79.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24" Type="http://schemas.openxmlformats.org/officeDocument/2006/relationships/theme" Target="../theme/theme5.xml"/><Relationship Id="rId5" Type="http://schemas.openxmlformats.org/officeDocument/2006/relationships/slideLayout" Target="../slideLayouts/slideLayout64.xml"/><Relationship Id="rId15" Type="http://schemas.openxmlformats.org/officeDocument/2006/relationships/slideLayout" Target="../slideLayouts/slideLayout74.xml"/><Relationship Id="rId23" Type="http://schemas.openxmlformats.org/officeDocument/2006/relationships/slideLayout" Target="../slideLayouts/slideLayout82.xml"/><Relationship Id="rId10" Type="http://schemas.openxmlformats.org/officeDocument/2006/relationships/slideLayout" Target="../slideLayouts/slideLayout69.xml"/><Relationship Id="rId19" Type="http://schemas.openxmlformats.org/officeDocument/2006/relationships/slideLayout" Target="../slideLayouts/slideLayout78.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 Id="rId22" Type="http://schemas.openxmlformats.org/officeDocument/2006/relationships/slideLayout" Target="../slideLayouts/slideLayout8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90.xml"/><Relationship Id="rId13" Type="http://schemas.openxmlformats.org/officeDocument/2006/relationships/slideLayout" Target="../slideLayouts/slideLayout95.xml"/><Relationship Id="rId18" Type="http://schemas.openxmlformats.org/officeDocument/2006/relationships/slideLayout" Target="../slideLayouts/slideLayout100.xml"/><Relationship Id="rId3" Type="http://schemas.openxmlformats.org/officeDocument/2006/relationships/slideLayout" Target="../slideLayouts/slideLayout85.xml"/><Relationship Id="rId7" Type="http://schemas.openxmlformats.org/officeDocument/2006/relationships/slideLayout" Target="../slideLayouts/slideLayout89.xml"/><Relationship Id="rId12" Type="http://schemas.openxmlformats.org/officeDocument/2006/relationships/slideLayout" Target="../slideLayouts/slideLayout94.xml"/><Relationship Id="rId17" Type="http://schemas.openxmlformats.org/officeDocument/2006/relationships/slideLayout" Target="../slideLayouts/slideLayout99.xml"/><Relationship Id="rId2" Type="http://schemas.openxmlformats.org/officeDocument/2006/relationships/slideLayout" Target="../slideLayouts/slideLayout84.xml"/><Relationship Id="rId16" Type="http://schemas.openxmlformats.org/officeDocument/2006/relationships/slideLayout" Target="../slideLayouts/slideLayout98.xml"/><Relationship Id="rId1" Type="http://schemas.openxmlformats.org/officeDocument/2006/relationships/slideLayout" Target="../slideLayouts/slideLayout83.xml"/><Relationship Id="rId6" Type="http://schemas.openxmlformats.org/officeDocument/2006/relationships/slideLayout" Target="../slideLayouts/slideLayout88.xml"/><Relationship Id="rId11" Type="http://schemas.openxmlformats.org/officeDocument/2006/relationships/slideLayout" Target="../slideLayouts/slideLayout93.xml"/><Relationship Id="rId5" Type="http://schemas.openxmlformats.org/officeDocument/2006/relationships/slideLayout" Target="../slideLayouts/slideLayout87.xml"/><Relationship Id="rId15" Type="http://schemas.openxmlformats.org/officeDocument/2006/relationships/slideLayout" Target="../slideLayouts/slideLayout97.xml"/><Relationship Id="rId10" Type="http://schemas.openxmlformats.org/officeDocument/2006/relationships/slideLayout" Target="../slideLayouts/slideLayout92.xml"/><Relationship Id="rId19" Type="http://schemas.openxmlformats.org/officeDocument/2006/relationships/theme" Target="../theme/theme6.xml"/><Relationship Id="rId4" Type="http://schemas.openxmlformats.org/officeDocument/2006/relationships/slideLayout" Target="../slideLayouts/slideLayout86.xml"/><Relationship Id="rId9" Type="http://schemas.openxmlformats.org/officeDocument/2006/relationships/slideLayout" Target="../slideLayouts/slideLayout91.xml"/><Relationship Id="rId14" Type="http://schemas.openxmlformats.org/officeDocument/2006/relationships/slideLayout" Target="../slideLayouts/slideLayout9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08.xml"/><Relationship Id="rId13" Type="http://schemas.openxmlformats.org/officeDocument/2006/relationships/slideLayout" Target="../slideLayouts/slideLayout113.xml"/><Relationship Id="rId18" Type="http://schemas.openxmlformats.org/officeDocument/2006/relationships/slideLayout" Target="../slideLayouts/slideLayout118.xml"/><Relationship Id="rId3" Type="http://schemas.openxmlformats.org/officeDocument/2006/relationships/slideLayout" Target="../slideLayouts/slideLayout103.xml"/><Relationship Id="rId21" Type="http://schemas.openxmlformats.org/officeDocument/2006/relationships/slideLayout" Target="../slideLayouts/slideLayout121.xml"/><Relationship Id="rId7" Type="http://schemas.openxmlformats.org/officeDocument/2006/relationships/slideLayout" Target="../slideLayouts/slideLayout107.xml"/><Relationship Id="rId12" Type="http://schemas.openxmlformats.org/officeDocument/2006/relationships/slideLayout" Target="../slideLayouts/slideLayout112.xml"/><Relationship Id="rId17" Type="http://schemas.openxmlformats.org/officeDocument/2006/relationships/slideLayout" Target="../slideLayouts/slideLayout117.xml"/><Relationship Id="rId2" Type="http://schemas.openxmlformats.org/officeDocument/2006/relationships/slideLayout" Target="../slideLayouts/slideLayout102.xml"/><Relationship Id="rId16" Type="http://schemas.openxmlformats.org/officeDocument/2006/relationships/slideLayout" Target="../slideLayouts/slideLayout116.xml"/><Relationship Id="rId20" Type="http://schemas.openxmlformats.org/officeDocument/2006/relationships/slideLayout" Target="../slideLayouts/slideLayout120.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slideLayout" Target="../slideLayouts/slideLayout111.xml"/><Relationship Id="rId5" Type="http://schemas.openxmlformats.org/officeDocument/2006/relationships/slideLayout" Target="../slideLayouts/slideLayout105.xml"/><Relationship Id="rId15" Type="http://schemas.openxmlformats.org/officeDocument/2006/relationships/slideLayout" Target="../slideLayouts/slideLayout115.xml"/><Relationship Id="rId23" Type="http://schemas.openxmlformats.org/officeDocument/2006/relationships/theme" Target="../theme/theme7.xml"/><Relationship Id="rId10" Type="http://schemas.openxmlformats.org/officeDocument/2006/relationships/slideLayout" Target="../slideLayouts/slideLayout110.xml"/><Relationship Id="rId19" Type="http://schemas.openxmlformats.org/officeDocument/2006/relationships/slideLayout" Target="../slideLayouts/slideLayout119.xml"/><Relationship Id="rId4" Type="http://schemas.openxmlformats.org/officeDocument/2006/relationships/slideLayout" Target="../slideLayouts/slideLayout104.xml"/><Relationship Id="rId9" Type="http://schemas.openxmlformats.org/officeDocument/2006/relationships/slideLayout" Target="../slideLayouts/slideLayout109.xml"/><Relationship Id="rId14" Type="http://schemas.openxmlformats.org/officeDocument/2006/relationships/slideLayout" Target="../slideLayouts/slideLayout114.xml"/><Relationship Id="rId22" Type="http://schemas.openxmlformats.org/officeDocument/2006/relationships/slideLayout" Target="../slideLayouts/slideLayout1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1"/>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085852"/>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4" r:id="rId19"/>
    <p:sldLayoutId id="2147483706" r:id="rId20"/>
    <p:sldLayoutId id="2147483707" r:id="rId21"/>
    <p:sldLayoutId id="2147483710" r:id="rId22"/>
  </p:sldLayoutIdLst>
  <p:transition>
    <p:fade/>
  </p:transition>
  <p:timing>
    <p:tnLst>
      <p:par>
        <p:cTn id="1" dur="indefinite" restart="never" nodeType="tmRoot"/>
      </p:par>
    </p:tnLst>
  </p:timing>
  <p:txStyles>
    <p:titleStyle>
      <a:lvl1pPr algn="l" defTabSz="685693" rtl="0" eaLnBrk="1" latinLnBrk="0" hangingPunct="1">
        <a:lnSpc>
          <a:spcPct val="90000"/>
        </a:lnSpc>
        <a:spcBef>
          <a:spcPct val="0"/>
        </a:spcBef>
        <a:buNone/>
        <a:defRPr lang="en-US" sz="410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237" indent="-345237" algn="l" defTabSz="68569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672" indent="-296434" algn="l" defTabSz="685693"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4058" indent="-302386" algn="l" defTabSz="68569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3577" indent="-259525" algn="l" defTabSz="685693"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5967" indent="-252383" algn="l" defTabSz="685693"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5658" indent="-171424" algn="l" defTabSz="68569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500" indent="-171424" algn="l" defTabSz="68569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348" indent="-171424" algn="l" defTabSz="68569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193" indent="-171424" algn="l" defTabSz="685693"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693" rtl="0" eaLnBrk="1" latinLnBrk="0" hangingPunct="1">
        <a:defRPr sz="1400" kern="1200">
          <a:solidFill>
            <a:schemeClr val="tx1"/>
          </a:solidFill>
          <a:latin typeface="+mn-lt"/>
          <a:ea typeface="+mn-ea"/>
          <a:cs typeface="+mn-cs"/>
        </a:defRPr>
      </a:lvl1pPr>
      <a:lvl2pPr marL="342844" algn="l" defTabSz="685693" rtl="0" eaLnBrk="1" latinLnBrk="0" hangingPunct="1">
        <a:defRPr sz="1400" kern="1200">
          <a:solidFill>
            <a:schemeClr val="tx1"/>
          </a:solidFill>
          <a:latin typeface="+mn-lt"/>
          <a:ea typeface="+mn-ea"/>
          <a:cs typeface="+mn-cs"/>
        </a:defRPr>
      </a:lvl2pPr>
      <a:lvl3pPr marL="685693" algn="l" defTabSz="685693" rtl="0" eaLnBrk="1" latinLnBrk="0" hangingPunct="1">
        <a:defRPr sz="1400" kern="1200">
          <a:solidFill>
            <a:schemeClr val="tx1"/>
          </a:solidFill>
          <a:latin typeface="+mn-lt"/>
          <a:ea typeface="+mn-ea"/>
          <a:cs typeface="+mn-cs"/>
        </a:defRPr>
      </a:lvl3pPr>
      <a:lvl4pPr marL="1028538" algn="l" defTabSz="685693" rtl="0" eaLnBrk="1" latinLnBrk="0" hangingPunct="1">
        <a:defRPr sz="1400" kern="1200">
          <a:solidFill>
            <a:schemeClr val="tx1"/>
          </a:solidFill>
          <a:latin typeface="+mn-lt"/>
          <a:ea typeface="+mn-ea"/>
          <a:cs typeface="+mn-cs"/>
        </a:defRPr>
      </a:lvl4pPr>
      <a:lvl5pPr marL="1371386" algn="l" defTabSz="685693" rtl="0" eaLnBrk="1" latinLnBrk="0" hangingPunct="1">
        <a:defRPr sz="1400" kern="1200">
          <a:solidFill>
            <a:schemeClr val="tx1"/>
          </a:solidFill>
          <a:latin typeface="+mn-lt"/>
          <a:ea typeface="+mn-ea"/>
          <a:cs typeface="+mn-cs"/>
        </a:defRPr>
      </a:lvl5pPr>
      <a:lvl6pPr marL="1714228" algn="l" defTabSz="685693" rtl="0" eaLnBrk="1" latinLnBrk="0" hangingPunct="1">
        <a:defRPr sz="1400" kern="1200">
          <a:solidFill>
            <a:schemeClr val="tx1"/>
          </a:solidFill>
          <a:latin typeface="+mn-lt"/>
          <a:ea typeface="+mn-ea"/>
          <a:cs typeface="+mn-cs"/>
        </a:defRPr>
      </a:lvl6pPr>
      <a:lvl7pPr marL="2057078" algn="l" defTabSz="685693" rtl="0" eaLnBrk="1" latinLnBrk="0" hangingPunct="1">
        <a:defRPr sz="1400" kern="1200">
          <a:solidFill>
            <a:schemeClr val="tx1"/>
          </a:solidFill>
          <a:latin typeface="+mn-lt"/>
          <a:ea typeface="+mn-ea"/>
          <a:cs typeface="+mn-cs"/>
        </a:defRPr>
      </a:lvl7pPr>
      <a:lvl8pPr marL="2399924" algn="l" defTabSz="685693" rtl="0" eaLnBrk="1" latinLnBrk="0" hangingPunct="1">
        <a:defRPr sz="1400" kern="1200">
          <a:solidFill>
            <a:schemeClr val="tx1"/>
          </a:solidFill>
          <a:latin typeface="+mn-lt"/>
          <a:ea typeface="+mn-ea"/>
          <a:cs typeface="+mn-cs"/>
        </a:defRPr>
      </a:lvl8pPr>
      <a:lvl9pPr marL="2742771" algn="l" defTabSz="685693"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231318" cy="51435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5" tIns="34283" rIns="68565" bIns="34283" numCol="1" rtlCol="0" anchor="ctr" anchorCtr="0" compatLnSpc="1">
            <a:prstTxWarp prst="textNoShape">
              <a:avLst/>
            </a:prstTxWarp>
          </a:bodyPr>
          <a:lstStyle/>
          <a:p>
            <a:pPr algn="ctr" defTabSz="6854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5" name="Rectangle 4"/>
          <p:cNvSpPr/>
          <p:nvPr/>
        </p:nvSpPr>
        <p:spPr bwMode="auto">
          <a:xfrm>
            <a:off x="0" y="0"/>
            <a:ext cx="9144000" cy="108585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5" tIns="34283" rIns="68565" bIns="34283" numCol="1" rtlCol="0" anchor="ctr" anchorCtr="0" compatLnSpc="1">
            <a:prstTxWarp prst="textNoShape">
              <a:avLst/>
            </a:prstTxWarp>
          </a:bodyPr>
          <a:lstStyle/>
          <a:p>
            <a:pPr algn="ctr" defTabSz="6854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389441" y="171453"/>
            <a:ext cx="8363939" cy="4985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428751"/>
            <a:ext cx="8363937" cy="1226874"/>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09" r:id="rId1"/>
  </p:sldLayoutIdLst>
  <p:transition>
    <p:fade/>
  </p:transition>
  <p:timing>
    <p:tnLst>
      <p:par>
        <p:cTn id="1" dur="indefinite" restart="never" nodeType="tmRoot"/>
      </p:par>
    </p:tnLst>
  </p:timing>
  <p:txStyles>
    <p:titleStyle>
      <a:lvl1pPr algn="l" defTabSz="685664" rtl="0" eaLnBrk="1" latinLnBrk="0" hangingPunct="1">
        <a:lnSpc>
          <a:spcPct val="90000"/>
        </a:lnSpc>
        <a:spcBef>
          <a:spcPct val="0"/>
        </a:spcBef>
        <a:buNone/>
        <a:defRPr lang="en-US" sz="3600" b="0" kern="1200" cap="none" spc="-75"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685664"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1pPr>
      <a:lvl2pPr marL="288670" indent="-5954" algn="l" defTabSz="685664" rtl="0" eaLnBrk="1" latinLnBrk="0" hangingPunct="1">
        <a:lnSpc>
          <a:spcPct val="90000"/>
        </a:lnSpc>
        <a:spcBef>
          <a:spcPct val="20000"/>
        </a:spcBef>
        <a:buFont typeface="Arial" pitchFamily="34" charset="0"/>
        <a:buNone/>
        <a:defRPr sz="1500" b="0" kern="1200">
          <a:gradFill>
            <a:gsLst>
              <a:gs pos="0">
                <a:srgbClr val="595959"/>
              </a:gs>
              <a:gs pos="86000">
                <a:srgbClr val="595959"/>
              </a:gs>
            </a:gsLst>
            <a:lin ang="5400000" scaled="0"/>
          </a:gradFill>
          <a:latin typeface="Consolas" pitchFamily="49" charset="0"/>
          <a:ea typeface="+mn-ea"/>
          <a:cs typeface="Consolas" pitchFamily="49" charset="0"/>
        </a:defRPr>
      </a:lvl2pPr>
      <a:lvl3pPr marL="571386" indent="-5954" algn="l" defTabSz="685664" rtl="0" eaLnBrk="1" latinLnBrk="0" hangingPunct="1">
        <a:lnSpc>
          <a:spcPct val="90000"/>
        </a:lnSpc>
        <a:spcBef>
          <a:spcPct val="20000"/>
        </a:spcBef>
        <a:buFont typeface="Arial" pitchFamily="34" charset="0"/>
        <a:buNone/>
        <a:defRPr sz="1400" b="0" kern="1200">
          <a:gradFill>
            <a:gsLst>
              <a:gs pos="0">
                <a:srgbClr val="595959"/>
              </a:gs>
              <a:gs pos="86000">
                <a:srgbClr val="595959"/>
              </a:gs>
            </a:gsLst>
            <a:lin ang="5400000" scaled="0"/>
          </a:gradFill>
          <a:latin typeface="Consolas" pitchFamily="49" charset="0"/>
          <a:ea typeface="+mn-ea"/>
          <a:cs typeface="Consolas" pitchFamily="49" charset="0"/>
        </a:defRPr>
      </a:lvl3pPr>
      <a:lvl4pPr marL="820378" indent="5954" algn="l" defTabSz="685664" rtl="0" eaLnBrk="1" latinLnBrk="0" hangingPunct="1">
        <a:lnSpc>
          <a:spcPct val="90000"/>
        </a:lnSpc>
        <a:spcBef>
          <a:spcPct val="20000"/>
        </a:spcBef>
        <a:buFont typeface="Arial" pitchFamily="34" charset="0"/>
        <a:buNone/>
        <a:defRPr sz="14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069364" indent="0" algn="l" defTabSz="685664" rtl="0" eaLnBrk="1" latinLnBrk="0" hangingPunct="1">
        <a:lnSpc>
          <a:spcPct val="90000"/>
        </a:lnSpc>
        <a:spcBef>
          <a:spcPct val="20000"/>
        </a:spcBef>
        <a:buFont typeface="Arial" pitchFamily="34" charset="0"/>
        <a:buNone/>
        <a:defRPr sz="1400" b="0" kern="1200">
          <a:gradFill>
            <a:gsLst>
              <a:gs pos="0">
                <a:srgbClr val="595959"/>
              </a:gs>
              <a:gs pos="86000">
                <a:srgbClr val="595959"/>
              </a:gs>
            </a:gsLst>
            <a:lin ang="5400000" scaled="0"/>
          </a:gradFill>
          <a:latin typeface="Consolas" pitchFamily="49" charset="0"/>
          <a:ea typeface="+mn-ea"/>
          <a:cs typeface="Consolas" pitchFamily="49" charset="0"/>
        </a:defRPr>
      </a:lvl5pPr>
      <a:lvl6pPr marL="1885580" indent="-171417" algn="l" defTabSz="6856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407" indent="-171417" algn="l" defTabSz="6856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241" indent="-171417" algn="l" defTabSz="6856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072" indent="-171417" algn="l" defTabSz="685664"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664" rtl="0" eaLnBrk="1" latinLnBrk="0" hangingPunct="1">
        <a:defRPr sz="1400" kern="1200">
          <a:solidFill>
            <a:schemeClr val="tx1"/>
          </a:solidFill>
          <a:latin typeface="+mn-lt"/>
          <a:ea typeface="+mn-ea"/>
          <a:cs typeface="+mn-cs"/>
        </a:defRPr>
      </a:lvl1pPr>
      <a:lvl2pPr marL="342829" algn="l" defTabSz="685664" rtl="0" eaLnBrk="1" latinLnBrk="0" hangingPunct="1">
        <a:defRPr sz="1400" kern="1200">
          <a:solidFill>
            <a:schemeClr val="tx1"/>
          </a:solidFill>
          <a:latin typeface="+mn-lt"/>
          <a:ea typeface="+mn-ea"/>
          <a:cs typeface="+mn-cs"/>
        </a:defRPr>
      </a:lvl2pPr>
      <a:lvl3pPr marL="685664" algn="l" defTabSz="685664" rtl="0" eaLnBrk="1" latinLnBrk="0" hangingPunct="1">
        <a:defRPr sz="1400" kern="1200">
          <a:solidFill>
            <a:schemeClr val="tx1"/>
          </a:solidFill>
          <a:latin typeface="+mn-lt"/>
          <a:ea typeface="+mn-ea"/>
          <a:cs typeface="+mn-cs"/>
        </a:defRPr>
      </a:lvl3pPr>
      <a:lvl4pPr marL="1028495" algn="l" defTabSz="685664" rtl="0" eaLnBrk="1" latinLnBrk="0" hangingPunct="1">
        <a:defRPr sz="1400" kern="1200">
          <a:solidFill>
            <a:schemeClr val="tx1"/>
          </a:solidFill>
          <a:latin typeface="+mn-lt"/>
          <a:ea typeface="+mn-ea"/>
          <a:cs typeface="+mn-cs"/>
        </a:defRPr>
      </a:lvl4pPr>
      <a:lvl5pPr marL="1371329" algn="l" defTabSz="685664" rtl="0" eaLnBrk="1" latinLnBrk="0" hangingPunct="1">
        <a:defRPr sz="1400" kern="1200">
          <a:solidFill>
            <a:schemeClr val="tx1"/>
          </a:solidFill>
          <a:latin typeface="+mn-lt"/>
          <a:ea typeface="+mn-ea"/>
          <a:cs typeface="+mn-cs"/>
        </a:defRPr>
      </a:lvl5pPr>
      <a:lvl6pPr marL="1714156" algn="l" defTabSz="685664" rtl="0" eaLnBrk="1" latinLnBrk="0" hangingPunct="1">
        <a:defRPr sz="1400" kern="1200">
          <a:solidFill>
            <a:schemeClr val="tx1"/>
          </a:solidFill>
          <a:latin typeface="+mn-lt"/>
          <a:ea typeface="+mn-ea"/>
          <a:cs typeface="+mn-cs"/>
        </a:defRPr>
      </a:lvl6pPr>
      <a:lvl7pPr marL="2056992" algn="l" defTabSz="685664" rtl="0" eaLnBrk="1" latinLnBrk="0" hangingPunct="1">
        <a:defRPr sz="1400" kern="1200">
          <a:solidFill>
            <a:schemeClr val="tx1"/>
          </a:solidFill>
          <a:latin typeface="+mn-lt"/>
          <a:ea typeface="+mn-ea"/>
          <a:cs typeface="+mn-cs"/>
        </a:defRPr>
      </a:lvl7pPr>
      <a:lvl8pPr marL="2399824" algn="l" defTabSz="685664" rtl="0" eaLnBrk="1" latinLnBrk="0" hangingPunct="1">
        <a:defRPr sz="1400" kern="1200">
          <a:solidFill>
            <a:schemeClr val="tx1"/>
          </a:solidFill>
          <a:latin typeface="+mn-lt"/>
          <a:ea typeface="+mn-ea"/>
          <a:cs typeface="+mn-cs"/>
        </a:defRPr>
      </a:lvl8pPr>
      <a:lvl9pPr marL="2742657" algn="l" defTabSz="685664" rtl="0" eaLnBrk="1" latinLnBrk="0" hangingPunct="1">
        <a:defRPr sz="1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1"/>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085852"/>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0991819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 id="2147483730" r:id="rId18"/>
  </p:sldLayoutIdLst>
  <p:transition>
    <p:fade/>
  </p:transition>
  <p:timing>
    <p:tnLst>
      <p:par>
        <p:cTn id="1" dur="indefinite" restart="never" nodeType="tmRoot"/>
      </p:par>
    </p:tnLst>
  </p:timing>
  <p:txStyles>
    <p:titleStyle>
      <a:lvl1pPr algn="l" defTabSz="685693" rtl="0" eaLnBrk="1" latinLnBrk="0" hangingPunct="1">
        <a:lnSpc>
          <a:spcPct val="90000"/>
        </a:lnSpc>
        <a:spcBef>
          <a:spcPct val="0"/>
        </a:spcBef>
        <a:buNone/>
        <a:defRPr lang="en-US" sz="410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237" indent="-345237" algn="l" defTabSz="68569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672" indent="-296434" algn="l" defTabSz="685693"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4058" indent="-302386" algn="l" defTabSz="68569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3577" indent="-259525" algn="l" defTabSz="685693"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5967" indent="-252383" algn="l" defTabSz="685693"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5658" indent="-171424" algn="l" defTabSz="68569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500" indent="-171424" algn="l" defTabSz="68569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348" indent="-171424" algn="l" defTabSz="68569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193" indent="-171424" algn="l" defTabSz="685693"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693" rtl="0" eaLnBrk="1" latinLnBrk="0" hangingPunct="1">
        <a:defRPr sz="1400" kern="1200">
          <a:solidFill>
            <a:schemeClr val="tx1"/>
          </a:solidFill>
          <a:latin typeface="+mn-lt"/>
          <a:ea typeface="+mn-ea"/>
          <a:cs typeface="+mn-cs"/>
        </a:defRPr>
      </a:lvl1pPr>
      <a:lvl2pPr marL="342844" algn="l" defTabSz="685693" rtl="0" eaLnBrk="1" latinLnBrk="0" hangingPunct="1">
        <a:defRPr sz="1400" kern="1200">
          <a:solidFill>
            <a:schemeClr val="tx1"/>
          </a:solidFill>
          <a:latin typeface="+mn-lt"/>
          <a:ea typeface="+mn-ea"/>
          <a:cs typeface="+mn-cs"/>
        </a:defRPr>
      </a:lvl2pPr>
      <a:lvl3pPr marL="685693" algn="l" defTabSz="685693" rtl="0" eaLnBrk="1" latinLnBrk="0" hangingPunct="1">
        <a:defRPr sz="1400" kern="1200">
          <a:solidFill>
            <a:schemeClr val="tx1"/>
          </a:solidFill>
          <a:latin typeface="+mn-lt"/>
          <a:ea typeface="+mn-ea"/>
          <a:cs typeface="+mn-cs"/>
        </a:defRPr>
      </a:lvl3pPr>
      <a:lvl4pPr marL="1028538" algn="l" defTabSz="685693" rtl="0" eaLnBrk="1" latinLnBrk="0" hangingPunct="1">
        <a:defRPr sz="1400" kern="1200">
          <a:solidFill>
            <a:schemeClr val="tx1"/>
          </a:solidFill>
          <a:latin typeface="+mn-lt"/>
          <a:ea typeface="+mn-ea"/>
          <a:cs typeface="+mn-cs"/>
        </a:defRPr>
      </a:lvl4pPr>
      <a:lvl5pPr marL="1371386" algn="l" defTabSz="685693" rtl="0" eaLnBrk="1" latinLnBrk="0" hangingPunct="1">
        <a:defRPr sz="1400" kern="1200">
          <a:solidFill>
            <a:schemeClr val="tx1"/>
          </a:solidFill>
          <a:latin typeface="+mn-lt"/>
          <a:ea typeface="+mn-ea"/>
          <a:cs typeface="+mn-cs"/>
        </a:defRPr>
      </a:lvl5pPr>
      <a:lvl6pPr marL="1714228" algn="l" defTabSz="685693" rtl="0" eaLnBrk="1" latinLnBrk="0" hangingPunct="1">
        <a:defRPr sz="1400" kern="1200">
          <a:solidFill>
            <a:schemeClr val="tx1"/>
          </a:solidFill>
          <a:latin typeface="+mn-lt"/>
          <a:ea typeface="+mn-ea"/>
          <a:cs typeface="+mn-cs"/>
        </a:defRPr>
      </a:lvl6pPr>
      <a:lvl7pPr marL="2057078" algn="l" defTabSz="685693" rtl="0" eaLnBrk="1" latinLnBrk="0" hangingPunct="1">
        <a:defRPr sz="1400" kern="1200">
          <a:solidFill>
            <a:schemeClr val="tx1"/>
          </a:solidFill>
          <a:latin typeface="+mn-lt"/>
          <a:ea typeface="+mn-ea"/>
          <a:cs typeface="+mn-cs"/>
        </a:defRPr>
      </a:lvl7pPr>
      <a:lvl8pPr marL="2399924" algn="l" defTabSz="685693" rtl="0" eaLnBrk="1" latinLnBrk="0" hangingPunct="1">
        <a:defRPr sz="1400" kern="1200">
          <a:solidFill>
            <a:schemeClr val="tx1"/>
          </a:solidFill>
          <a:latin typeface="+mn-lt"/>
          <a:ea typeface="+mn-ea"/>
          <a:cs typeface="+mn-cs"/>
        </a:defRPr>
      </a:lvl8pPr>
      <a:lvl9pPr marL="2742771" algn="l" defTabSz="685693" rtl="0" eaLnBrk="1" latinLnBrk="0" hangingPunct="1">
        <a:defRPr sz="1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1"/>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085852"/>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84297675"/>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 id="2147483749" r:id="rId18"/>
  </p:sldLayoutIdLst>
  <p:transition>
    <p:fade/>
  </p:transition>
  <p:timing>
    <p:tnLst>
      <p:par>
        <p:cTn id="1" dur="indefinite" restart="never" nodeType="tmRoot"/>
      </p:par>
    </p:tnLst>
  </p:timing>
  <p:txStyles>
    <p:titleStyle>
      <a:lvl1pPr algn="l" defTabSz="685208" rtl="0" eaLnBrk="1" latinLnBrk="0" hangingPunct="1">
        <a:lnSpc>
          <a:spcPct val="90000"/>
        </a:lnSpc>
        <a:spcBef>
          <a:spcPct val="0"/>
        </a:spcBef>
        <a:buNone/>
        <a:defRPr lang="en-US" sz="410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4983" indent="-344983" algn="l" defTabSz="685208"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213" indent="-296229" algn="l" defTabSz="685208"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3395" indent="-302182" algn="l" defTabSz="685208"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2726" indent="-259338" algn="l" defTabSz="685208"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4942" indent="-252205" algn="l" defTabSz="685208"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4331" indent="-171305" algn="l" defTabSz="685208"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6919" indent="-171305" algn="l" defTabSz="685208"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9527" indent="-171305" algn="l" defTabSz="685208"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2128" indent="-171305" algn="l" defTabSz="685208"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208" rtl="0" eaLnBrk="1" latinLnBrk="0" hangingPunct="1">
        <a:defRPr sz="1400" kern="1200">
          <a:solidFill>
            <a:schemeClr val="tx1"/>
          </a:solidFill>
          <a:latin typeface="+mn-lt"/>
          <a:ea typeface="+mn-ea"/>
          <a:cs typeface="+mn-cs"/>
        </a:defRPr>
      </a:lvl1pPr>
      <a:lvl2pPr marL="342589" algn="l" defTabSz="685208" rtl="0" eaLnBrk="1" latinLnBrk="0" hangingPunct="1">
        <a:defRPr sz="1400" kern="1200">
          <a:solidFill>
            <a:schemeClr val="tx1"/>
          </a:solidFill>
          <a:latin typeface="+mn-lt"/>
          <a:ea typeface="+mn-ea"/>
          <a:cs typeface="+mn-cs"/>
        </a:defRPr>
      </a:lvl2pPr>
      <a:lvl3pPr marL="685208" algn="l" defTabSz="685208" rtl="0" eaLnBrk="1" latinLnBrk="0" hangingPunct="1">
        <a:defRPr sz="1400" kern="1200">
          <a:solidFill>
            <a:schemeClr val="tx1"/>
          </a:solidFill>
          <a:latin typeface="+mn-lt"/>
          <a:ea typeface="+mn-ea"/>
          <a:cs typeface="+mn-cs"/>
        </a:defRPr>
      </a:lvl3pPr>
      <a:lvl4pPr marL="1027807" algn="l" defTabSz="685208" rtl="0" eaLnBrk="1" latinLnBrk="0" hangingPunct="1">
        <a:defRPr sz="1400" kern="1200">
          <a:solidFill>
            <a:schemeClr val="tx1"/>
          </a:solidFill>
          <a:latin typeface="+mn-lt"/>
          <a:ea typeface="+mn-ea"/>
          <a:cs typeface="+mn-cs"/>
        </a:defRPr>
      </a:lvl4pPr>
      <a:lvl5pPr marL="1370417" algn="l" defTabSz="685208" rtl="0" eaLnBrk="1" latinLnBrk="0" hangingPunct="1">
        <a:defRPr sz="1400" kern="1200">
          <a:solidFill>
            <a:schemeClr val="tx1"/>
          </a:solidFill>
          <a:latin typeface="+mn-lt"/>
          <a:ea typeface="+mn-ea"/>
          <a:cs typeface="+mn-cs"/>
        </a:defRPr>
      </a:lvl5pPr>
      <a:lvl6pPr marL="1713006" algn="l" defTabSz="685208" rtl="0" eaLnBrk="1" latinLnBrk="0" hangingPunct="1">
        <a:defRPr sz="1400" kern="1200">
          <a:solidFill>
            <a:schemeClr val="tx1"/>
          </a:solidFill>
          <a:latin typeface="+mn-lt"/>
          <a:ea typeface="+mn-ea"/>
          <a:cs typeface="+mn-cs"/>
        </a:defRPr>
      </a:lvl6pPr>
      <a:lvl7pPr marL="2055621" algn="l" defTabSz="685208" rtl="0" eaLnBrk="1" latinLnBrk="0" hangingPunct="1">
        <a:defRPr sz="1400" kern="1200">
          <a:solidFill>
            <a:schemeClr val="tx1"/>
          </a:solidFill>
          <a:latin typeface="+mn-lt"/>
          <a:ea typeface="+mn-ea"/>
          <a:cs typeface="+mn-cs"/>
        </a:defRPr>
      </a:lvl7pPr>
      <a:lvl8pPr marL="2398224" algn="l" defTabSz="685208" rtl="0" eaLnBrk="1" latinLnBrk="0" hangingPunct="1">
        <a:defRPr sz="1400" kern="1200">
          <a:solidFill>
            <a:schemeClr val="tx1"/>
          </a:solidFill>
          <a:latin typeface="+mn-lt"/>
          <a:ea typeface="+mn-ea"/>
          <a:cs typeface="+mn-cs"/>
        </a:defRPr>
      </a:lvl8pPr>
      <a:lvl9pPr marL="2740832" algn="l" defTabSz="685208" rtl="0" eaLnBrk="1" latinLnBrk="0" hangingPunct="1">
        <a:defRPr sz="1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1"/>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085852"/>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02870251"/>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 id="2147483768" r:id="rId18"/>
    <p:sldLayoutId id="2147483769" r:id="rId19"/>
    <p:sldLayoutId id="2147483770" r:id="rId20"/>
    <p:sldLayoutId id="2147483771" r:id="rId21"/>
    <p:sldLayoutId id="2147483772" r:id="rId22"/>
    <p:sldLayoutId id="2147483773" r:id="rId23"/>
  </p:sldLayoutIdLst>
  <p:transition>
    <p:fade/>
  </p:transition>
  <p:timing>
    <p:tnLst>
      <p:par>
        <p:cTn id="1" dur="indefinite" restart="never" nodeType="tmRoot"/>
      </p:par>
    </p:tnLst>
  </p:timing>
  <p:txStyles>
    <p:titleStyle>
      <a:lvl1pPr algn="l" defTabSz="685750" rtl="0" eaLnBrk="1" latinLnBrk="0" hangingPunct="1">
        <a:lnSpc>
          <a:spcPct val="90000"/>
        </a:lnSpc>
        <a:spcBef>
          <a:spcPct val="0"/>
        </a:spcBef>
        <a:buNone/>
        <a:defRPr lang="en-US" sz="410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267" indent="-345267" algn="l" defTabSz="685750"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726" indent="-296458" algn="l" defTabSz="685750"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4136" indent="-302410" algn="l" defTabSz="685750"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3679" indent="-259547" algn="l" defTabSz="685750"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6087" indent="-252404" algn="l" defTabSz="685750"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5814" indent="-171438" algn="l" defTabSz="68575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686" indent="-171438" algn="l" defTabSz="68575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562" indent="-171438" algn="l" defTabSz="68575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436" indent="-171438" algn="l" defTabSz="68575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50" rtl="0" eaLnBrk="1" latinLnBrk="0" hangingPunct="1">
        <a:defRPr sz="1400" kern="1200">
          <a:solidFill>
            <a:schemeClr val="tx1"/>
          </a:solidFill>
          <a:latin typeface="+mn-lt"/>
          <a:ea typeface="+mn-ea"/>
          <a:cs typeface="+mn-cs"/>
        </a:defRPr>
      </a:lvl1pPr>
      <a:lvl2pPr marL="342874" algn="l" defTabSz="685750" rtl="0" eaLnBrk="1" latinLnBrk="0" hangingPunct="1">
        <a:defRPr sz="1400" kern="1200">
          <a:solidFill>
            <a:schemeClr val="tx1"/>
          </a:solidFill>
          <a:latin typeface="+mn-lt"/>
          <a:ea typeface="+mn-ea"/>
          <a:cs typeface="+mn-cs"/>
        </a:defRPr>
      </a:lvl2pPr>
      <a:lvl3pPr marL="685750" algn="l" defTabSz="685750" rtl="0" eaLnBrk="1" latinLnBrk="0" hangingPunct="1">
        <a:defRPr sz="1400" kern="1200">
          <a:solidFill>
            <a:schemeClr val="tx1"/>
          </a:solidFill>
          <a:latin typeface="+mn-lt"/>
          <a:ea typeface="+mn-ea"/>
          <a:cs typeface="+mn-cs"/>
        </a:defRPr>
      </a:lvl3pPr>
      <a:lvl4pPr marL="1028624" algn="l" defTabSz="685750" rtl="0" eaLnBrk="1" latinLnBrk="0" hangingPunct="1">
        <a:defRPr sz="1400" kern="1200">
          <a:solidFill>
            <a:schemeClr val="tx1"/>
          </a:solidFill>
          <a:latin typeface="+mn-lt"/>
          <a:ea typeface="+mn-ea"/>
          <a:cs typeface="+mn-cs"/>
        </a:defRPr>
      </a:lvl4pPr>
      <a:lvl5pPr marL="1371500" algn="l" defTabSz="685750" rtl="0" eaLnBrk="1" latinLnBrk="0" hangingPunct="1">
        <a:defRPr sz="1400" kern="1200">
          <a:solidFill>
            <a:schemeClr val="tx1"/>
          </a:solidFill>
          <a:latin typeface="+mn-lt"/>
          <a:ea typeface="+mn-ea"/>
          <a:cs typeface="+mn-cs"/>
        </a:defRPr>
      </a:lvl5pPr>
      <a:lvl6pPr marL="1714372" algn="l" defTabSz="685750" rtl="0" eaLnBrk="1" latinLnBrk="0" hangingPunct="1">
        <a:defRPr sz="1400" kern="1200">
          <a:solidFill>
            <a:schemeClr val="tx1"/>
          </a:solidFill>
          <a:latin typeface="+mn-lt"/>
          <a:ea typeface="+mn-ea"/>
          <a:cs typeface="+mn-cs"/>
        </a:defRPr>
      </a:lvl6pPr>
      <a:lvl7pPr marL="2057249" algn="l" defTabSz="685750" rtl="0" eaLnBrk="1" latinLnBrk="0" hangingPunct="1">
        <a:defRPr sz="1400" kern="1200">
          <a:solidFill>
            <a:schemeClr val="tx1"/>
          </a:solidFill>
          <a:latin typeface="+mn-lt"/>
          <a:ea typeface="+mn-ea"/>
          <a:cs typeface="+mn-cs"/>
        </a:defRPr>
      </a:lvl7pPr>
      <a:lvl8pPr marL="2400124" algn="l" defTabSz="685750" rtl="0" eaLnBrk="1" latinLnBrk="0" hangingPunct="1">
        <a:defRPr sz="1400" kern="1200">
          <a:solidFill>
            <a:schemeClr val="tx1"/>
          </a:solidFill>
          <a:latin typeface="+mn-lt"/>
          <a:ea typeface="+mn-ea"/>
          <a:cs typeface="+mn-cs"/>
        </a:defRPr>
      </a:lvl8pPr>
      <a:lvl9pPr marL="2742999" algn="l" defTabSz="685750" rtl="0" eaLnBrk="1" latinLnBrk="0" hangingPunct="1">
        <a:defRPr sz="14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1"/>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085852"/>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80619710"/>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 id="2147483792" r:id="rId18"/>
  </p:sldLayoutIdLst>
  <p:transition>
    <p:fade/>
  </p:transition>
  <p:timing>
    <p:tnLst>
      <p:par>
        <p:cTn id="1" dur="indefinite" restart="never" nodeType="tmRoot"/>
      </p:par>
    </p:tnLst>
  </p:timing>
  <p:txStyles>
    <p:titleStyle>
      <a:lvl1pPr algn="l" defTabSz="685322" rtl="0" eaLnBrk="1" latinLnBrk="0" hangingPunct="1">
        <a:lnSpc>
          <a:spcPct val="90000"/>
        </a:lnSpc>
        <a:spcBef>
          <a:spcPct val="0"/>
        </a:spcBef>
        <a:buNone/>
        <a:defRPr lang="en-US" sz="410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042" indent="-345042" algn="l" defTabSz="685322"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321" indent="-296277" algn="l" defTabSz="685322"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3551" indent="-302230" algn="l" defTabSz="685322"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2926" indent="-259382" algn="l" defTabSz="685322"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5186" indent="-252247" algn="l" defTabSz="685322"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4644" indent="-171333" algn="l" defTabSz="68532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291" indent="-171333" algn="l" defTabSz="68532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9955" indent="-171333" algn="l" defTabSz="68532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2614" indent="-171333" algn="l" defTabSz="68532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322" rtl="0" eaLnBrk="1" latinLnBrk="0" hangingPunct="1">
        <a:defRPr sz="1400" kern="1200">
          <a:solidFill>
            <a:schemeClr val="tx1"/>
          </a:solidFill>
          <a:latin typeface="+mn-lt"/>
          <a:ea typeface="+mn-ea"/>
          <a:cs typeface="+mn-cs"/>
        </a:defRPr>
      </a:lvl1pPr>
      <a:lvl2pPr marL="342649" algn="l" defTabSz="685322" rtl="0" eaLnBrk="1" latinLnBrk="0" hangingPunct="1">
        <a:defRPr sz="1400" kern="1200">
          <a:solidFill>
            <a:schemeClr val="tx1"/>
          </a:solidFill>
          <a:latin typeface="+mn-lt"/>
          <a:ea typeface="+mn-ea"/>
          <a:cs typeface="+mn-cs"/>
        </a:defRPr>
      </a:lvl2pPr>
      <a:lvl3pPr marL="685322" algn="l" defTabSz="685322" rtl="0" eaLnBrk="1" latinLnBrk="0" hangingPunct="1">
        <a:defRPr sz="1400" kern="1200">
          <a:solidFill>
            <a:schemeClr val="tx1"/>
          </a:solidFill>
          <a:latin typeface="+mn-lt"/>
          <a:ea typeface="+mn-ea"/>
          <a:cs typeface="+mn-cs"/>
        </a:defRPr>
      </a:lvl3pPr>
      <a:lvl4pPr marL="1027979" algn="l" defTabSz="685322" rtl="0" eaLnBrk="1" latinLnBrk="0" hangingPunct="1">
        <a:defRPr sz="1400" kern="1200">
          <a:solidFill>
            <a:schemeClr val="tx1"/>
          </a:solidFill>
          <a:latin typeface="+mn-lt"/>
          <a:ea typeface="+mn-ea"/>
          <a:cs typeface="+mn-cs"/>
        </a:defRPr>
      </a:lvl4pPr>
      <a:lvl5pPr marL="1370645" algn="l" defTabSz="685322" rtl="0" eaLnBrk="1" latinLnBrk="0" hangingPunct="1">
        <a:defRPr sz="1400" kern="1200">
          <a:solidFill>
            <a:schemeClr val="tx1"/>
          </a:solidFill>
          <a:latin typeface="+mn-lt"/>
          <a:ea typeface="+mn-ea"/>
          <a:cs typeface="+mn-cs"/>
        </a:defRPr>
      </a:lvl5pPr>
      <a:lvl6pPr marL="1713294" algn="l" defTabSz="685322" rtl="0" eaLnBrk="1" latinLnBrk="0" hangingPunct="1">
        <a:defRPr sz="1400" kern="1200">
          <a:solidFill>
            <a:schemeClr val="tx1"/>
          </a:solidFill>
          <a:latin typeface="+mn-lt"/>
          <a:ea typeface="+mn-ea"/>
          <a:cs typeface="+mn-cs"/>
        </a:defRPr>
      </a:lvl6pPr>
      <a:lvl7pPr marL="2055963" algn="l" defTabSz="685322" rtl="0" eaLnBrk="1" latinLnBrk="0" hangingPunct="1">
        <a:defRPr sz="1400" kern="1200">
          <a:solidFill>
            <a:schemeClr val="tx1"/>
          </a:solidFill>
          <a:latin typeface="+mn-lt"/>
          <a:ea typeface="+mn-ea"/>
          <a:cs typeface="+mn-cs"/>
        </a:defRPr>
      </a:lvl7pPr>
      <a:lvl8pPr marL="2398624" algn="l" defTabSz="685322" rtl="0" eaLnBrk="1" latinLnBrk="0" hangingPunct="1">
        <a:defRPr sz="1400" kern="1200">
          <a:solidFill>
            <a:schemeClr val="tx1"/>
          </a:solidFill>
          <a:latin typeface="+mn-lt"/>
          <a:ea typeface="+mn-ea"/>
          <a:cs typeface="+mn-cs"/>
        </a:defRPr>
      </a:lvl8pPr>
      <a:lvl9pPr marL="2741288" algn="l" defTabSz="685322" rtl="0" eaLnBrk="1" latinLnBrk="0" hangingPunct="1">
        <a:defRPr sz="1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0"/>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085850"/>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59641254"/>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 id="2147483810" r:id="rId17"/>
    <p:sldLayoutId id="2147483811" r:id="rId18"/>
    <p:sldLayoutId id="2147483812" r:id="rId19"/>
    <p:sldLayoutId id="2147483813" r:id="rId20"/>
    <p:sldLayoutId id="2147483814" r:id="rId21"/>
    <p:sldLayoutId id="2147483815" r:id="rId22"/>
  </p:sldLayoutIdLst>
  <p:transition>
    <p:fade/>
  </p:transition>
  <p:timing>
    <p:tnLst>
      <p:par>
        <p:cTn id="1" dur="indefinite" restart="never" nodeType="tmRoot"/>
      </p:par>
    </p:tnLst>
  </p:timing>
  <p:txStyles>
    <p:titleStyle>
      <a:lvl1pPr algn="l" defTabSz="685864" rtl="0" eaLnBrk="1" latinLnBrk="0" hangingPunct="1">
        <a:lnSpc>
          <a:spcPct val="90000"/>
        </a:lnSpc>
        <a:spcBef>
          <a:spcPct val="0"/>
        </a:spcBef>
        <a:buNone/>
        <a:defRPr lang="en-US" sz="410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327" indent="-345327" algn="l" defTabSz="685864"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833" indent="-296506" algn="l" defTabSz="685864"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4292" indent="-302459" algn="l" defTabSz="685864"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3883" indent="-259591" algn="l" defTabSz="685864"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6329" indent="-252446" algn="l" defTabSz="685864"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6126"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58"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990"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22"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64" rtl="0" eaLnBrk="1" latinLnBrk="0" hangingPunct="1">
        <a:defRPr sz="1400" kern="1200">
          <a:solidFill>
            <a:schemeClr val="tx1"/>
          </a:solidFill>
          <a:latin typeface="+mn-lt"/>
          <a:ea typeface="+mn-ea"/>
          <a:cs typeface="+mn-cs"/>
        </a:defRPr>
      </a:lvl1pPr>
      <a:lvl2pPr marL="342932" algn="l" defTabSz="685864" rtl="0" eaLnBrk="1" latinLnBrk="0" hangingPunct="1">
        <a:defRPr sz="1400" kern="1200">
          <a:solidFill>
            <a:schemeClr val="tx1"/>
          </a:solidFill>
          <a:latin typeface="+mn-lt"/>
          <a:ea typeface="+mn-ea"/>
          <a:cs typeface="+mn-cs"/>
        </a:defRPr>
      </a:lvl2pPr>
      <a:lvl3pPr marL="685864" algn="l" defTabSz="685864" rtl="0" eaLnBrk="1" latinLnBrk="0" hangingPunct="1">
        <a:defRPr sz="1400" kern="1200">
          <a:solidFill>
            <a:schemeClr val="tx1"/>
          </a:solidFill>
          <a:latin typeface="+mn-lt"/>
          <a:ea typeface="+mn-ea"/>
          <a:cs typeface="+mn-cs"/>
        </a:defRPr>
      </a:lvl3pPr>
      <a:lvl4pPr marL="1028796" algn="l" defTabSz="685864" rtl="0" eaLnBrk="1" latinLnBrk="0" hangingPunct="1">
        <a:defRPr sz="1400" kern="1200">
          <a:solidFill>
            <a:schemeClr val="tx1"/>
          </a:solidFill>
          <a:latin typeface="+mn-lt"/>
          <a:ea typeface="+mn-ea"/>
          <a:cs typeface="+mn-cs"/>
        </a:defRPr>
      </a:lvl4pPr>
      <a:lvl5pPr marL="1371728" algn="l" defTabSz="685864" rtl="0" eaLnBrk="1" latinLnBrk="0" hangingPunct="1">
        <a:defRPr sz="1400" kern="1200">
          <a:solidFill>
            <a:schemeClr val="tx1"/>
          </a:solidFill>
          <a:latin typeface="+mn-lt"/>
          <a:ea typeface="+mn-ea"/>
          <a:cs typeface="+mn-cs"/>
        </a:defRPr>
      </a:lvl5pPr>
      <a:lvl6pPr marL="1714660" algn="l" defTabSz="685864" rtl="0" eaLnBrk="1" latinLnBrk="0" hangingPunct="1">
        <a:defRPr sz="1400" kern="1200">
          <a:solidFill>
            <a:schemeClr val="tx1"/>
          </a:solidFill>
          <a:latin typeface="+mn-lt"/>
          <a:ea typeface="+mn-ea"/>
          <a:cs typeface="+mn-cs"/>
        </a:defRPr>
      </a:lvl6pPr>
      <a:lvl7pPr marL="2057592" algn="l" defTabSz="685864" rtl="0" eaLnBrk="1" latinLnBrk="0" hangingPunct="1">
        <a:defRPr sz="1400" kern="1200">
          <a:solidFill>
            <a:schemeClr val="tx1"/>
          </a:solidFill>
          <a:latin typeface="+mn-lt"/>
          <a:ea typeface="+mn-ea"/>
          <a:cs typeface="+mn-cs"/>
        </a:defRPr>
      </a:lvl7pPr>
      <a:lvl8pPr marL="2400524" algn="l" defTabSz="685864" rtl="0" eaLnBrk="1" latinLnBrk="0" hangingPunct="1">
        <a:defRPr sz="1400" kern="1200">
          <a:solidFill>
            <a:schemeClr val="tx1"/>
          </a:solidFill>
          <a:latin typeface="+mn-lt"/>
          <a:ea typeface="+mn-ea"/>
          <a:cs typeface="+mn-cs"/>
        </a:defRPr>
      </a:lvl8pPr>
      <a:lvl9pPr marL="2743456" algn="l" defTabSz="685864"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8" Type="http://schemas.openxmlformats.org/officeDocument/2006/relationships/tags" Target="../tags/tag13.xml"/><Relationship Id="rId13" Type="http://schemas.openxmlformats.org/officeDocument/2006/relationships/slideLayout" Target="../slideLayouts/slideLayout6.xml"/><Relationship Id="rId3" Type="http://schemas.openxmlformats.org/officeDocument/2006/relationships/tags" Target="../tags/tag8.xml"/><Relationship Id="rId7" Type="http://schemas.openxmlformats.org/officeDocument/2006/relationships/tags" Target="../tags/tag12.xml"/><Relationship Id="rId12" Type="http://schemas.openxmlformats.org/officeDocument/2006/relationships/tags" Target="../tags/tag17.xml"/><Relationship Id="rId2" Type="http://schemas.openxmlformats.org/officeDocument/2006/relationships/tags" Target="../tags/tag7.xml"/><Relationship Id="rId16" Type="http://schemas.openxmlformats.org/officeDocument/2006/relationships/image" Target="../media/image34.emf"/><Relationship Id="rId1" Type="http://schemas.openxmlformats.org/officeDocument/2006/relationships/vmlDrawing" Target="../drawings/vmlDrawing1.vml"/><Relationship Id="rId6" Type="http://schemas.openxmlformats.org/officeDocument/2006/relationships/tags" Target="../tags/tag11.xml"/><Relationship Id="rId11" Type="http://schemas.openxmlformats.org/officeDocument/2006/relationships/tags" Target="../tags/tag16.xml"/><Relationship Id="rId5" Type="http://schemas.openxmlformats.org/officeDocument/2006/relationships/tags" Target="../tags/tag10.xml"/><Relationship Id="rId15" Type="http://schemas.openxmlformats.org/officeDocument/2006/relationships/oleObject" Target="../embeddings/oleObject1.bin"/><Relationship Id="rId10" Type="http://schemas.openxmlformats.org/officeDocument/2006/relationships/tags" Target="../tags/tag15.xml"/><Relationship Id="rId4" Type="http://schemas.openxmlformats.org/officeDocument/2006/relationships/tags" Target="../tags/tag9.xml"/><Relationship Id="rId9" Type="http://schemas.openxmlformats.org/officeDocument/2006/relationships/tags" Target="../tags/tag14.xml"/><Relationship Id="rId14" Type="http://schemas.openxmlformats.org/officeDocument/2006/relationships/notesSlide" Target="../notesSlides/notesSlide17.xml"/></Relationships>
</file>

<file path=ppt/slides/_rels/slide23.xml.rels><?xml version="1.0" encoding="UTF-8" standalone="yes"?>
<Relationships xmlns="http://schemas.openxmlformats.org/package/2006/relationships"><Relationship Id="rId8" Type="http://schemas.openxmlformats.org/officeDocument/2006/relationships/notesSlide" Target="../notesSlides/notesSlide18.xml"/><Relationship Id="rId3" Type="http://schemas.openxmlformats.org/officeDocument/2006/relationships/tags" Target="../tags/tag19.xml"/><Relationship Id="rId7" Type="http://schemas.openxmlformats.org/officeDocument/2006/relationships/slideLayout" Target="../slideLayouts/slideLayout6.xml"/><Relationship Id="rId2" Type="http://schemas.openxmlformats.org/officeDocument/2006/relationships/tags" Target="../tags/tag18.xml"/><Relationship Id="rId1" Type="http://schemas.openxmlformats.org/officeDocument/2006/relationships/vmlDrawing" Target="../drawings/vmlDrawing2.vml"/><Relationship Id="rId6" Type="http://schemas.openxmlformats.org/officeDocument/2006/relationships/tags" Target="../tags/tag22.xml"/><Relationship Id="rId5" Type="http://schemas.openxmlformats.org/officeDocument/2006/relationships/tags" Target="../tags/tag21.xml"/><Relationship Id="rId10" Type="http://schemas.openxmlformats.org/officeDocument/2006/relationships/image" Target="../media/image34.emf"/><Relationship Id="rId4" Type="http://schemas.openxmlformats.org/officeDocument/2006/relationships/tags" Target="../tags/tag20.xml"/><Relationship Id="rId9" Type="http://schemas.openxmlformats.org/officeDocument/2006/relationships/oleObject" Target="../embeddings/oleObject2.bin"/></Relationships>
</file>

<file path=ppt/slides/_rels/slide24.xml.rels><?xml version="1.0" encoding="UTF-8" standalone="yes"?>
<Relationships xmlns="http://schemas.openxmlformats.org/package/2006/relationships"><Relationship Id="rId8" Type="http://schemas.openxmlformats.org/officeDocument/2006/relationships/tags" Target="../tags/tag29.xml"/><Relationship Id="rId3" Type="http://schemas.openxmlformats.org/officeDocument/2006/relationships/tags" Target="../tags/tag24.xml"/><Relationship Id="rId7" Type="http://schemas.openxmlformats.org/officeDocument/2006/relationships/tags" Target="../tags/tag28.xml"/><Relationship Id="rId12" Type="http://schemas.openxmlformats.org/officeDocument/2006/relationships/image" Target="../media/image34.emf"/><Relationship Id="rId2" Type="http://schemas.openxmlformats.org/officeDocument/2006/relationships/tags" Target="../tags/tag23.xml"/><Relationship Id="rId1" Type="http://schemas.openxmlformats.org/officeDocument/2006/relationships/vmlDrawing" Target="../drawings/vmlDrawing3.vml"/><Relationship Id="rId6" Type="http://schemas.openxmlformats.org/officeDocument/2006/relationships/tags" Target="../tags/tag27.xml"/><Relationship Id="rId11" Type="http://schemas.openxmlformats.org/officeDocument/2006/relationships/oleObject" Target="../embeddings/oleObject3.bin"/><Relationship Id="rId5" Type="http://schemas.openxmlformats.org/officeDocument/2006/relationships/tags" Target="../tags/tag26.xml"/><Relationship Id="rId10" Type="http://schemas.openxmlformats.org/officeDocument/2006/relationships/notesSlide" Target="../notesSlides/notesSlide19.xml"/><Relationship Id="rId4" Type="http://schemas.openxmlformats.org/officeDocument/2006/relationships/tags" Target="../tags/tag25.xml"/><Relationship Id="rId9"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tags" Target="../tags/tag37.xml"/><Relationship Id="rId13" Type="http://schemas.openxmlformats.org/officeDocument/2006/relationships/tags" Target="../tags/tag42.xml"/><Relationship Id="rId18" Type="http://schemas.openxmlformats.org/officeDocument/2006/relationships/tags" Target="../tags/tag47.xml"/><Relationship Id="rId3" Type="http://schemas.openxmlformats.org/officeDocument/2006/relationships/tags" Target="../tags/tag32.xml"/><Relationship Id="rId7" Type="http://schemas.openxmlformats.org/officeDocument/2006/relationships/tags" Target="../tags/tag36.xml"/><Relationship Id="rId12" Type="http://schemas.openxmlformats.org/officeDocument/2006/relationships/tags" Target="../tags/tag41.xml"/><Relationship Id="rId17" Type="http://schemas.openxmlformats.org/officeDocument/2006/relationships/tags" Target="../tags/tag46.xml"/><Relationship Id="rId2" Type="http://schemas.openxmlformats.org/officeDocument/2006/relationships/tags" Target="../tags/tag31.xml"/><Relationship Id="rId16" Type="http://schemas.openxmlformats.org/officeDocument/2006/relationships/tags" Target="../tags/tag45.xml"/><Relationship Id="rId20" Type="http://schemas.openxmlformats.org/officeDocument/2006/relationships/notesSlide" Target="../notesSlides/notesSlide27.xml"/><Relationship Id="rId1" Type="http://schemas.openxmlformats.org/officeDocument/2006/relationships/tags" Target="../tags/tag30.xml"/><Relationship Id="rId6" Type="http://schemas.openxmlformats.org/officeDocument/2006/relationships/tags" Target="../tags/tag35.xml"/><Relationship Id="rId11" Type="http://schemas.openxmlformats.org/officeDocument/2006/relationships/tags" Target="../tags/tag40.xml"/><Relationship Id="rId5" Type="http://schemas.openxmlformats.org/officeDocument/2006/relationships/tags" Target="../tags/tag34.xml"/><Relationship Id="rId15" Type="http://schemas.openxmlformats.org/officeDocument/2006/relationships/tags" Target="../tags/tag44.xml"/><Relationship Id="rId10" Type="http://schemas.openxmlformats.org/officeDocument/2006/relationships/tags" Target="../tags/tag39.xml"/><Relationship Id="rId19" Type="http://schemas.openxmlformats.org/officeDocument/2006/relationships/slideLayout" Target="../slideLayouts/slideLayout6.xml"/><Relationship Id="rId4" Type="http://schemas.openxmlformats.org/officeDocument/2006/relationships/tags" Target="../tags/tag33.xml"/><Relationship Id="rId9" Type="http://schemas.openxmlformats.org/officeDocument/2006/relationships/tags" Target="../tags/tag38.xml"/><Relationship Id="rId14" Type="http://schemas.openxmlformats.org/officeDocument/2006/relationships/tags" Target="../tags/tag43.xml"/></Relationships>
</file>

<file path=ppt/slides/_rels/slide35.xml.rels><?xml version="1.0" encoding="UTF-8" standalone="yes"?>
<Relationships xmlns="http://schemas.openxmlformats.org/package/2006/relationships"><Relationship Id="rId8" Type="http://schemas.openxmlformats.org/officeDocument/2006/relationships/tags" Target="../tags/tag55.xml"/><Relationship Id="rId13" Type="http://schemas.openxmlformats.org/officeDocument/2006/relationships/tags" Target="../tags/tag60.xml"/><Relationship Id="rId3" Type="http://schemas.openxmlformats.org/officeDocument/2006/relationships/tags" Target="../tags/tag50.xml"/><Relationship Id="rId7" Type="http://schemas.openxmlformats.org/officeDocument/2006/relationships/tags" Target="../tags/tag54.xml"/><Relationship Id="rId12" Type="http://schemas.openxmlformats.org/officeDocument/2006/relationships/tags" Target="../tags/tag59.xml"/><Relationship Id="rId2" Type="http://schemas.openxmlformats.org/officeDocument/2006/relationships/tags" Target="../tags/tag49.xml"/><Relationship Id="rId16" Type="http://schemas.openxmlformats.org/officeDocument/2006/relationships/notesSlide" Target="../notesSlides/notesSlide28.xml"/><Relationship Id="rId1" Type="http://schemas.openxmlformats.org/officeDocument/2006/relationships/tags" Target="../tags/tag48.xml"/><Relationship Id="rId6" Type="http://schemas.openxmlformats.org/officeDocument/2006/relationships/tags" Target="../tags/tag53.xml"/><Relationship Id="rId11" Type="http://schemas.openxmlformats.org/officeDocument/2006/relationships/tags" Target="../tags/tag58.xml"/><Relationship Id="rId5" Type="http://schemas.openxmlformats.org/officeDocument/2006/relationships/tags" Target="../tags/tag52.xml"/><Relationship Id="rId15" Type="http://schemas.openxmlformats.org/officeDocument/2006/relationships/slideLayout" Target="../slideLayouts/slideLayout6.xml"/><Relationship Id="rId10" Type="http://schemas.openxmlformats.org/officeDocument/2006/relationships/tags" Target="../tags/tag57.xml"/><Relationship Id="rId4" Type="http://schemas.openxmlformats.org/officeDocument/2006/relationships/tags" Target="../tags/tag51.xml"/><Relationship Id="rId9" Type="http://schemas.openxmlformats.org/officeDocument/2006/relationships/tags" Target="../tags/tag56.xml"/><Relationship Id="rId14" Type="http://schemas.openxmlformats.org/officeDocument/2006/relationships/tags" Target="../tags/tag61.xml"/></Relationships>
</file>

<file path=ppt/slides/_rels/slide36.xml.rels><?xml version="1.0" encoding="UTF-8" standalone="yes"?>
<Relationships xmlns="http://schemas.openxmlformats.org/package/2006/relationships"><Relationship Id="rId8" Type="http://schemas.openxmlformats.org/officeDocument/2006/relationships/tags" Target="../tags/tag68.xml"/><Relationship Id="rId3" Type="http://schemas.openxmlformats.org/officeDocument/2006/relationships/tags" Target="../tags/tag63.xml"/><Relationship Id="rId7" Type="http://schemas.openxmlformats.org/officeDocument/2006/relationships/tags" Target="../tags/tag67.xml"/><Relationship Id="rId12" Type="http://schemas.openxmlformats.org/officeDocument/2006/relationships/image" Target="../media/image34.emf"/><Relationship Id="rId2" Type="http://schemas.openxmlformats.org/officeDocument/2006/relationships/tags" Target="../tags/tag62.xml"/><Relationship Id="rId1" Type="http://schemas.openxmlformats.org/officeDocument/2006/relationships/vmlDrawing" Target="../drawings/vmlDrawing4.vml"/><Relationship Id="rId6" Type="http://schemas.openxmlformats.org/officeDocument/2006/relationships/tags" Target="../tags/tag66.xml"/><Relationship Id="rId11" Type="http://schemas.openxmlformats.org/officeDocument/2006/relationships/oleObject" Target="../embeddings/oleObject4.bin"/><Relationship Id="rId5" Type="http://schemas.openxmlformats.org/officeDocument/2006/relationships/tags" Target="../tags/tag65.xml"/><Relationship Id="rId10" Type="http://schemas.openxmlformats.org/officeDocument/2006/relationships/notesSlide" Target="../notesSlides/notesSlide29.xml"/><Relationship Id="rId4" Type="http://schemas.openxmlformats.org/officeDocument/2006/relationships/tags" Target="../tags/tag64.xml"/><Relationship Id="rId9"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0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31.xml"/><Relationship Id="rId1" Type="http://schemas.openxmlformats.org/officeDocument/2006/relationships/slideLayout" Target="../slideLayouts/slideLayout6.xml"/><Relationship Id="rId6" Type="http://schemas.openxmlformats.org/officeDocument/2006/relationships/image" Target="../media/image39.png"/><Relationship Id="rId5" Type="http://schemas.openxmlformats.org/officeDocument/2006/relationships/image" Target="../media/image38.png"/><Relationship Id="rId10" Type="http://schemas.microsoft.com/office/2007/relationships/hdphoto" Target="../media/hdphoto15.wdp"/><Relationship Id="rId4" Type="http://schemas.openxmlformats.org/officeDocument/2006/relationships/image" Target="../media/image37.png"/><Relationship Id="rId9" Type="http://schemas.openxmlformats.org/officeDocument/2006/relationships/image" Target="../media/image42.png"/></Relationships>
</file>

<file path=ppt/slides/_rels/slide41.xml.rels><?xml version="1.0" encoding="UTF-8" standalone="yes"?>
<Relationships xmlns="http://schemas.openxmlformats.org/package/2006/relationships"><Relationship Id="rId8" Type="http://schemas.openxmlformats.org/officeDocument/2006/relationships/tags" Target="../tags/tag76.xml"/><Relationship Id="rId3" Type="http://schemas.openxmlformats.org/officeDocument/2006/relationships/tags" Target="../tags/tag71.xml"/><Relationship Id="rId7" Type="http://schemas.openxmlformats.org/officeDocument/2006/relationships/tags" Target="../tags/tag75.xml"/><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tags" Target="../tags/tag74.xml"/><Relationship Id="rId5" Type="http://schemas.openxmlformats.org/officeDocument/2006/relationships/tags" Target="../tags/tag73.xml"/><Relationship Id="rId10" Type="http://schemas.openxmlformats.org/officeDocument/2006/relationships/notesSlide" Target="../notesSlides/notesSlide32.xml"/><Relationship Id="rId4" Type="http://schemas.openxmlformats.org/officeDocument/2006/relationships/tags" Target="../tags/tag72.xml"/><Relationship Id="rId9"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4.xml"/></Relationships>
</file>

<file path=ppt/slides/_rels/slide43.xml.rels><?xml version="1.0" encoding="UTF-8" standalone="yes"?>
<Relationships xmlns="http://schemas.openxmlformats.org/package/2006/relationships"><Relationship Id="rId8" Type="http://schemas.openxmlformats.org/officeDocument/2006/relationships/tags" Target="../tags/tag84.xml"/><Relationship Id="rId3" Type="http://schemas.openxmlformats.org/officeDocument/2006/relationships/tags" Target="../tags/tag79.xml"/><Relationship Id="rId7" Type="http://schemas.openxmlformats.org/officeDocument/2006/relationships/tags" Target="../tags/tag83.xml"/><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tags" Target="../tags/tag82.xml"/><Relationship Id="rId5" Type="http://schemas.openxmlformats.org/officeDocument/2006/relationships/tags" Target="../tags/tag81.xml"/><Relationship Id="rId10" Type="http://schemas.openxmlformats.org/officeDocument/2006/relationships/notesSlide" Target="../notesSlides/notesSlide34.xml"/><Relationship Id="rId4" Type="http://schemas.openxmlformats.org/officeDocument/2006/relationships/tags" Target="../tags/tag80.xml"/><Relationship Id="rId9" Type="http://schemas.openxmlformats.org/officeDocument/2006/relationships/slideLayout" Target="../slideLayouts/slideLayout8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6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4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microsoft.com/office/2007/relationships/hdphoto" Target="../media/hdphoto14.wdp"/><Relationship Id="rId4" Type="http://schemas.openxmlformats.org/officeDocument/2006/relationships/image" Target="../media/image2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4000" dirty="0"/>
              <a:t>Windows Azure</a:t>
            </a:r>
            <a:br>
              <a:rPr lang="en-US" sz="4000" dirty="0"/>
            </a:br>
            <a:r>
              <a:rPr lang="en-US" sz="4000" dirty="0"/>
              <a:t>Infrastructure as a Service</a:t>
            </a:r>
            <a:br>
              <a:rPr lang="en-US" sz="4000" dirty="0"/>
            </a:br>
            <a:endParaRPr lang="en-US" sz="4000" dirty="0"/>
          </a:p>
        </p:txBody>
      </p:sp>
      <p:sp>
        <p:nvSpPr>
          <p:cNvPr id="5" name="Subtitle 4"/>
          <p:cNvSpPr>
            <a:spLocks noGrp="1"/>
          </p:cNvSpPr>
          <p:nvPr>
            <p:ph type="body" sz="quarter" idx="11"/>
          </p:nvPr>
        </p:nvSpPr>
        <p:spPr/>
        <p:txBody>
          <a:bodyPr>
            <a:normAutofit/>
          </a:bodyPr>
          <a:lstStyle/>
          <a:p>
            <a:r>
              <a:rPr lang="en-US" dirty="0" smtClean="0"/>
              <a:t>Speaker</a:t>
            </a:r>
          </a:p>
          <a:p>
            <a:r>
              <a:rPr lang="en-US" dirty="0" smtClean="0"/>
              <a:t>Title</a:t>
            </a:r>
          </a:p>
          <a:p>
            <a:r>
              <a:rPr lang="en-US" dirty="0" smtClean="0"/>
              <a:t>Microsoft </a:t>
            </a:r>
            <a:r>
              <a:rPr lang="en-US" dirty="0"/>
              <a:t>Corporation</a:t>
            </a:r>
          </a:p>
          <a:p>
            <a:endParaRPr lang="en-US" dirty="0" smtClean="0"/>
          </a:p>
        </p:txBody>
      </p:sp>
    </p:spTree>
    <p:extLst>
      <p:ext uri="{BB962C8B-B14F-4D97-AF65-F5344CB8AC3E}">
        <p14:creationId xmlns:p14="http://schemas.microsoft.com/office/powerpoint/2010/main" val="377238294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81001" y="828676"/>
            <a:ext cx="4067278" cy="3876674"/>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0" tIns="45710" rIns="91420" bIns="45710" numCol="1" rtlCol="0" anchor="ctr" anchorCtr="0" compatLnSpc="1">
            <a:prstTxWarp prst="textNoShape">
              <a:avLst/>
            </a:prstTxWarp>
          </a:bodyPr>
          <a:lstStyle/>
          <a:p>
            <a:pPr algn="ctr" defTabSz="913947"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a:t>Bring </a:t>
            </a:r>
            <a:r>
              <a:rPr lang="en-US" dirty="0" smtClean="0"/>
              <a:t>Your Own </a:t>
            </a:r>
            <a:r>
              <a:rPr lang="en-US" dirty="0"/>
              <a:t>Server/VHD</a:t>
            </a:r>
          </a:p>
        </p:txBody>
      </p:sp>
      <p:sp>
        <p:nvSpPr>
          <p:cNvPr id="3" name="Rectangle 2"/>
          <p:cNvSpPr/>
          <p:nvPr/>
        </p:nvSpPr>
        <p:spPr bwMode="auto">
          <a:xfrm>
            <a:off x="381424" y="828676"/>
            <a:ext cx="4073454" cy="600074"/>
          </a:xfrm>
          <a:prstGeom prst="rect">
            <a:avLst/>
          </a:prstGeom>
          <a:noFill/>
          <a:ln w="9525" cap="flat" cmpd="sng" algn="ctr">
            <a:noFill/>
            <a:prstDash val="solid"/>
            <a:headEnd type="none" w="med" len="med"/>
            <a:tailEnd type="none" w="med" len="med"/>
          </a:ln>
          <a:effectLst/>
        </p:spPr>
        <p:txBody>
          <a:bodyPr vert="horz" wrap="square" lIns="182850" tIns="45712" rIns="91424" bIns="45712" numCol="1" rtlCol="0" anchor="ctr" anchorCtr="0" compatLnSpc="1">
            <a:prstTxWarp prst="textNoShape">
              <a:avLst/>
            </a:prstTxWarp>
          </a:bodyPr>
          <a:lstStyle/>
          <a:p>
            <a:pPr lvl="0">
              <a:lnSpc>
                <a:spcPct val="90000"/>
              </a:lnSpc>
              <a:buSzPct val="90000"/>
              <a:defRPr/>
            </a:pPr>
            <a:r>
              <a:rPr lang="en-US" sz="2200" kern="0" dirty="0">
                <a:solidFill>
                  <a:schemeClr val="tx2">
                    <a:alpha val="99000"/>
                  </a:schemeClr>
                </a:solidFill>
                <a:latin typeface="Segoe UI Light" pitchFamily="34" charset="0"/>
                <a:ea typeface="Segoe UI" pitchFamily="34" charset="0"/>
                <a:cs typeface="Segoe UI" pitchFamily="34" charset="0"/>
              </a:rPr>
              <a:t>On-Premises</a:t>
            </a:r>
          </a:p>
        </p:txBody>
      </p:sp>
      <p:sp>
        <p:nvSpPr>
          <p:cNvPr id="9" name="Freeform 24"/>
          <p:cNvSpPr>
            <a:spLocks noEditPoints="1"/>
          </p:cNvSpPr>
          <p:nvPr/>
        </p:nvSpPr>
        <p:spPr bwMode="black">
          <a:xfrm>
            <a:off x="787155" y="1565248"/>
            <a:ext cx="789227" cy="609600"/>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chemeClr val="accent6"/>
          </a:solidFill>
          <a:ln>
            <a:noFill/>
          </a:ln>
          <a:extLst/>
        </p:spPr>
        <p:txBody>
          <a:bodyPr vert="horz" wrap="square" lIns="91424" tIns="45712" rIns="91424" bIns="45712" numCol="1" anchor="t" anchorCtr="0" compatLnSpc="1">
            <a:prstTxWarp prst="textNoShape">
              <a:avLst/>
            </a:prstTxWarp>
          </a:bodyPr>
          <a:lstStyle/>
          <a:p>
            <a:endParaRPr lang="en-US"/>
          </a:p>
        </p:txBody>
      </p:sp>
      <p:sp>
        <p:nvSpPr>
          <p:cNvPr id="10" name="TextBox 9"/>
          <p:cNvSpPr txBox="1"/>
          <p:nvPr/>
        </p:nvSpPr>
        <p:spPr>
          <a:xfrm>
            <a:off x="542678" y="2258209"/>
            <a:ext cx="1278172"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1400" dirty="0">
                <a:solidFill>
                  <a:schemeClr val="tx2">
                    <a:alpha val="99000"/>
                  </a:schemeClr>
                </a:solidFill>
                <a:latin typeface="+mn-lt"/>
              </a:rPr>
              <a:t>On Premises Virtual Server</a:t>
            </a:r>
          </a:p>
        </p:txBody>
      </p:sp>
      <p:grpSp>
        <p:nvGrpSpPr>
          <p:cNvPr id="25" name="Group 24"/>
          <p:cNvGrpSpPr/>
          <p:nvPr/>
        </p:nvGrpSpPr>
        <p:grpSpPr>
          <a:xfrm>
            <a:off x="1972304" y="1566589"/>
            <a:ext cx="2066296" cy="2340266"/>
            <a:chOff x="1972304" y="1566589"/>
            <a:chExt cx="2066296" cy="2340266"/>
          </a:xfrm>
        </p:grpSpPr>
        <p:sp>
          <p:nvSpPr>
            <p:cNvPr id="11" name="Right Arrow 10"/>
            <p:cNvSpPr/>
            <p:nvPr/>
          </p:nvSpPr>
          <p:spPr bwMode="auto">
            <a:xfrm>
              <a:off x="1972304" y="1908516"/>
              <a:ext cx="923296"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grpSp>
          <p:nvGrpSpPr>
            <p:cNvPr id="14" name="Group 13"/>
            <p:cNvGrpSpPr/>
            <p:nvPr/>
          </p:nvGrpSpPr>
          <p:grpSpPr>
            <a:xfrm>
              <a:off x="3200399" y="1566589"/>
              <a:ext cx="838201" cy="1113144"/>
              <a:chOff x="3200399" y="1566589"/>
              <a:chExt cx="838201" cy="1113144"/>
            </a:xfrm>
          </p:grpSpPr>
          <p:sp>
            <p:nvSpPr>
              <p:cNvPr id="12" name="Folded Corner 11"/>
              <p:cNvSpPr/>
              <p:nvPr/>
            </p:nvSpPr>
            <p:spPr bwMode="auto">
              <a:xfrm flipV="1">
                <a:off x="3200399" y="1566589"/>
                <a:ext cx="838201" cy="1113144"/>
              </a:xfrm>
              <a:prstGeom prst="foldedCorner">
                <a:avLst>
                  <a:gd name="adj" fmla="val 32319"/>
                </a:avLst>
              </a:prstGeom>
              <a:noFill/>
              <a:ln w="1905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947"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3" name="TextBox 12"/>
              <p:cNvSpPr txBox="1"/>
              <p:nvPr/>
            </p:nvSpPr>
            <p:spPr>
              <a:xfrm>
                <a:off x="3200399" y="1976577"/>
                <a:ext cx="838201"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1200" dirty="0" err="1">
                    <a:solidFill>
                      <a:schemeClr val="tx2">
                        <a:alpha val="99000"/>
                      </a:schemeClr>
                    </a:solidFill>
                    <a:latin typeface="+mn-lt"/>
                  </a:rPr>
                  <a:t>MyApp.vhd</a:t>
                </a:r>
                <a:endParaRPr lang="en-US" sz="1200" dirty="0">
                  <a:solidFill>
                    <a:schemeClr val="tx2">
                      <a:alpha val="99000"/>
                    </a:schemeClr>
                  </a:solidFill>
                  <a:latin typeface="+mn-lt"/>
                </a:endParaRPr>
              </a:p>
            </p:txBody>
          </p:sp>
        </p:grpSp>
        <p:sp>
          <p:nvSpPr>
            <p:cNvPr id="15" name="Right Arrow 14"/>
            <p:cNvSpPr/>
            <p:nvPr/>
          </p:nvSpPr>
          <p:spPr bwMode="auto">
            <a:xfrm rot="5400000">
              <a:off x="3373672" y="2606578"/>
              <a:ext cx="491654"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sp>
          <p:nvSpPr>
            <p:cNvPr id="16" name="Freeform 15"/>
            <p:cNvSpPr/>
            <p:nvPr/>
          </p:nvSpPr>
          <p:spPr>
            <a:xfrm>
              <a:off x="3240154" y="3148537"/>
              <a:ext cx="758516" cy="758318"/>
            </a:xfrm>
            <a:custGeom>
              <a:avLst/>
              <a:gdLst>
                <a:gd name="connsiteX0" fmla="*/ 0 w 1035119"/>
                <a:gd name="connsiteY0" fmla="*/ 517560 h 1035119"/>
                <a:gd name="connsiteX1" fmla="*/ 517560 w 1035119"/>
                <a:gd name="connsiteY1" fmla="*/ 0 h 1035119"/>
                <a:gd name="connsiteX2" fmla="*/ 1035120 w 1035119"/>
                <a:gd name="connsiteY2" fmla="*/ 517560 h 1035119"/>
                <a:gd name="connsiteX3" fmla="*/ 517560 w 1035119"/>
                <a:gd name="connsiteY3" fmla="*/ 1035120 h 1035119"/>
                <a:gd name="connsiteX4" fmla="*/ 0 w 1035119"/>
                <a:gd name="connsiteY4" fmla="*/ 517560 h 1035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119" h="1035119">
                  <a:moveTo>
                    <a:pt x="0" y="517560"/>
                  </a:moveTo>
                  <a:cubicBezTo>
                    <a:pt x="0" y="231720"/>
                    <a:pt x="231720" y="0"/>
                    <a:pt x="517560" y="0"/>
                  </a:cubicBezTo>
                  <a:cubicBezTo>
                    <a:pt x="803400" y="0"/>
                    <a:pt x="1035120" y="231720"/>
                    <a:pt x="1035120" y="517560"/>
                  </a:cubicBezTo>
                  <a:cubicBezTo>
                    <a:pt x="1035120" y="803400"/>
                    <a:pt x="803400" y="1035120"/>
                    <a:pt x="517560" y="1035120"/>
                  </a:cubicBezTo>
                  <a:cubicBezTo>
                    <a:pt x="231720" y="1035120"/>
                    <a:pt x="0" y="803400"/>
                    <a:pt x="0" y="517560"/>
                  </a:cubicBezTo>
                  <a:close/>
                </a:path>
              </a:pathLst>
            </a:custGeom>
            <a:solidFill>
              <a:schemeClr val="accent4"/>
            </a:solidFill>
            <a:ln>
              <a:no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685318" fontAlgn="base">
                <a:lnSpc>
                  <a:spcPct val="90000"/>
                </a:lnSpc>
                <a:spcBef>
                  <a:spcPct val="0"/>
                </a:spcBef>
                <a:spcAft>
                  <a:spcPct val="0"/>
                </a:spcAft>
              </a:pPr>
              <a:r>
                <a:rPr lang="en-US" sz="1200" b="1" dirty="0">
                  <a:ln>
                    <a:solidFill>
                      <a:schemeClr val="bg1">
                        <a:alpha val="0"/>
                      </a:schemeClr>
                    </a:solidFill>
                  </a:ln>
                  <a:solidFill>
                    <a:schemeClr val="bg1">
                      <a:alpha val="99000"/>
                    </a:schemeClr>
                  </a:solidFill>
                </a:rPr>
                <a:t>Upload VHD</a:t>
              </a:r>
            </a:p>
          </p:txBody>
        </p:sp>
      </p:grpSp>
      <p:grpSp>
        <p:nvGrpSpPr>
          <p:cNvPr id="27" name="Group 26"/>
          <p:cNvGrpSpPr/>
          <p:nvPr/>
        </p:nvGrpSpPr>
        <p:grpSpPr>
          <a:xfrm>
            <a:off x="4689547" y="828676"/>
            <a:ext cx="4073454" cy="3876674"/>
            <a:chOff x="4689547" y="828676"/>
            <a:chExt cx="4073454" cy="3876674"/>
          </a:xfrm>
        </p:grpSpPr>
        <p:sp>
          <p:nvSpPr>
            <p:cNvPr id="6" name="Rectangle 5"/>
            <p:cNvSpPr/>
            <p:nvPr/>
          </p:nvSpPr>
          <p:spPr bwMode="auto">
            <a:xfrm>
              <a:off x="4695723" y="828676"/>
              <a:ext cx="4067278" cy="3876674"/>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947"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 name="Rectangle 3"/>
            <p:cNvSpPr/>
            <p:nvPr/>
          </p:nvSpPr>
          <p:spPr bwMode="auto">
            <a:xfrm>
              <a:off x="4689547" y="828676"/>
              <a:ext cx="4073454" cy="600074"/>
            </a:xfrm>
            <a:prstGeom prst="rect">
              <a:avLst/>
            </a:prstGeom>
            <a:noFill/>
            <a:ln w="9525" cap="flat" cmpd="sng" algn="ctr">
              <a:noFill/>
              <a:prstDash val="solid"/>
              <a:headEnd type="none" w="med" len="med"/>
              <a:tailEnd type="none" w="med" len="med"/>
            </a:ln>
            <a:effectLst/>
          </p:spPr>
          <p:txBody>
            <a:bodyPr vert="horz" wrap="square" lIns="182880" tIns="45720" rIns="91440" bIns="45720" numCol="1" rtlCol="0" anchor="ctr" anchorCtr="0" compatLnSpc="1">
              <a:prstTxWarp prst="textNoShape">
                <a:avLst/>
              </a:prstTxWarp>
            </a:bodyPr>
            <a:lstStyle/>
            <a:p>
              <a:pPr>
                <a:lnSpc>
                  <a:spcPct val="90000"/>
                </a:lnSpc>
                <a:buSzPct val="90000"/>
              </a:pPr>
              <a:r>
                <a:rPr lang="en-US" sz="2200" kern="0" dirty="0">
                  <a:solidFill>
                    <a:schemeClr val="accent6">
                      <a:alpha val="99000"/>
                    </a:schemeClr>
                  </a:solidFill>
                  <a:latin typeface="Segoe UI Light" pitchFamily="34" charset="0"/>
                  <a:ea typeface="Segoe UI" pitchFamily="34" charset="0"/>
                  <a:cs typeface="Segoe UI" pitchFamily="34" charset="0"/>
                </a:rPr>
                <a:t>Cloud</a:t>
              </a:r>
            </a:p>
          </p:txBody>
        </p:sp>
        <p:sp>
          <p:nvSpPr>
            <p:cNvPr id="8" name="Freeform 128"/>
            <p:cNvSpPr>
              <a:spLocks noChangeAspect="1"/>
            </p:cNvSpPr>
            <p:nvPr/>
          </p:nvSpPr>
          <p:spPr bwMode="black">
            <a:xfrm>
              <a:off x="4800600" y="2014701"/>
              <a:ext cx="3810000" cy="2104698"/>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8" name="Can 17"/>
            <p:cNvSpPr/>
            <p:nvPr>
              <p:custDataLst>
                <p:tags r:id="rId2"/>
              </p:custDataLst>
            </p:nvPr>
          </p:nvSpPr>
          <p:spPr>
            <a:xfrm>
              <a:off x="5054384" y="3096512"/>
              <a:ext cx="819758" cy="862368"/>
            </a:xfrm>
            <a:prstGeom prst="can">
              <a:avLst/>
            </a:prstGeom>
            <a:solidFill>
              <a:schemeClr val="accent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fontAlgn="base">
                <a:lnSpc>
                  <a:spcPct val="90000"/>
                </a:lnSpc>
                <a:spcBef>
                  <a:spcPct val="0"/>
                </a:spcBef>
                <a:spcAft>
                  <a:spcPct val="0"/>
                </a:spcAft>
                <a:buSzPct val="90000"/>
                <a:defRPr/>
              </a:pPr>
              <a:r>
                <a:rPr lang="en-US" sz="1400" kern="0" dirty="0">
                  <a:gradFill>
                    <a:gsLst>
                      <a:gs pos="85000">
                        <a:srgbClr val="FFFFFF"/>
                      </a:gs>
                      <a:gs pos="0">
                        <a:srgbClr val="FFFFFF"/>
                      </a:gs>
                    </a:gsLst>
                    <a:lin ang="5400000" scaled="0"/>
                  </a:gradFill>
                  <a:ea typeface="Segoe UI" pitchFamily="34" charset="0"/>
                  <a:cs typeface="Segoe UI" pitchFamily="34" charset="0"/>
                </a:rPr>
                <a:t>Blob Storage</a:t>
              </a:r>
            </a:p>
          </p:txBody>
        </p:sp>
      </p:grpSp>
      <p:grpSp>
        <p:nvGrpSpPr>
          <p:cNvPr id="26" name="Group 25"/>
          <p:cNvGrpSpPr/>
          <p:nvPr/>
        </p:nvGrpSpPr>
        <p:grpSpPr>
          <a:xfrm>
            <a:off x="5928754" y="2723982"/>
            <a:ext cx="2761376" cy="1182877"/>
            <a:chOff x="5928754" y="2723978"/>
            <a:chExt cx="2761376" cy="1182877"/>
          </a:xfrm>
        </p:grpSpPr>
        <p:sp>
          <p:nvSpPr>
            <p:cNvPr id="19" name="Right Arrow 18"/>
            <p:cNvSpPr/>
            <p:nvPr/>
          </p:nvSpPr>
          <p:spPr bwMode="auto">
            <a:xfrm>
              <a:off x="5928754" y="3313051"/>
              <a:ext cx="408438"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sp>
          <p:nvSpPr>
            <p:cNvPr id="20" name="Freeform 19"/>
            <p:cNvSpPr/>
            <p:nvPr/>
          </p:nvSpPr>
          <p:spPr>
            <a:xfrm>
              <a:off x="6385072" y="3148537"/>
              <a:ext cx="758516" cy="758318"/>
            </a:xfrm>
            <a:custGeom>
              <a:avLst/>
              <a:gdLst>
                <a:gd name="connsiteX0" fmla="*/ 0 w 1035119"/>
                <a:gd name="connsiteY0" fmla="*/ 517560 h 1035119"/>
                <a:gd name="connsiteX1" fmla="*/ 517560 w 1035119"/>
                <a:gd name="connsiteY1" fmla="*/ 0 h 1035119"/>
                <a:gd name="connsiteX2" fmla="*/ 1035120 w 1035119"/>
                <a:gd name="connsiteY2" fmla="*/ 517560 h 1035119"/>
                <a:gd name="connsiteX3" fmla="*/ 517560 w 1035119"/>
                <a:gd name="connsiteY3" fmla="*/ 1035120 h 1035119"/>
                <a:gd name="connsiteX4" fmla="*/ 0 w 1035119"/>
                <a:gd name="connsiteY4" fmla="*/ 517560 h 1035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119" h="1035119">
                  <a:moveTo>
                    <a:pt x="0" y="517560"/>
                  </a:moveTo>
                  <a:cubicBezTo>
                    <a:pt x="0" y="231720"/>
                    <a:pt x="231720" y="0"/>
                    <a:pt x="517560" y="0"/>
                  </a:cubicBezTo>
                  <a:cubicBezTo>
                    <a:pt x="803400" y="0"/>
                    <a:pt x="1035120" y="231720"/>
                    <a:pt x="1035120" y="517560"/>
                  </a:cubicBezTo>
                  <a:cubicBezTo>
                    <a:pt x="1035120" y="803400"/>
                    <a:pt x="803400" y="1035120"/>
                    <a:pt x="517560" y="1035120"/>
                  </a:cubicBezTo>
                  <a:cubicBezTo>
                    <a:pt x="231720" y="1035120"/>
                    <a:pt x="0" y="803400"/>
                    <a:pt x="0" y="517560"/>
                  </a:cubicBezTo>
                  <a:close/>
                </a:path>
              </a:pathLst>
            </a:custGeom>
            <a:solidFill>
              <a:schemeClr val="accent1"/>
            </a:solidFill>
            <a:ln>
              <a:no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685318" fontAlgn="base">
                <a:lnSpc>
                  <a:spcPct val="90000"/>
                </a:lnSpc>
                <a:spcBef>
                  <a:spcPct val="0"/>
                </a:spcBef>
                <a:spcAft>
                  <a:spcPct val="0"/>
                </a:spcAft>
              </a:pPr>
              <a:r>
                <a:rPr lang="en-US" sz="1200" b="1" dirty="0">
                  <a:ln>
                    <a:solidFill>
                      <a:schemeClr val="bg1">
                        <a:alpha val="0"/>
                      </a:schemeClr>
                    </a:solidFill>
                  </a:ln>
                  <a:solidFill>
                    <a:schemeClr val="bg1">
                      <a:alpha val="99000"/>
                    </a:schemeClr>
                  </a:solidFill>
                </a:rPr>
                <a:t>Create Disk or</a:t>
              </a:r>
            </a:p>
            <a:p>
              <a:pPr algn="ctr" defTabSz="685318" fontAlgn="base">
                <a:lnSpc>
                  <a:spcPct val="90000"/>
                </a:lnSpc>
                <a:spcBef>
                  <a:spcPct val="0"/>
                </a:spcBef>
                <a:spcAft>
                  <a:spcPct val="0"/>
                </a:spcAft>
              </a:pPr>
              <a:r>
                <a:rPr lang="en-US" sz="1200" b="1" dirty="0">
                  <a:ln>
                    <a:solidFill>
                      <a:schemeClr val="bg1">
                        <a:alpha val="0"/>
                      </a:schemeClr>
                    </a:solidFill>
                  </a:ln>
                  <a:solidFill>
                    <a:schemeClr val="bg1">
                      <a:alpha val="99000"/>
                    </a:schemeClr>
                  </a:solidFill>
                </a:rPr>
                <a:t>Image</a:t>
              </a:r>
            </a:p>
          </p:txBody>
        </p:sp>
        <p:sp>
          <p:nvSpPr>
            <p:cNvPr id="21" name="Right Arrow 20"/>
            <p:cNvSpPr/>
            <p:nvPr/>
          </p:nvSpPr>
          <p:spPr bwMode="auto">
            <a:xfrm>
              <a:off x="7209858" y="3313051"/>
              <a:ext cx="408438"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sp>
          <p:nvSpPr>
            <p:cNvPr id="22" name="Freeform 24"/>
            <p:cNvSpPr>
              <a:spLocks noEditPoints="1"/>
            </p:cNvSpPr>
            <p:nvPr/>
          </p:nvSpPr>
          <p:spPr bwMode="black">
            <a:xfrm>
              <a:off x="7700777" y="3222896"/>
              <a:ext cx="789227" cy="609600"/>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3" name="TextBox 22"/>
            <p:cNvSpPr txBox="1"/>
            <p:nvPr/>
          </p:nvSpPr>
          <p:spPr>
            <a:xfrm>
              <a:off x="7113771" y="2723978"/>
              <a:ext cx="1576359"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1400" dirty="0">
                  <a:solidFill>
                    <a:schemeClr val="tx2">
                      <a:alpha val="99000"/>
                    </a:schemeClr>
                  </a:solidFill>
                  <a:latin typeface="+mn-lt"/>
                </a:rPr>
                <a:t>Provision VM from Image or Disk using portal, script or API</a:t>
              </a:r>
            </a:p>
          </p:txBody>
        </p:sp>
      </p:grpSp>
      <p:sp>
        <p:nvSpPr>
          <p:cNvPr id="24" name="Content Placeholder 9"/>
          <p:cNvSpPr txBox="1">
            <a:spLocks/>
          </p:cNvSpPr>
          <p:nvPr>
            <p:custDataLst>
              <p:tags r:id="rId1"/>
            </p:custDataLst>
          </p:nvPr>
        </p:nvSpPr>
        <p:spPr>
          <a:xfrm>
            <a:off x="478725" y="3028765"/>
            <a:ext cx="2493076" cy="1194173"/>
          </a:xfrm>
          <a:prstGeom prst="rect">
            <a:avLst/>
          </a:prstGeom>
        </p:spPr>
        <p:txBody>
          <a:bodyPr vert="horz" wrap="square" lIns="0" tIns="0" rIns="0" bIns="0" rtlCol="0">
            <a:spAutoFit/>
          </a:bodyPr>
          <a:lstStyle>
            <a:lvl1pPr marL="344488" indent="-344488" algn="l" defTabSz="914363" rtl="0" eaLnBrk="1" latinLnBrk="0" hangingPunct="1">
              <a:lnSpc>
                <a:spcPct val="100000"/>
              </a:lnSpc>
              <a:spcBef>
                <a:spcPts val="1200"/>
              </a:spcBef>
              <a:buSzPct val="80000"/>
              <a:buFont typeface="Arial" pitchFamily="34" charset="0"/>
              <a:buChar char="•"/>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801688" indent="-341313" algn="l" defTabSz="914363" rtl="0" eaLnBrk="1" latinLnBrk="0" hangingPunct="1">
              <a:lnSpc>
                <a:spcPct val="100000"/>
              </a:lnSpc>
              <a:spcBef>
                <a:spcPts val="300"/>
              </a:spcBef>
              <a:buSzPct val="80000"/>
              <a:buFont typeface="Arial" pitchFamily="34" charset="0"/>
              <a:buChar char="•"/>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1258888" indent="-344488" algn="l" defTabSz="914363" rtl="0" eaLnBrk="1" latinLnBrk="0" hangingPunct="1">
              <a:lnSpc>
                <a:spcPct val="100000"/>
              </a:lnSpc>
              <a:spcBef>
                <a:spcPts val="300"/>
              </a:spcBef>
              <a:buSzPct val="80000"/>
              <a:buFont typeface="Arial" pitchFamily="34" charset="0"/>
              <a:buChar char="•"/>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716088" indent="-346075"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2173288" indent="-336550"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spcBef>
                <a:spcPts val="600"/>
              </a:spcBef>
              <a:buNone/>
            </a:pPr>
            <a:r>
              <a:rPr lang="en-US" sz="1400" dirty="0">
                <a:solidFill>
                  <a:schemeClr val="tx2">
                    <a:alpha val="99000"/>
                  </a:schemeClr>
                </a:solidFill>
              </a:rPr>
              <a:t>Use Case</a:t>
            </a:r>
          </a:p>
          <a:p>
            <a:pPr marL="174597" indent="-174597">
              <a:lnSpc>
                <a:spcPct val="90000"/>
              </a:lnSpc>
              <a:spcBef>
                <a:spcPts val="600"/>
              </a:spcBef>
            </a:pPr>
            <a:r>
              <a:rPr lang="en-US" sz="1200" dirty="0">
                <a:solidFill>
                  <a:schemeClr val="tx2">
                    <a:alpha val="99000"/>
                  </a:schemeClr>
                </a:solidFill>
              </a:rPr>
              <a:t>Forklift Migration of VMs</a:t>
            </a:r>
          </a:p>
          <a:p>
            <a:pPr marL="174597" indent="-174597">
              <a:lnSpc>
                <a:spcPct val="90000"/>
              </a:lnSpc>
              <a:spcBef>
                <a:spcPts val="600"/>
              </a:spcBef>
            </a:pPr>
            <a:r>
              <a:rPr lang="en-US" sz="1200" dirty="0">
                <a:solidFill>
                  <a:schemeClr val="tx2">
                    <a:alpha val="99000"/>
                  </a:schemeClr>
                </a:solidFill>
              </a:rPr>
              <a:t>Sys Prepped Images</a:t>
            </a:r>
          </a:p>
          <a:p>
            <a:pPr marL="0" indent="0">
              <a:lnSpc>
                <a:spcPct val="90000"/>
              </a:lnSpc>
              <a:spcBef>
                <a:spcPts val="600"/>
              </a:spcBef>
              <a:buNone/>
            </a:pPr>
            <a:r>
              <a:rPr lang="en-US" sz="1400" dirty="0">
                <a:solidFill>
                  <a:schemeClr val="tx2">
                    <a:alpha val="99000"/>
                  </a:schemeClr>
                </a:solidFill>
              </a:rPr>
              <a:t>VHD Must Be Fixed Disk </a:t>
            </a:r>
          </a:p>
          <a:p>
            <a:pPr marL="0" indent="0">
              <a:lnSpc>
                <a:spcPct val="90000"/>
              </a:lnSpc>
              <a:spcBef>
                <a:spcPts val="600"/>
              </a:spcBef>
              <a:buNone/>
            </a:pPr>
            <a:r>
              <a:rPr lang="en-US" sz="1200" dirty="0">
                <a:solidFill>
                  <a:schemeClr val="tx2">
                    <a:alpha val="99000"/>
                  </a:schemeClr>
                </a:solidFill>
              </a:rPr>
              <a:t>* </a:t>
            </a:r>
            <a:r>
              <a:rPr lang="en-US" sz="1200" dirty="0" err="1">
                <a:solidFill>
                  <a:schemeClr val="tx2">
                    <a:alpha val="99000"/>
                  </a:schemeClr>
                </a:solidFill>
              </a:rPr>
              <a:t>CSUpload</a:t>
            </a:r>
            <a:r>
              <a:rPr lang="en-US" sz="1200" dirty="0">
                <a:solidFill>
                  <a:schemeClr val="tx2">
                    <a:alpha val="99000"/>
                  </a:schemeClr>
                </a:solidFill>
              </a:rPr>
              <a:t> Can Convert on Upload</a:t>
            </a:r>
          </a:p>
        </p:txBody>
      </p:sp>
      <p:sp>
        <p:nvSpPr>
          <p:cNvPr id="17" name="Right Arrow 16"/>
          <p:cNvSpPr/>
          <p:nvPr/>
        </p:nvSpPr>
        <p:spPr bwMode="auto">
          <a:xfrm>
            <a:off x="4058004" y="3313051"/>
            <a:ext cx="971199"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spTree>
    <p:extLst>
      <p:ext uri="{BB962C8B-B14F-4D97-AF65-F5344CB8AC3E}">
        <p14:creationId xmlns:p14="http://schemas.microsoft.com/office/powerpoint/2010/main" val="16663451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381004" y="819150"/>
            <a:ext cx="8382001" cy="3886200"/>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0" tIns="45710" rIns="91420" bIns="45710" numCol="1" rtlCol="0" anchor="ctr" anchorCtr="0" compatLnSpc="1">
            <a:prstTxWarp prst="textNoShape">
              <a:avLst/>
            </a:prstTxWarp>
          </a:bodyPr>
          <a:lstStyle/>
          <a:p>
            <a:pPr algn="ctr" defTabSz="913947"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a:t>Imaging VMs in the Cloud</a:t>
            </a:r>
          </a:p>
        </p:txBody>
      </p:sp>
      <p:sp>
        <p:nvSpPr>
          <p:cNvPr id="4" name="Rectangle 3"/>
          <p:cNvSpPr/>
          <p:nvPr/>
        </p:nvSpPr>
        <p:spPr bwMode="auto">
          <a:xfrm>
            <a:off x="381004" y="828676"/>
            <a:ext cx="8382001" cy="600074"/>
          </a:xfrm>
          <a:prstGeom prst="rect">
            <a:avLst/>
          </a:prstGeom>
          <a:noFill/>
          <a:ln w="9525" cap="flat" cmpd="sng" algn="ctr">
            <a:noFill/>
            <a:prstDash val="solid"/>
            <a:headEnd type="none" w="med" len="med"/>
            <a:tailEnd type="none" w="med" len="med"/>
          </a:ln>
          <a:effectLst/>
        </p:spPr>
        <p:txBody>
          <a:bodyPr vert="horz" wrap="square" lIns="182850" tIns="45712" rIns="91424" bIns="45712" numCol="1" rtlCol="0" anchor="ctr" anchorCtr="0" compatLnSpc="1">
            <a:prstTxWarp prst="textNoShape">
              <a:avLst/>
            </a:prstTxWarp>
          </a:bodyPr>
          <a:lstStyle/>
          <a:p>
            <a:pPr>
              <a:lnSpc>
                <a:spcPct val="90000"/>
              </a:lnSpc>
              <a:buSzPct val="90000"/>
            </a:pPr>
            <a:r>
              <a:rPr lang="en-US" sz="2200" kern="0" dirty="0">
                <a:solidFill>
                  <a:schemeClr val="accent6">
                    <a:alpha val="99000"/>
                  </a:schemeClr>
                </a:solidFill>
                <a:latin typeface="Segoe UI Light" pitchFamily="34" charset="0"/>
                <a:ea typeface="Segoe UI" pitchFamily="34" charset="0"/>
                <a:cs typeface="Segoe UI" pitchFamily="34" charset="0"/>
              </a:rPr>
              <a:t>Cloud</a:t>
            </a:r>
          </a:p>
        </p:txBody>
      </p:sp>
      <p:sp>
        <p:nvSpPr>
          <p:cNvPr id="25" name="Can 24"/>
          <p:cNvSpPr/>
          <p:nvPr>
            <p:custDataLst>
              <p:tags r:id="rId1"/>
            </p:custDataLst>
          </p:nvPr>
        </p:nvSpPr>
        <p:spPr>
          <a:xfrm>
            <a:off x="990600" y="1668124"/>
            <a:ext cx="819758" cy="862368"/>
          </a:xfrm>
          <a:prstGeom prst="can">
            <a:avLst/>
          </a:prstGeom>
          <a:solidFill>
            <a:schemeClr val="accent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fontAlgn="base">
              <a:lnSpc>
                <a:spcPct val="90000"/>
              </a:lnSpc>
              <a:spcBef>
                <a:spcPct val="0"/>
              </a:spcBef>
              <a:spcAft>
                <a:spcPct val="0"/>
              </a:spcAft>
              <a:buSzPct val="90000"/>
              <a:defRPr/>
            </a:pPr>
            <a:r>
              <a:rPr lang="en-US" sz="1400" kern="0" dirty="0">
                <a:gradFill>
                  <a:gsLst>
                    <a:gs pos="85000">
                      <a:srgbClr val="FFFFFF"/>
                    </a:gs>
                    <a:gs pos="0">
                      <a:srgbClr val="FFFFFF"/>
                    </a:gs>
                  </a:gsLst>
                  <a:lin ang="5400000" scaled="0"/>
                </a:gradFill>
                <a:ea typeface="Segoe UI" pitchFamily="34" charset="0"/>
                <a:cs typeface="Segoe UI" pitchFamily="34" charset="0"/>
              </a:rPr>
              <a:t>Blob Storage</a:t>
            </a:r>
          </a:p>
        </p:txBody>
      </p:sp>
      <p:grpSp>
        <p:nvGrpSpPr>
          <p:cNvPr id="47" name="Group 46"/>
          <p:cNvGrpSpPr/>
          <p:nvPr/>
        </p:nvGrpSpPr>
        <p:grpSpPr>
          <a:xfrm>
            <a:off x="2194905" y="3754000"/>
            <a:ext cx="758516" cy="844592"/>
            <a:chOff x="2194904" y="3754000"/>
            <a:chExt cx="758516" cy="844592"/>
          </a:xfrm>
        </p:grpSpPr>
        <p:sp>
          <p:nvSpPr>
            <p:cNvPr id="32" name="Right Arrow 31"/>
            <p:cNvSpPr/>
            <p:nvPr/>
          </p:nvSpPr>
          <p:spPr bwMode="auto">
            <a:xfrm rot="7222079">
              <a:off x="2774251" y="3733737"/>
              <a:ext cx="102681" cy="143208"/>
            </a:xfrm>
            <a:prstGeom prst="rightArrow">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sp>
          <p:nvSpPr>
            <p:cNvPr id="30" name="Freeform 29"/>
            <p:cNvSpPr/>
            <p:nvPr/>
          </p:nvSpPr>
          <p:spPr>
            <a:xfrm>
              <a:off x="2194904" y="3840274"/>
              <a:ext cx="758516" cy="758318"/>
            </a:xfrm>
            <a:custGeom>
              <a:avLst/>
              <a:gdLst>
                <a:gd name="connsiteX0" fmla="*/ 0 w 1035119"/>
                <a:gd name="connsiteY0" fmla="*/ 517560 h 1035119"/>
                <a:gd name="connsiteX1" fmla="*/ 517560 w 1035119"/>
                <a:gd name="connsiteY1" fmla="*/ 0 h 1035119"/>
                <a:gd name="connsiteX2" fmla="*/ 1035120 w 1035119"/>
                <a:gd name="connsiteY2" fmla="*/ 517560 h 1035119"/>
                <a:gd name="connsiteX3" fmla="*/ 517560 w 1035119"/>
                <a:gd name="connsiteY3" fmla="*/ 1035120 h 1035119"/>
                <a:gd name="connsiteX4" fmla="*/ 0 w 1035119"/>
                <a:gd name="connsiteY4" fmla="*/ 517560 h 1035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119" h="1035119">
                  <a:moveTo>
                    <a:pt x="0" y="517560"/>
                  </a:moveTo>
                  <a:cubicBezTo>
                    <a:pt x="0" y="231720"/>
                    <a:pt x="231720" y="0"/>
                    <a:pt x="517560" y="0"/>
                  </a:cubicBezTo>
                  <a:cubicBezTo>
                    <a:pt x="803400" y="0"/>
                    <a:pt x="1035120" y="231720"/>
                    <a:pt x="1035120" y="517560"/>
                  </a:cubicBezTo>
                  <a:cubicBezTo>
                    <a:pt x="1035120" y="803400"/>
                    <a:pt x="803400" y="1035120"/>
                    <a:pt x="517560" y="1035120"/>
                  </a:cubicBezTo>
                  <a:cubicBezTo>
                    <a:pt x="231720" y="1035120"/>
                    <a:pt x="0" y="803400"/>
                    <a:pt x="0" y="517560"/>
                  </a:cubicBezTo>
                  <a:close/>
                </a:path>
              </a:pathLst>
            </a:custGeom>
            <a:solidFill>
              <a:schemeClr val="accent1"/>
            </a:solidFill>
            <a:ln>
              <a:no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685318" fontAlgn="base">
                <a:lnSpc>
                  <a:spcPct val="90000"/>
                </a:lnSpc>
                <a:spcBef>
                  <a:spcPct val="0"/>
                </a:spcBef>
                <a:spcAft>
                  <a:spcPct val="0"/>
                </a:spcAft>
              </a:pPr>
              <a:r>
                <a:rPr lang="en-US" sz="1100" b="1" dirty="0">
                  <a:ln>
                    <a:solidFill>
                      <a:schemeClr val="bg1">
                        <a:alpha val="0"/>
                      </a:schemeClr>
                    </a:solidFill>
                  </a:ln>
                  <a:solidFill>
                    <a:schemeClr val="bg1">
                      <a:alpha val="99000"/>
                    </a:schemeClr>
                  </a:solidFill>
                </a:rPr>
                <a:t>Customize</a:t>
              </a:r>
            </a:p>
            <a:p>
              <a:pPr algn="ctr" defTabSz="685318" fontAlgn="base">
                <a:lnSpc>
                  <a:spcPct val="90000"/>
                </a:lnSpc>
                <a:spcBef>
                  <a:spcPct val="0"/>
                </a:spcBef>
                <a:spcAft>
                  <a:spcPct val="0"/>
                </a:spcAft>
              </a:pPr>
              <a:r>
                <a:rPr lang="en-US" sz="1100" b="1" dirty="0">
                  <a:ln>
                    <a:solidFill>
                      <a:schemeClr val="bg1">
                        <a:alpha val="0"/>
                      </a:schemeClr>
                    </a:solidFill>
                  </a:ln>
                  <a:solidFill>
                    <a:schemeClr val="bg1">
                      <a:alpha val="99000"/>
                    </a:schemeClr>
                  </a:solidFill>
                </a:rPr>
                <a:t>VHD</a:t>
              </a:r>
            </a:p>
          </p:txBody>
        </p:sp>
      </p:grpSp>
      <p:grpSp>
        <p:nvGrpSpPr>
          <p:cNvPr id="48" name="Group 47"/>
          <p:cNvGrpSpPr/>
          <p:nvPr/>
        </p:nvGrpSpPr>
        <p:grpSpPr>
          <a:xfrm>
            <a:off x="3000879" y="3840274"/>
            <a:ext cx="906699" cy="758318"/>
            <a:chOff x="3000875" y="3840274"/>
            <a:chExt cx="906699" cy="758318"/>
          </a:xfrm>
        </p:grpSpPr>
        <p:sp>
          <p:nvSpPr>
            <p:cNvPr id="33" name="Right Arrow 32"/>
            <p:cNvSpPr/>
            <p:nvPr/>
          </p:nvSpPr>
          <p:spPr bwMode="auto">
            <a:xfrm>
              <a:off x="3000875" y="4147830"/>
              <a:ext cx="102681" cy="14320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sp>
          <p:nvSpPr>
            <p:cNvPr id="16" name="Freeform 15"/>
            <p:cNvSpPr/>
            <p:nvPr/>
          </p:nvSpPr>
          <p:spPr>
            <a:xfrm>
              <a:off x="3149058" y="3840274"/>
              <a:ext cx="758516" cy="758318"/>
            </a:xfrm>
            <a:custGeom>
              <a:avLst/>
              <a:gdLst>
                <a:gd name="connsiteX0" fmla="*/ 0 w 1035119"/>
                <a:gd name="connsiteY0" fmla="*/ 517560 h 1035119"/>
                <a:gd name="connsiteX1" fmla="*/ 517560 w 1035119"/>
                <a:gd name="connsiteY1" fmla="*/ 0 h 1035119"/>
                <a:gd name="connsiteX2" fmla="*/ 1035120 w 1035119"/>
                <a:gd name="connsiteY2" fmla="*/ 517560 h 1035119"/>
                <a:gd name="connsiteX3" fmla="*/ 517560 w 1035119"/>
                <a:gd name="connsiteY3" fmla="*/ 1035120 h 1035119"/>
                <a:gd name="connsiteX4" fmla="*/ 0 w 1035119"/>
                <a:gd name="connsiteY4" fmla="*/ 517560 h 1035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119" h="1035119">
                  <a:moveTo>
                    <a:pt x="0" y="517560"/>
                  </a:moveTo>
                  <a:cubicBezTo>
                    <a:pt x="0" y="231720"/>
                    <a:pt x="231720" y="0"/>
                    <a:pt x="517560" y="0"/>
                  </a:cubicBezTo>
                  <a:cubicBezTo>
                    <a:pt x="803400" y="0"/>
                    <a:pt x="1035120" y="231720"/>
                    <a:pt x="1035120" y="517560"/>
                  </a:cubicBezTo>
                  <a:cubicBezTo>
                    <a:pt x="1035120" y="803400"/>
                    <a:pt x="803400" y="1035120"/>
                    <a:pt x="517560" y="1035120"/>
                  </a:cubicBezTo>
                  <a:cubicBezTo>
                    <a:pt x="231720" y="1035120"/>
                    <a:pt x="0" y="803400"/>
                    <a:pt x="0" y="517560"/>
                  </a:cubicBezTo>
                  <a:close/>
                </a:path>
              </a:pathLst>
            </a:custGeom>
            <a:solidFill>
              <a:schemeClr val="accent6"/>
            </a:solidFill>
            <a:ln>
              <a:no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685318" fontAlgn="base">
                <a:lnSpc>
                  <a:spcPct val="90000"/>
                </a:lnSpc>
                <a:spcBef>
                  <a:spcPct val="0"/>
                </a:spcBef>
                <a:spcAft>
                  <a:spcPct val="0"/>
                </a:spcAft>
              </a:pPr>
              <a:r>
                <a:rPr lang="en-US" sz="1100" b="1" dirty="0">
                  <a:ln>
                    <a:solidFill>
                      <a:schemeClr val="bg1">
                        <a:alpha val="0"/>
                      </a:schemeClr>
                    </a:solidFill>
                  </a:ln>
                  <a:solidFill>
                    <a:schemeClr val="bg1">
                      <a:alpha val="99000"/>
                    </a:schemeClr>
                  </a:solidFill>
                </a:rPr>
                <a:t>Generalize</a:t>
              </a:r>
            </a:p>
            <a:p>
              <a:pPr algn="ctr" defTabSz="685318" fontAlgn="base">
                <a:lnSpc>
                  <a:spcPct val="90000"/>
                </a:lnSpc>
                <a:spcBef>
                  <a:spcPct val="0"/>
                </a:spcBef>
                <a:spcAft>
                  <a:spcPct val="0"/>
                </a:spcAft>
              </a:pPr>
              <a:r>
                <a:rPr lang="en-US" sz="1100" b="1" dirty="0">
                  <a:ln>
                    <a:solidFill>
                      <a:schemeClr val="bg1">
                        <a:alpha val="0"/>
                      </a:schemeClr>
                    </a:solidFill>
                  </a:ln>
                  <a:solidFill>
                    <a:schemeClr val="bg1">
                      <a:alpha val="99000"/>
                    </a:schemeClr>
                  </a:solidFill>
                </a:rPr>
                <a:t>VHD</a:t>
              </a:r>
            </a:p>
          </p:txBody>
        </p:sp>
      </p:grpSp>
      <p:grpSp>
        <p:nvGrpSpPr>
          <p:cNvPr id="49" name="Group 48"/>
          <p:cNvGrpSpPr/>
          <p:nvPr/>
        </p:nvGrpSpPr>
        <p:grpSpPr>
          <a:xfrm>
            <a:off x="3925291" y="2014703"/>
            <a:ext cx="4685313" cy="2583891"/>
            <a:chOff x="3925287" y="2014701"/>
            <a:chExt cx="4685313" cy="2583891"/>
          </a:xfrm>
        </p:grpSpPr>
        <p:grpSp>
          <p:nvGrpSpPr>
            <p:cNvPr id="45" name="Group 44"/>
            <p:cNvGrpSpPr/>
            <p:nvPr/>
          </p:nvGrpSpPr>
          <p:grpSpPr>
            <a:xfrm>
              <a:off x="4042084" y="2014701"/>
              <a:ext cx="4568516" cy="2583891"/>
              <a:chOff x="4042084" y="2014701"/>
              <a:chExt cx="4568516" cy="2583891"/>
            </a:xfrm>
          </p:grpSpPr>
          <p:sp>
            <p:nvSpPr>
              <p:cNvPr id="39" name="Freeform 128"/>
              <p:cNvSpPr>
                <a:spLocks noChangeAspect="1"/>
              </p:cNvSpPr>
              <p:nvPr/>
            </p:nvSpPr>
            <p:spPr bwMode="black">
              <a:xfrm>
                <a:off x="4800600" y="2014701"/>
                <a:ext cx="3810000" cy="2104698"/>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8" name="Can 17"/>
              <p:cNvSpPr/>
              <p:nvPr>
                <p:custDataLst>
                  <p:tags r:id="rId2"/>
                </p:custDataLst>
              </p:nvPr>
            </p:nvSpPr>
            <p:spPr>
              <a:xfrm>
                <a:off x="5054384" y="3096512"/>
                <a:ext cx="819758" cy="862368"/>
              </a:xfrm>
              <a:prstGeom prst="can">
                <a:avLst/>
              </a:prstGeom>
              <a:solidFill>
                <a:schemeClr val="accent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fontAlgn="base">
                  <a:lnSpc>
                    <a:spcPct val="90000"/>
                  </a:lnSpc>
                  <a:spcBef>
                    <a:spcPct val="0"/>
                  </a:spcBef>
                  <a:spcAft>
                    <a:spcPct val="0"/>
                  </a:spcAft>
                  <a:buSzPct val="90000"/>
                  <a:defRPr/>
                </a:pPr>
                <a:r>
                  <a:rPr lang="en-US" sz="1400" kern="0" dirty="0">
                    <a:gradFill>
                      <a:gsLst>
                        <a:gs pos="85000">
                          <a:srgbClr val="FFFFFF"/>
                        </a:gs>
                        <a:gs pos="0">
                          <a:srgbClr val="FFFFFF"/>
                        </a:gs>
                      </a:gsLst>
                      <a:lin ang="5400000" scaled="0"/>
                    </a:gradFill>
                    <a:ea typeface="Segoe UI" pitchFamily="34" charset="0"/>
                    <a:cs typeface="Segoe UI" pitchFamily="34" charset="0"/>
                  </a:rPr>
                  <a:t>Blob Storage</a:t>
                </a:r>
              </a:p>
            </p:txBody>
          </p:sp>
          <p:sp>
            <p:nvSpPr>
              <p:cNvPr id="29" name="Freeform 28"/>
              <p:cNvSpPr/>
              <p:nvPr/>
            </p:nvSpPr>
            <p:spPr>
              <a:xfrm>
                <a:off x="4042084" y="3840274"/>
                <a:ext cx="758516" cy="758318"/>
              </a:xfrm>
              <a:custGeom>
                <a:avLst/>
                <a:gdLst>
                  <a:gd name="connsiteX0" fmla="*/ 0 w 1035119"/>
                  <a:gd name="connsiteY0" fmla="*/ 517560 h 1035119"/>
                  <a:gd name="connsiteX1" fmla="*/ 517560 w 1035119"/>
                  <a:gd name="connsiteY1" fmla="*/ 0 h 1035119"/>
                  <a:gd name="connsiteX2" fmla="*/ 1035120 w 1035119"/>
                  <a:gd name="connsiteY2" fmla="*/ 517560 h 1035119"/>
                  <a:gd name="connsiteX3" fmla="*/ 517560 w 1035119"/>
                  <a:gd name="connsiteY3" fmla="*/ 1035120 h 1035119"/>
                  <a:gd name="connsiteX4" fmla="*/ 0 w 1035119"/>
                  <a:gd name="connsiteY4" fmla="*/ 517560 h 1035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119" h="1035119">
                    <a:moveTo>
                      <a:pt x="0" y="517560"/>
                    </a:moveTo>
                    <a:cubicBezTo>
                      <a:pt x="0" y="231720"/>
                      <a:pt x="231720" y="0"/>
                      <a:pt x="517560" y="0"/>
                    </a:cubicBezTo>
                    <a:cubicBezTo>
                      <a:pt x="803400" y="0"/>
                      <a:pt x="1035120" y="231720"/>
                      <a:pt x="1035120" y="517560"/>
                    </a:cubicBezTo>
                    <a:cubicBezTo>
                      <a:pt x="1035120" y="803400"/>
                      <a:pt x="803400" y="1035120"/>
                      <a:pt x="517560" y="1035120"/>
                    </a:cubicBezTo>
                    <a:cubicBezTo>
                      <a:pt x="231720" y="1035120"/>
                      <a:pt x="0" y="803400"/>
                      <a:pt x="0" y="517560"/>
                    </a:cubicBezTo>
                    <a:close/>
                  </a:path>
                </a:pathLst>
              </a:custGeom>
              <a:solidFill>
                <a:schemeClr val="accent5"/>
              </a:solidFill>
              <a:ln>
                <a:no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685318" fontAlgn="base">
                  <a:lnSpc>
                    <a:spcPct val="90000"/>
                  </a:lnSpc>
                  <a:spcBef>
                    <a:spcPct val="0"/>
                  </a:spcBef>
                  <a:spcAft>
                    <a:spcPct val="0"/>
                  </a:spcAft>
                </a:pPr>
                <a:r>
                  <a:rPr lang="en-US" sz="1100" b="1" dirty="0">
                    <a:ln>
                      <a:solidFill>
                        <a:schemeClr val="bg1">
                          <a:alpha val="0"/>
                        </a:schemeClr>
                      </a:solidFill>
                    </a:ln>
                    <a:solidFill>
                      <a:schemeClr val="bg1">
                        <a:alpha val="99000"/>
                      </a:schemeClr>
                    </a:solidFill>
                  </a:rPr>
                  <a:t>Capture</a:t>
                </a:r>
              </a:p>
              <a:p>
                <a:pPr algn="ctr" defTabSz="685318" fontAlgn="base">
                  <a:lnSpc>
                    <a:spcPct val="90000"/>
                  </a:lnSpc>
                  <a:spcBef>
                    <a:spcPct val="0"/>
                  </a:spcBef>
                  <a:spcAft>
                    <a:spcPct val="0"/>
                  </a:spcAft>
                </a:pPr>
                <a:r>
                  <a:rPr lang="en-US" sz="1100" b="1" dirty="0">
                    <a:ln>
                      <a:solidFill>
                        <a:schemeClr val="bg1">
                          <a:alpha val="0"/>
                        </a:schemeClr>
                      </a:solidFill>
                    </a:ln>
                    <a:solidFill>
                      <a:schemeClr val="bg1">
                        <a:alpha val="99000"/>
                      </a:schemeClr>
                    </a:solidFill>
                  </a:rPr>
                  <a:t>VM</a:t>
                </a:r>
              </a:p>
            </p:txBody>
          </p:sp>
          <p:sp>
            <p:nvSpPr>
              <p:cNvPr id="35" name="Right Arrow 34"/>
              <p:cNvSpPr/>
              <p:nvPr/>
            </p:nvSpPr>
            <p:spPr bwMode="auto">
              <a:xfrm rot="19247508">
                <a:off x="4749259" y="3906053"/>
                <a:ext cx="102681" cy="143208"/>
              </a:xfrm>
              <a:prstGeom prst="right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grpSp>
        <p:sp>
          <p:nvSpPr>
            <p:cNvPr id="34" name="Right Arrow 33"/>
            <p:cNvSpPr/>
            <p:nvPr/>
          </p:nvSpPr>
          <p:spPr bwMode="auto">
            <a:xfrm>
              <a:off x="3925287" y="4126568"/>
              <a:ext cx="102681" cy="143208"/>
            </a:xfrm>
            <a:prstGeom prst="right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grpSp>
      <p:grpSp>
        <p:nvGrpSpPr>
          <p:cNvPr id="7" name="Group 6"/>
          <p:cNvGrpSpPr/>
          <p:nvPr/>
        </p:nvGrpSpPr>
        <p:grpSpPr>
          <a:xfrm>
            <a:off x="1972304" y="1566589"/>
            <a:ext cx="2066296" cy="2210282"/>
            <a:chOff x="1972304" y="1566589"/>
            <a:chExt cx="2066296" cy="2210282"/>
          </a:xfrm>
        </p:grpSpPr>
        <p:grpSp>
          <p:nvGrpSpPr>
            <p:cNvPr id="26" name="Group 25"/>
            <p:cNvGrpSpPr/>
            <p:nvPr/>
          </p:nvGrpSpPr>
          <p:grpSpPr>
            <a:xfrm>
              <a:off x="3200399" y="1566589"/>
              <a:ext cx="838201" cy="1113144"/>
              <a:chOff x="3200399" y="1566589"/>
              <a:chExt cx="838201" cy="1113144"/>
            </a:xfrm>
          </p:grpSpPr>
          <p:sp>
            <p:nvSpPr>
              <p:cNvPr id="27" name="Folded Corner 26"/>
              <p:cNvSpPr/>
              <p:nvPr/>
            </p:nvSpPr>
            <p:spPr bwMode="auto">
              <a:xfrm flipV="1">
                <a:off x="3200399" y="1566589"/>
                <a:ext cx="838201" cy="1113144"/>
              </a:xfrm>
              <a:prstGeom prst="foldedCorner">
                <a:avLst>
                  <a:gd name="adj" fmla="val 32319"/>
                </a:avLst>
              </a:prstGeom>
              <a:noFill/>
              <a:ln w="1905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947"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8" name="TextBox 27"/>
              <p:cNvSpPr txBox="1"/>
              <p:nvPr/>
            </p:nvSpPr>
            <p:spPr>
              <a:xfrm>
                <a:off x="3200399" y="1976577"/>
                <a:ext cx="838201"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1200" dirty="0" err="1">
                    <a:solidFill>
                      <a:schemeClr val="tx2">
                        <a:alpha val="99000"/>
                      </a:schemeClr>
                    </a:solidFill>
                    <a:latin typeface="+mn-lt"/>
                  </a:rPr>
                  <a:t>Base.VHD</a:t>
                </a:r>
                <a:endParaRPr lang="en-US" sz="1200" dirty="0">
                  <a:solidFill>
                    <a:schemeClr val="tx2">
                      <a:alpha val="99000"/>
                    </a:schemeClr>
                  </a:solidFill>
                  <a:latin typeface="+mn-lt"/>
                </a:endParaRPr>
              </a:p>
            </p:txBody>
          </p:sp>
        </p:grpSp>
        <p:sp>
          <p:nvSpPr>
            <p:cNvPr id="15" name="Right Arrow 14"/>
            <p:cNvSpPr/>
            <p:nvPr/>
          </p:nvSpPr>
          <p:spPr bwMode="auto">
            <a:xfrm rot="7222079">
              <a:off x="3264047" y="2606578"/>
              <a:ext cx="491654"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sp>
          <p:nvSpPr>
            <p:cNvPr id="31" name="Freeform 30"/>
            <p:cNvSpPr/>
            <p:nvPr/>
          </p:nvSpPr>
          <p:spPr>
            <a:xfrm>
              <a:off x="2724298" y="3018553"/>
              <a:ext cx="758516" cy="758318"/>
            </a:xfrm>
            <a:custGeom>
              <a:avLst/>
              <a:gdLst>
                <a:gd name="connsiteX0" fmla="*/ 0 w 1035119"/>
                <a:gd name="connsiteY0" fmla="*/ 517560 h 1035119"/>
                <a:gd name="connsiteX1" fmla="*/ 517560 w 1035119"/>
                <a:gd name="connsiteY1" fmla="*/ 0 h 1035119"/>
                <a:gd name="connsiteX2" fmla="*/ 1035120 w 1035119"/>
                <a:gd name="connsiteY2" fmla="*/ 517560 h 1035119"/>
                <a:gd name="connsiteX3" fmla="*/ 517560 w 1035119"/>
                <a:gd name="connsiteY3" fmla="*/ 1035120 h 1035119"/>
                <a:gd name="connsiteX4" fmla="*/ 0 w 1035119"/>
                <a:gd name="connsiteY4" fmla="*/ 517560 h 1035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119" h="1035119">
                  <a:moveTo>
                    <a:pt x="0" y="517560"/>
                  </a:moveTo>
                  <a:cubicBezTo>
                    <a:pt x="0" y="231720"/>
                    <a:pt x="231720" y="0"/>
                    <a:pt x="517560" y="0"/>
                  </a:cubicBezTo>
                  <a:cubicBezTo>
                    <a:pt x="803400" y="0"/>
                    <a:pt x="1035120" y="231720"/>
                    <a:pt x="1035120" y="517560"/>
                  </a:cubicBezTo>
                  <a:cubicBezTo>
                    <a:pt x="1035120" y="803400"/>
                    <a:pt x="803400" y="1035120"/>
                    <a:pt x="517560" y="1035120"/>
                  </a:cubicBezTo>
                  <a:cubicBezTo>
                    <a:pt x="231720" y="1035120"/>
                    <a:pt x="0" y="803400"/>
                    <a:pt x="0" y="517560"/>
                  </a:cubicBezTo>
                  <a:close/>
                </a:path>
              </a:pathLst>
            </a:custGeom>
            <a:solidFill>
              <a:schemeClr val="accent4"/>
            </a:solidFill>
            <a:ln>
              <a:no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685318" fontAlgn="base">
                <a:lnSpc>
                  <a:spcPct val="90000"/>
                </a:lnSpc>
                <a:spcBef>
                  <a:spcPct val="0"/>
                </a:spcBef>
                <a:spcAft>
                  <a:spcPct val="0"/>
                </a:spcAft>
              </a:pPr>
              <a:r>
                <a:rPr lang="en-US" sz="1100" b="1" dirty="0">
                  <a:ln>
                    <a:solidFill>
                      <a:schemeClr val="bg1">
                        <a:alpha val="0"/>
                      </a:schemeClr>
                    </a:solidFill>
                  </a:ln>
                  <a:solidFill>
                    <a:schemeClr val="bg1">
                      <a:alpha val="99000"/>
                    </a:schemeClr>
                  </a:solidFill>
                </a:rPr>
                <a:t>Boot</a:t>
              </a:r>
            </a:p>
            <a:p>
              <a:pPr algn="ctr" defTabSz="685318" fontAlgn="base">
                <a:lnSpc>
                  <a:spcPct val="90000"/>
                </a:lnSpc>
                <a:spcBef>
                  <a:spcPct val="0"/>
                </a:spcBef>
                <a:spcAft>
                  <a:spcPct val="0"/>
                </a:spcAft>
              </a:pPr>
              <a:r>
                <a:rPr lang="en-US" sz="1100" b="1" dirty="0">
                  <a:ln>
                    <a:solidFill>
                      <a:schemeClr val="bg1">
                        <a:alpha val="0"/>
                      </a:schemeClr>
                    </a:solidFill>
                  </a:ln>
                  <a:solidFill>
                    <a:schemeClr val="bg1">
                      <a:alpha val="99000"/>
                    </a:schemeClr>
                  </a:solidFill>
                </a:rPr>
                <a:t>VM</a:t>
              </a:r>
            </a:p>
          </p:txBody>
        </p:sp>
        <p:sp>
          <p:nvSpPr>
            <p:cNvPr id="36" name="Right Arrow 35"/>
            <p:cNvSpPr/>
            <p:nvPr/>
          </p:nvSpPr>
          <p:spPr bwMode="auto">
            <a:xfrm>
              <a:off x="1972304" y="1908516"/>
              <a:ext cx="923296"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grpSp>
      <p:grpSp>
        <p:nvGrpSpPr>
          <p:cNvPr id="46" name="Group 45"/>
          <p:cNvGrpSpPr/>
          <p:nvPr/>
        </p:nvGrpSpPr>
        <p:grpSpPr>
          <a:xfrm>
            <a:off x="5054386" y="1623465"/>
            <a:ext cx="3579685" cy="2893996"/>
            <a:chOff x="5054384" y="1623463"/>
            <a:chExt cx="3579685" cy="2893996"/>
          </a:xfrm>
        </p:grpSpPr>
        <p:sp>
          <p:nvSpPr>
            <p:cNvPr id="19" name="Right Arrow 18"/>
            <p:cNvSpPr/>
            <p:nvPr/>
          </p:nvSpPr>
          <p:spPr bwMode="auto">
            <a:xfrm>
              <a:off x="5928754" y="3090423"/>
              <a:ext cx="408438"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sp>
          <p:nvSpPr>
            <p:cNvPr id="22" name="Freeform 24"/>
            <p:cNvSpPr>
              <a:spLocks noEditPoints="1"/>
            </p:cNvSpPr>
            <p:nvPr/>
          </p:nvSpPr>
          <p:spPr bwMode="black">
            <a:xfrm>
              <a:off x="6483691" y="2591247"/>
              <a:ext cx="553218" cy="427306"/>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3" name="TextBox 22"/>
            <p:cNvSpPr txBox="1"/>
            <p:nvPr/>
          </p:nvSpPr>
          <p:spPr>
            <a:xfrm>
              <a:off x="5897611" y="1623463"/>
              <a:ext cx="2736458"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1200" dirty="0">
                  <a:solidFill>
                    <a:schemeClr val="tx2">
                      <a:alpha val="99000"/>
                    </a:schemeClr>
                  </a:solidFill>
                  <a:latin typeface="+mn-lt"/>
                </a:rPr>
                <a:t>Identical/similar deployment instances using common OS image as start</a:t>
              </a:r>
            </a:p>
          </p:txBody>
        </p:sp>
        <p:sp>
          <p:nvSpPr>
            <p:cNvPr id="37" name="Right Arrow 36"/>
            <p:cNvSpPr/>
            <p:nvPr/>
          </p:nvSpPr>
          <p:spPr bwMode="auto">
            <a:xfrm>
              <a:off x="5928754" y="2579873"/>
              <a:ext cx="408438"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sp>
          <p:nvSpPr>
            <p:cNvPr id="38" name="Right Arrow 37"/>
            <p:cNvSpPr/>
            <p:nvPr/>
          </p:nvSpPr>
          <p:spPr bwMode="auto">
            <a:xfrm>
              <a:off x="5928754" y="3598892"/>
              <a:ext cx="408438"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sp>
          <p:nvSpPr>
            <p:cNvPr id="40" name="Freeform 24"/>
            <p:cNvSpPr>
              <a:spLocks noEditPoints="1"/>
            </p:cNvSpPr>
            <p:nvPr/>
          </p:nvSpPr>
          <p:spPr bwMode="black">
            <a:xfrm>
              <a:off x="6483691" y="3113211"/>
              <a:ext cx="553218" cy="427306"/>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1" name="Freeform 24"/>
            <p:cNvSpPr>
              <a:spLocks noEditPoints="1"/>
            </p:cNvSpPr>
            <p:nvPr/>
          </p:nvSpPr>
          <p:spPr bwMode="black">
            <a:xfrm>
              <a:off x="6483691" y="3635175"/>
              <a:ext cx="553218" cy="427306"/>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2" name="TextBox 41"/>
            <p:cNvSpPr txBox="1"/>
            <p:nvPr/>
          </p:nvSpPr>
          <p:spPr>
            <a:xfrm>
              <a:off x="5054384" y="4224291"/>
              <a:ext cx="2428338"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r>
                <a:rPr lang="en-US" sz="1200" dirty="0">
                  <a:solidFill>
                    <a:schemeClr val="tx2">
                      <a:alpha val="99000"/>
                    </a:schemeClr>
                  </a:solidFill>
                  <a:latin typeface="+mn-lt"/>
                </a:rPr>
                <a:t>Capture VM Saves Customized Image to Your Image Library</a:t>
              </a:r>
            </a:p>
          </p:txBody>
        </p:sp>
      </p:grpSp>
    </p:spTree>
    <p:extLst>
      <p:ext uri="{BB962C8B-B14F-4D97-AF65-F5344CB8AC3E}">
        <p14:creationId xmlns:p14="http://schemas.microsoft.com/office/powerpoint/2010/main" val="19121086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fade">
                                      <p:cBhvr>
                                        <p:cTn id="17" dur="500"/>
                                        <p:tgtEl>
                                          <p:spTgt spid="4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fade">
                                      <p:cBhvr>
                                        <p:cTn id="22" dur="500"/>
                                        <p:tgtEl>
                                          <p:spTgt spid="4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fade">
                                      <p:cBhvr>
                                        <p:cTn id="2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81001" y="828676"/>
            <a:ext cx="4067278" cy="3876674"/>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0" tIns="45710" rIns="91420" bIns="45710" numCol="1" rtlCol="0" anchor="ctr" anchorCtr="0" compatLnSpc="1">
            <a:prstTxWarp prst="textNoShape">
              <a:avLst/>
            </a:prstTxWarp>
          </a:bodyPr>
          <a:lstStyle/>
          <a:p>
            <a:pPr algn="ctr" defTabSz="913947"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Rectangle 5"/>
          <p:cNvSpPr/>
          <p:nvPr/>
        </p:nvSpPr>
        <p:spPr bwMode="auto">
          <a:xfrm>
            <a:off x="4695724" y="828676"/>
            <a:ext cx="4067278" cy="3876674"/>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0" tIns="45710" rIns="91420" bIns="45710" numCol="1" rtlCol="0" anchor="ctr" anchorCtr="0" compatLnSpc="1">
            <a:prstTxWarp prst="textNoShape">
              <a:avLst/>
            </a:prstTxWarp>
          </a:bodyPr>
          <a:lstStyle/>
          <a:p>
            <a:pPr algn="ctr" defTabSz="913947"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a:t>Image Mobility</a:t>
            </a:r>
          </a:p>
        </p:txBody>
      </p:sp>
      <p:sp>
        <p:nvSpPr>
          <p:cNvPr id="3" name="Rectangle 2"/>
          <p:cNvSpPr/>
          <p:nvPr/>
        </p:nvSpPr>
        <p:spPr bwMode="auto">
          <a:xfrm>
            <a:off x="381424" y="828676"/>
            <a:ext cx="4073454" cy="600074"/>
          </a:xfrm>
          <a:prstGeom prst="rect">
            <a:avLst/>
          </a:prstGeom>
          <a:noFill/>
          <a:ln w="9525" cap="flat" cmpd="sng" algn="ctr">
            <a:noFill/>
            <a:prstDash val="solid"/>
            <a:headEnd type="none" w="med" len="med"/>
            <a:tailEnd type="none" w="med" len="med"/>
          </a:ln>
          <a:effectLst/>
        </p:spPr>
        <p:txBody>
          <a:bodyPr vert="horz" wrap="square" lIns="182850" tIns="45712" rIns="91424" bIns="45712" numCol="1" rtlCol="0" anchor="ctr" anchorCtr="0" compatLnSpc="1">
            <a:prstTxWarp prst="textNoShape">
              <a:avLst/>
            </a:prstTxWarp>
          </a:bodyPr>
          <a:lstStyle/>
          <a:p>
            <a:pPr lvl="0">
              <a:lnSpc>
                <a:spcPct val="90000"/>
              </a:lnSpc>
              <a:buSzPct val="90000"/>
              <a:defRPr/>
            </a:pPr>
            <a:r>
              <a:rPr lang="en-US" sz="2200" kern="0" dirty="0">
                <a:solidFill>
                  <a:schemeClr val="tx2">
                    <a:alpha val="99000"/>
                  </a:schemeClr>
                </a:solidFill>
                <a:latin typeface="Segoe UI Light" pitchFamily="34" charset="0"/>
                <a:ea typeface="Segoe UI" pitchFamily="34" charset="0"/>
                <a:cs typeface="Segoe UI" pitchFamily="34" charset="0"/>
              </a:rPr>
              <a:t>On-Premises</a:t>
            </a:r>
          </a:p>
        </p:txBody>
      </p:sp>
      <p:sp>
        <p:nvSpPr>
          <p:cNvPr id="4" name="Rectangle 3"/>
          <p:cNvSpPr/>
          <p:nvPr/>
        </p:nvSpPr>
        <p:spPr bwMode="auto">
          <a:xfrm>
            <a:off x="4689547" y="828676"/>
            <a:ext cx="4073454" cy="600074"/>
          </a:xfrm>
          <a:prstGeom prst="rect">
            <a:avLst/>
          </a:prstGeom>
          <a:noFill/>
          <a:ln w="9525" cap="flat" cmpd="sng" algn="ctr">
            <a:noFill/>
            <a:prstDash val="solid"/>
            <a:headEnd type="none" w="med" len="med"/>
            <a:tailEnd type="none" w="med" len="med"/>
          </a:ln>
          <a:effectLst/>
        </p:spPr>
        <p:txBody>
          <a:bodyPr vert="horz" wrap="square" lIns="182850" tIns="45712" rIns="91424" bIns="45712" numCol="1" rtlCol="0" anchor="ctr" anchorCtr="0" compatLnSpc="1">
            <a:prstTxWarp prst="textNoShape">
              <a:avLst/>
            </a:prstTxWarp>
          </a:bodyPr>
          <a:lstStyle/>
          <a:p>
            <a:pPr>
              <a:lnSpc>
                <a:spcPct val="90000"/>
              </a:lnSpc>
              <a:buSzPct val="90000"/>
            </a:pPr>
            <a:r>
              <a:rPr lang="en-US" sz="2200" kern="0" dirty="0">
                <a:solidFill>
                  <a:schemeClr val="accent6">
                    <a:alpha val="99000"/>
                  </a:schemeClr>
                </a:solidFill>
                <a:latin typeface="Segoe UI Light" pitchFamily="34" charset="0"/>
                <a:ea typeface="Segoe UI" pitchFamily="34" charset="0"/>
                <a:cs typeface="Segoe UI" pitchFamily="34" charset="0"/>
              </a:rPr>
              <a:t>Cloud</a:t>
            </a:r>
          </a:p>
        </p:txBody>
      </p:sp>
      <p:sp>
        <p:nvSpPr>
          <p:cNvPr id="8" name="Freeform 128"/>
          <p:cNvSpPr>
            <a:spLocks noChangeAspect="1"/>
          </p:cNvSpPr>
          <p:nvPr/>
        </p:nvSpPr>
        <p:spPr bwMode="black">
          <a:xfrm>
            <a:off x="4800600" y="2014701"/>
            <a:ext cx="3810000" cy="2104698"/>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24" tIns="45712" rIns="91424" bIns="45712" numCol="1" anchor="t" anchorCtr="0" compatLnSpc="1">
            <a:prstTxWarp prst="textNoShape">
              <a:avLst/>
            </a:prstTxWarp>
          </a:bodyPr>
          <a:lstStyle/>
          <a:p>
            <a:endParaRPr lang="en-US"/>
          </a:p>
        </p:txBody>
      </p:sp>
      <p:sp>
        <p:nvSpPr>
          <p:cNvPr id="26" name="Right Arrow 25"/>
          <p:cNvSpPr/>
          <p:nvPr/>
        </p:nvSpPr>
        <p:spPr bwMode="auto">
          <a:xfrm>
            <a:off x="6008264" y="2899600"/>
            <a:ext cx="925936"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sp>
        <p:nvSpPr>
          <p:cNvPr id="27" name="Freeform 24"/>
          <p:cNvSpPr>
            <a:spLocks noEditPoints="1"/>
          </p:cNvSpPr>
          <p:nvPr/>
        </p:nvSpPr>
        <p:spPr bwMode="black">
          <a:xfrm>
            <a:off x="7066061" y="2800350"/>
            <a:ext cx="789227" cy="609600"/>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chemeClr val="accent6"/>
          </a:solidFill>
          <a:ln>
            <a:noFill/>
          </a:ln>
          <a:extLst/>
        </p:spPr>
        <p:txBody>
          <a:bodyPr vert="horz" wrap="square" lIns="91424" tIns="45712" rIns="91424" bIns="45712" numCol="1" anchor="t" anchorCtr="0" compatLnSpc="1">
            <a:prstTxWarp prst="textNoShape">
              <a:avLst/>
            </a:prstTxWarp>
          </a:bodyPr>
          <a:lstStyle/>
          <a:p>
            <a:endParaRPr lang="en-US"/>
          </a:p>
        </p:txBody>
      </p:sp>
      <p:sp>
        <p:nvSpPr>
          <p:cNvPr id="7" name="U-Turn Arrow 6"/>
          <p:cNvSpPr/>
          <p:nvPr/>
        </p:nvSpPr>
        <p:spPr bwMode="auto">
          <a:xfrm>
            <a:off x="3581400" y="2039173"/>
            <a:ext cx="1981200" cy="521316"/>
          </a:xfrm>
          <a:prstGeom prst="uturnArrow">
            <a:avLst>
              <a:gd name="adj1" fmla="val 25000"/>
              <a:gd name="adj2" fmla="val 25000"/>
              <a:gd name="adj3" fmla="val 25000"/>
              <a:gd name="adj4" fmla="val 43750"/>
              <a:gd name="adj5" fmla="val 97879"/>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sp>
        <p:nvSpPr>
          <p:cNvPr id="29" name="U-Turn Arrow 28"/>
          <p:cNvSpPr/>
          <p:nvPr/>
        </p:nvSpPr>
        <p:spPr bwMode="auto">
          <a:xfrm rot="10800000">
            <a:off x="3581400" y="3498233"/>
            <a:ext cx="1981200" cy="521316"/>
          </a:xfrm>
          <a:prstGeom prst="uturn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sp>
        <p:nvSpPr>
          <p:cNvPr id="25" name="Can 24"/>
          <p:cNvSpPr/>
          <p:nvPr>
            <p:custDataLst>
              <p:tags r:id="rId1"/>
            </p:custDataLst>
          </p:nvPr>
        </p:nvSpPr>
        <p:spPr>
          <a:xfrm>
            <a:off x="5054384" y="2583942"/>
            <a:ext cx="819758" cy="1005840"/>
          </a:xfrm>
          <a:prstGeom prst="can">
            <a:avLst/>
          </a:prstGeom>
          <a:solidFill>
            <a:schemeClr val="accent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fontAlgn="base">
              <a:lnSpc>
                <a:spcPct val="90000"/>
              </a:lnSpc>
              <a:spcBef>
                <a:spcPct val="0"/>
              </a:spcBef>
              <a:spcAft>
                <a:spcPct val="0"/>
              </a:spcAft>
              <a:buSzPct val="90000"/>
              <a:defRPr/>
            </a:pPr>
            <a:r>
              <a:rPr lang="en-US" sz="1400" kern="0" dirty="0">
                <a:gradFill>
                  <a:gsLst>
                    <a:gs pos="85000">
                      <a:srgbClr val="FFFFFF"/>
                    </a:gs>
                    <a:gs pos="0">
                      <a:srgbClr val="FFFFFF"/>
                    </a:gs>
                  </a:gsLst>
                  <a:lin ang="5400000" scaled="0"/>
                </a:gradFill>
                <a:ea typeface="Segoe UI" pitchFamily="34" charset="0"/>
                <a:cs typeface="Segoe UI" pitchFamily="34" charset="0"/>
              </a:rPr>
              <a:t>Blob Storage</a:t>
            </a:r>
          </a:p>
        </p:txBody>
      </p:sp>
      <p:grpSp>
        <p:nvGrpSpPr>
          <p:cNvPr id="30" name="Group 29"/>
          <p:cNvGrpSpPr/>
          <p:nvPr/>
        </p:nvGrpSpPr>
        <p:grpSpPr>
          <a:xfrm>
            <a:off x="3276600" y="2583942"/>
            <a:ext cx="838201" cy="1005840"/>
            <a:chOff x="3200399" y="1566589"/>
            <a:chExt cx="838201" cy="1113144"/>
          </a:xfrm>
        </p:grpSpPr>
        <p:sp>
          <p:nvSpPr>
            <p:cNvPr id="31" name="Folded Corner 30"/>
            <p:cNvSpPr/>
            <p:nvPr/>
          </p:nvSpPr>
          <p:spPr bwMode="auto">
            <a:xfrm flipV="1">
              <a:off x="3200399" y="1566589"/>
              <a:ext cx="838201" cy="1113144"/>
            </a:xfrm>
            <a:prstGeom prst="foldedCorner">
              <a:avLst>
                <a:gd name="adj" fmla="val 32319"/>
              </a:avLst>
            </a:prstGeom>
            <a:noFill/>
            <a:ln w="1905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947"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2" name="TextBox 31"/>
            <p:cNvSpPr txBox="1"/>
            <p:nvPr/>
          </p:nvSpPr>
          <p:spPr>
            <a:xfrm>
              <a:off x="3200399" y="1976577"/>
              <a:ext cx="838201"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1200" dirty="0" err="1">
                  <a:solidFill>
                    <a:schemeClr val="tx2">
                      <a:alpha val="99000"/>
                    </a:schemeClr>
                  </a:solidFill>
                  <a:latin typeface="+mn-lt"/>
                </a:rPr>
                <a:t>MyApp.vhd</a:t>
              </a:r>
              <a:endParaRPr lang="en-US" sz="1200" dirty="0">
                <a:solidFill>
                  <a:schemeClr val="tx2">
                    <a:alpha val="99000"/>
                  </a:schemeClr>
                </a:solidFill>
                <a:latin typeface="+mn-lt"/>
              </a:endParaRPr>
            </a:p>
          </p:txBody>
        </p:sp>
      </p:grpSp>
      <p:sp>
        <p:nvSpPr>
          <p:cNvPr id="33" name="Left-Right Arrow 32"/>
          <p:cNvSpPr/>
          <p:nvPr/>
        </p:nvSpPr>
        <p:spPr bwMode="auto">
          <a:xfrm>
            <a:off x="2209800" y="2890507"/>
            <a:ext cx="925936" cy="429290"/>
          </a:xfrm>
          <a:prstGeom prst="lef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sp>
        <p:nvSpPr>
          <p:cNvPr id="34" name="Freeform 24"/>
          <p:cNvSpPr>
            <a:spLocks noEditPoints="1"/>
          </p:cNvSpPr>
          <p:nvPr/>
        </p:nvSpPr>
        <p:spPr bwMode="black">
          <a:xfrm>
            <a:off x="1219204" y="2809444"/>
            <a:ext cx="789227" cy="609600"/>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chemeClr val="accent6"/>
          </a:solidFill>
          <a:ln>
            <a:noFill/>
          </a:ln>
          <a:extLst/>
        </p:spPr>
        <p:txBody>
          <a:bodyPr vert="horz" wrap="square" lIns="91424" tIns="45712" rIns="91424" bIns="45712" numCol="1" anchor="t" anchorCtr="0" compatLnSpc="1">
            <a:prstTxWarp prst="textNoShape">
              <a:avLst/>
            </a:prstTxWarp>
          </a:bodyPr>
          <a:lstStyle/>
          <a:p>
            <a:endParaRPr lang="en-US"/>
          </a:p>
        </p:txBody>
      </p:sp>
    </p:spTree>
    <p:extLst>
      <p:ext uri="{BB962C8B-B14F-4D97-AF65-F5344CB8AC3E}">
        <p14:creationId xmlns:p14="http://schemas.microsoft.com/office/powerpoint/2010/main" val="14410439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Persistent Disks and Highly Durable</a:t>
            </a:r>
          </a:p>
        </p:txBody>
      </p:sp>
      <p:sp>
        <p:nvSpPr>
          <p:cNvPr id="5" name="Rectangle 4"/>
          <p:cNvSpPr/>
          <p:nvPr/>
        </p:nvSpPr>
        <p:spPr bwMode="auto">
          <a:xfrm>
            <a:off x="5271716" y="2274079"/>
            <a:ext cx="3491285" cy="2431277"/>
          </a:xfrm>
          <a:prstGeom prst="rect">
            <a:avLst/>
          </a:prstGeom>
          <a:solidFill>
            <a:schemeClr val="accent4"/>
          </a:solidFill>
          <a:ln w="9525" cap="flat" cmpd="sng" algn="ctr">
            <a:noFill/>
            <a:prstDash val="solid"/>
            <a:headEnd type="none" w="med" len="med"/>
            <a:tailEnd type="none" w="med" len="med"/>
          </a:ln>
          <a:effectLst/>
        </p:spPr>
        <p:txBody>
          <a:bodyPr vert="horz" wrap="square" lIns="91416" tIns="91416" rIns="91416" bIns="91416" numCol="1" rtlCol="0" anchor="t" anchorCtr="0" compatLnSpc="1">
            <a:prstTxWarp prst="textNoShape">
              <a:avLst/>
            </a:prstTxWarp>
          </a:bodyPr>
          <a:lstStyle/>
          <a:p>
            <a:pPr>
              <a:lnSpc>
                <a:spcPct val="90000"/>
              </a:lnSpc>
              <a:buSzPct val="90000"/>
              <a:defRPr/>
            </a:pPr>
            <a:r>
              <a:rPr lang="en-US" sz="22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Windows Azure Storage</a:t>
            </a:r>
          </a:p>
        </p:txBody>
      </p:sp>
      <p:sp>
        <p:nvSpPr>
          <p:cNvPr id="6" name="Rectangle 5"/>
          <p:cNvSpPr/>
          <p:nvPr/>
        </p:nvSpPr>
        <p:spPr bwMode="auto">
          <a:xfrm>
            <a:off x="381001" y="819152"/>
            <a:ext cx="2815424" cy="1831989"/>
          </a:xfrm>
          <a:prstGeom prst="rect">
            <a:avLst/>
          </a:prstGeom>
          <a:solidFill>
            <a:schemeClr val="accent2"/>
          </a:solidFill>
          <a:ln w="9525" cap="flat" cmpd="sng" algn="ctr">
            <a:noFill/>
            <a:prstDash val="solid"/>
            <a:headEnd type="none" w="med" len="med"/>
            <a:tailEnd type="none" w="med" len="med"/>
          </a:ln>
          <a:effectLst/>
        </p:spPr>
        <p:txBody>
          <a:bodyPr vert="horz" wrap="square" lIns="91416" tIns="91416" rIns="91416" bIns="91416" numCol="1" rtlCol="0" anchor="t" anchorCtr="0" compatLnSpc="1">
            <a:prstTxWarp prst="textNoShape">
              <a:avLst/>
            </a:prstTxWarp>
          </a:bodyPr>
          <a:lstStyle/>
          <a:p>
            <a:pPr>
              <a:lnSpc>
                <a:spcPct val="90000"/>
              </a:lnSpc>
              <a:buSzPct val="90000"/>
              <a:defRPr/>
            </a:pPr>
            <a: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Windows Azure Storage </a:t>
            </a:r>
            <a:r>
              <a:rPr lang="en-US"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(Disaster Recovery)</a:t>
            </a:r>
          </a:p>
        </p:txBody>
      </p:sp>
      <p:sp>
        <p:nvSpPr>
          <p:cNvPr id="8" name="Freeform 79"/>
          <p:cNvSpPr>
            <a:spLocks noEditPoints="1"/>
          </p:cNvSpPr>
          <p:nvPr/>
        </p:nvSpPr>
        <p:spPr bwMode="black">
          <a:xfrm>
            <a:off x="5977700" y="2863514"/>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9" name="Freeform 79"/>
          <p:cNvSpPr>
            <a:spLocks noEditPoints="1"/>
          </p:cNvSpPr>
          <p:nvPr/>
        </p:nvSpPr>
        <p:spPr bwMode="black">
          <a:xfrm>
            <a:off x="5977700" y="3795143"/>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10" name="Freeform 79"/>
          <p:cNvSpPr>
            <a:spLocks noEditPoints="1"/>
          </p:cNvSpPr>
          <p:nvPr/>
        </p:nvSpPr>
        <p:spPr bwMode="black">
          <a:xfrm>
            <a:off x="6762228" y="2863514"/>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11" name="Freeform 79"/>
          <p:cNvSpPr>
            <a:spLocks noEditPoints="1"/>
          </p:cNvSpPr>
          <p:nvPr/>
        </p:nvSpPr>
        <p:spPr bwMode="black">
          <a:xfrm>
            <a:off x="6762228" y="3795143"/>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12" name="Freeform 79"/>
          <p:cNvSpPr>
            <a:spLocks noEditPoints="1"/>
          </p:cNvSpPr>
          <p:nvPr/>
        </p:nvSpPr>
        <p:spPr bwMode="black">
          <a:xfrm>
            <a:off x="7546757" y="2863514"/>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13" name="Freeform 79"/>
          <p:cNvSpPr>
            <a:spLocks noEditPoints="1"/>
          </p:cNvSpPr>
          <p:nvPr/>
        </p:nvSpPr>
        <p:spPr bwMode="black">
          <a:xfrm>
            <a:off x="7546757" y="3795143"/>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16" name="Freeform 79"/>
          <p:cNvSpPr>
            <a:spLocks noEditPoints="1"/>
          </p:cNvSpPr>
          <p:nvPr/>
        </p:nvSpPr>
        <p:spPr bwMode="black">
          <a:xfrm>
            <a:off x="1216040" y="158698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17" name="Freeform 79"/>
          <p:cNvSpPr>
            <a:spLocks noEditPoints="1"/>
          </p:cNvSpPr>
          <p:nvPr/>
        </p:nvSpPr>
        <p:spPr bwMode="black">
          <a:xfrm>
            <a:off x="1216040" y="2100151"/>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18" name="Freeform 79"/>
          <p:cNvSpPr>
            <a:spLocks noEditPoints="1"/>
          </p:cNvSpPr>
          <p:nvPr/>
        </p:nvSpPr>
        <p:spPr bwMode="black">
          <a:xfrm>
            <a:off x="1648180" y="158698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19" name="Freeform 79"/>
          <p:cNvSpPr>
            <a:spLocks noEditPoints="1"/>
          </p:cNvSpPr>
          <p:nvPr/>
        </p:nvSpPr>
        <p:spPr bwMode="black">
          <a:xfrm>
            <a:off x="1648180" y="2100151"/>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20" name="Freeform 79"/>
          <p:cNvSpPr>
            <a:spLocks noEditPoints="1"/>
          </p:cNvSpPr>
          <p:nvPr/>
        </p:nvSpPr>
        <p:spPr bwMode="black">
          <a:xfrm>
            <a:off x="2080321" y="158698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21" name="Freeform 79"/>
          <p:cNvSpPr>
            <a:spLocks noEditPoints="1"/>
          </p:cNvSpPr>
          <p:nvPr/>
        </p:nvSpPr>
        <p:spPr bwMode="black">
          <a:xfrm>
            <a:off x="2080321" y="2100151"/>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cxnSp>
        <p:nvCxnSpPr>
          <p:cNvPr id="26" name="Straight Connector 25"/>
          <p:cNvCxnSpPr/>
          <p:nvPr/>
        </p:nvCxnSpPr>
        <p:spPr>
          <a:xfrm>
            <a:off x="6232829" y="3553325"/>
            <a:ext cx="784529" cy="241823"/>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232828" y="3553320"/>
            <a:ext cx="0" cy="236036"/>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361385" y="1776965"/>
            <a:ext cx="3616314" cy="1431450"/>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1929245" y="1776970"/>
            <a:ext cx="151077" cy="1"/>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220853" y="1966948"/>
            <a:ext cx="0" cy="133202"/>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381000" y="2863513"/>
            <a:ext cx="1309900" cy="1831989"/>
            <a:chOff x="381000" y="2873361"/>
            <a:chExt cx="1309900" cy="1831989"/>
          </a:xfrm>
        </p:grpSpPr>
        <p:sp>
          <p:nvSpPr>
            <p:cNvPr id="46" name="Rectangle 45"/>
            <p:cNvSpPr/>
            <p:nvPr/>
          </p:nvSpPr>
          <p:spPr bwMode="auto">
            <a:xfrm>
              <a:off x="381000" y="2873361"/>
              <a:ext cx="1309900" cy="1831989"/>
            </a:xfrm>
            <a:prstGeom prst="rect">
              <a:avLst/>
            </a:prstGeom>
            <a:solidFill>
              <a:schemeClr val="accent2"/>
            </a:solidFill>
            <a:ln w="9525" cap="flat" cmpd="sng" algn="ctr">
              <a:noFill/>
              <a:prstDash val="solid"/>
              <a:headEnd type="none" w="med" len="med"/>
              <a:tailEnd type="none" w="med" len="med"/>
            </a:ln>
            <a:effectLst/>
          </p:spPr>
          <p:txBody>
            <a:bodyPr vert="horz" wrap="square" lIns="91440" tIns="91440" rIns="91440" bIns="91440" numCol="1" rtlCol="0" anchor="t" anchorCtr="0" compatLnSpc="1">
              <a:prstTxWarp prst="textNoShape">
                <a:avLst/>
              </a:prstTxWarp>
            </a:bodyPr>
            <a:lstStyle/>
            <a:p>
              <a:pPr>
                <a:lnSpc>
                  <a:spcPct val="90000"/>
                </a:lnSpc>
                <a:buSzPct val="90000"/>
                <a:defRPr/>
              </a:pPr>
              <a: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Virtual Machine</a:t>
              </a:r>
            </a:p>
          </p:txBody>
        </p:sp>
        <p:sp>
          <p:nvSpPr>
            <p:cNvPr id="47" name="Freeform 128"/>
            <p:cNvSpPr>
              <a:spLocks noChangeAspect="1"/>
            </p:cNvSpPr>
            <p:nvPr/>
          </p:nvSpPr>
          <p:spPr bwMode="black">
            <a:xfrm>
              <a:off x="469866" y="3795142"/>
              <a:ext cx="1132168" cy="625426"/>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pic>
          <p:nvPicPr>
            <p:cNvPr id="4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3515" r="73175"/>
            <a:stretch/>
          </p:blipFill>
          <p:spPr bwMode="auto">
            <a:xfrm>
              <a:off x="934376" y="3975652"/>
              <a:ext cx="203148" cy="335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49" name="Straight Connector 48"/>
          <p:cNvCxnSpPr>
            <a:stCxn id="46" idx="3"/>
          </p:cNvCxnSpPr>
          <p:nvPr/>
        </p:nvCxnSpPr>
        <p:spPr>
          <a:xfrm flipV="1">
            <a:off x="1690902" y="3198568"/>
            <a:ext cx="4286799" cy="580940"/>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29352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par>
                          <p:cTn id="24" fill="hold">
                            <p:stCondLst>
                              <p:cond delay="1000"/>
                            </p:stCondLst>
                            <p:childTnLst>
                              <p:par>
                                <p:cTn id="25" presetID="19" presetClass="emph" presetSubtype="0" fill="remove" grpId="1" nodeType="afterEffect">
                                  <p:stCondLst>
                                    <p:cond delay="0"/>
                                  </p:stCondLst>
                                  <p:childTnLst>
                                    <p:animClr clrSpc="rgb" dir="cw">
                                      <p:cBhvr override="childStyle">
                                        <p:cTn id="26" dur="2000" fill="hold"/>
                                        <p:tgtEl>
                                          <p:spTgt spid="8"/>
                                        </p:tgtEl>
                                        <p:attrNameLst>
                                          <p:attrName>style.color</p:attrName>
                                        </p:attrNameLst>
                                      </p:cBhvr>
                                      <p:to>
                                        <a:schemeClr val="accent1"/>
                                      </p:to>
                                    </p:animClr>
                                    <p:animClr clrSpc="rgb" dir="cw">
                                      <p:cBhvr>
                                        <p:cTn id="27" dur="2000" fill="hold"/>
                                        <p:tgtEl>
                                          <p:spTgt spid="8"/>
                                        </p:tgtEl>
                                        <p:attrNameLst>
                                          <p:attrName>fillcolor</p:attrName>
                                        </p:attrNameLst>
                                      </p:cBhvr>
                                      <p:to>
                                        <a:schemeClr val="accent1"/>
                                      </p:to>
                                    </p:animClr>
                                    <p:set>
                                      <p:cBhvr>
                                        <p:cTn id="28" dur="2000" fill="hold"/>
                                        <p:tgtEl>
                                          <p:spTgt spid="8"/>
                                        </p:tgtEl>
                                        <p:attrNameLst>
                                          <p:attrName>fill.type</p:attrName>
                                        </p:attrNameLst>
                                      </p:cBhvr>
                                      <p:to>
                                        <p:strVal val="solid"/>
                                      </p:to>
                                    </p:set>
                                    <p:set>
                                      <p:cBhvr>
                                        <p:cTn id="29" dur="2000" fill="hold"/>
                                        <p:tgtEl>
                                          <p:spTgt spid="8"/>
                                        </p:tgtEl>
                                        <p:attrNameLst>
                                          <p:attrName>fill.on</p:attrName>
                                        </p:attrNameLst>
                                      </p:cBhvr>
                                      <p:to>
                                        <p:strVal val="true"/>
                                      </p:to>
                                    </p:set>
                                  </p:childTnLst>
                                </p:cTn>
                              </p:par>
                            </p:childTnLst>
                          </p:cTn>
                        </p:par>
                        <p:par>
                          <p:cTn id="30" fill="hold">
                            <p:stCondLst>
                              <p:cond delay="3000"/>
                            </p:stCondLst>
                            <p:childTnLst>
                              <p:par>
                                <p:cTn id="31" presetID="22" presetClass="entr" presetSubtype="1" fill="hold" nodeType="after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wipe(up)">
                                      <p:cBhvr>
                                        <p:cTn id="33" dur="500"/>
                                        <p:tgtEl>
                                          <p:spTgt spid="31"/>
                                        </p:tgtEl>
                                      </p:cBhvr>
                                    </p:animEffect>
                                  </p:childTnLst>
                                </p:cTn>
                              </p:par>
                              <p:par>
                                <p:cTn id="34" presetID="22" presetClass="entr" presetSubtype="1" fill="hold"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up)">
                                      <p:cBhvr>
                                        <p:cTn id="36" dur="500"/>
                                        <p:tgtEl>
                                          <p:spTgt spid="26"/>
                                        </p:tgtEl>
                                      </p:cBhvr>
                                    </p:animEffect>
                                  </p:childTnLst>
                                </p:cTn>
                              </p:par>
                            </p:childTnLst>
                          </p:cTn>
                        </p:par>
                        <p:par>
                          <p:cTn id="37" fill="hold">
                            <p:stCondLst>
                              <p:cond delay="3500"/>
                            </p:stCondLst>
                            <p:childTnLst>
                              <p:par>
                                <p:cTn id="38" presetID="19" presetClass="emph" presetSubtype="0" fill="remove" grpId="0" nodeType="afterEffect">
                                  <p:stCondLst>
                                    <p:cond delay="0"/>
                                  </p:stCondLst>
                                  <p:childTnLst>
                                    <p:animClr clrSpc="rgb" dir="cw">
                                      <p:cBhvr override="childStyle">
                                        <p:cTn id="39" dur="2000" fill="hold"/>
                                        <p:tgtEl>
                                          <p:spTgt spid="9"/>
                                        </p:tgtEl>
                                        <p:attrNameLst>
                                          <p:attrName>style.color</p:attrName>
                                        </p:attrNameLst>
                                      </p:cBhvr>
                                      <p:to>
                                        <a:schemeClr val="accent1"/>
                                      </p:to>
                                    </p:animClr>
                                    <p:animClr clrSpc="rgb" dir="cw">
                                      <p:cBhvr>
                                        <p:cTn id="40" dur="2000" fill="hold"/>
                                        <p:tgtEl>
                                          <p:spTgt spid="9"/>
                                        </p:tgtEl>
                                        <p:attrNameLst>
                                          <p:attrName>fillcolor</p:attrName>
                                        </p:attrNameLst>
                                      </p:cBhvr>
                                      <p:to>
                                        <a:schemeClr val="accent1"/>
                                      </p:to>
                                    </p:animClr>
                                    <p:set>
                                      <p:cBhvr>
                                        <p:cTn id="41" dur="2000" fill="hold"/>
                                        <p:tgtEl>
                                          <p:spTgt spid="9"/>
                                        </p:tgtEl>
                                        <p:attrNameLst>
                                          <p:attrName>fill.type</p:attrName>
                                        </p:attrNameLst>
                                      </p:cBhvr>
                                      <p:to>
                                        <p:strVal val="solid"/>
                                      </p:to>
                                    </p:set>
                                    <p:set>
                                      <p:cBhvr>
                                        <p:cTn id="42" dur="2000" fill="hold"/>
                                        <p:tgtEl>
                                          <p:spTgt spid="9"/>
                                        </p:tgtEl>
                                        <p:attrNameLst>
                                          <p:attrName>fill.on</p:attrName>
                                        </p:attrNameLst>
                                      </p:cBhvr>
                                      <p:to>
                                        <p:strVal val="true"/>
                                      </p:to>
                                    </p:set>
                                  </p:childTnLst>
                                </p:cTn>
                              </p:par>
                              <p:par>
                                <p:cTn id="43" presetID="19" presetClass="emph" presetSubtype="0" fill="remove" grpId="0" nodeType="withEffect">
                                  <p:stCondLst>
                                    <p:cond delay="0"/>
                                  </p:stCondLst>
                                  <p:childTnLst>
                                    <p:animClr clrSpc="rgb" dir="cw">
                                      <p:cBhvr override="childStyle">
                                        <p:cTn id="44" dur="2000" fill="hold"/>
                                        <p:tgtEl>
                                          <p:spTgt spid="11"/>
                                        </p:tgtEl>
                                        <p:attrNameLst>
                                          <p:attrName>style.color</p:attrName>
                                        </p:attrNameLst>
                                      </p:cBhvr>
                                      <p:to>
                                        <a:schemeClr val="accent1"/>
                                      </p:to>
                                    </p:animClr>
                                    <p:animClr clrSpc="rgb" dir="cw">
                                      <p:cBhvr>
                                        <p:cTn id="45" dur="2000" fill="hold"/>
                                        <p:tgtEl>
                                          <p:spTgt spid="11"/>
                                        </p:tgtEl>
                                        <p:attrNameLst>
                                          <p:attrName>fillcolor</p:attrName>
                                        </p:attrNameLst>
                                      </p:cBhvr>
                                      <p:to>
                                        <a:schemeClr val="accent1"/>
                                      </p:to>
                                    </p:animClr>
                                    <p:set>
                                      <p:cBhvr>
                                        <p:cTn id="46" dur="2000" fill="hold"/>
                                        <p:tgtEl>
                                          <p:spTgt spid="11"/>
                                        </p:tgtEl>
                                        <p:attrNameLst>
                                          <p:attrName>fill.type</p:attrName>
                                        </p:attrNameLst>
                                      </p:cBhvr>
                                      <p:to>
                                        <p:strVal val="solid"/>
                                      </p:to>
                                    </p:set>
                                    <p:set>
                                      <p:cBhvr>
                                        <p:cTn id="47" dur="2000" fill="hold"/>
                                        <p:tgtEl>
                                          <p:spTgt spid="11"/>
                                        </p:tgtEl>
                                        <p:attrNameLst>
                                          <p:attrName>fill.on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2" fill="hold" nodeType="click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wipe(right)">
                                      <p:cBhvr>
                                        <p:cTn id="52" dur="1000"/>
                                        <p:tgtEl>
                                          <p:spTgt spid="3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500"/>
                                        <p:tgtEl>
                                          <p:spTgt spid="1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500"/>
                                        <p:tgtEl>
                                          <p:spTgt spid="1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500"/>
                                        <p:tgtEl>
                                          <p:spTgt spid="16"/>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6"/>
                                        </p:tgtEl>
                                        <p:attrNameLst>
                                          <p:attrName>style.visibility</p:attrName>
                                        </p:attrNameLst>
                                      </p:cBhvr>
                                      <p:to>
                                        <p:strVal val="visible"/>
                                      </p:to>
                                    </p:set>
                                    <p:animEffect transition="in" filter="fade">
                                      <p:cBhvr>
                                        <p:cTn id="64" dur="500"/>
                                        <p:tgtEl>
                                          <p:spTgt spid="6"/>
                                        </p:tgtEl>
                                      </p:cBhvr>
                                    </p:animEffect>
                                  </p:childTnLst>
                                </p:cTn>
                              </p:par>
                            </p:childTnLst>
                          </p:cTn>
                        </p:par>
                        <p:par>
                          <p:cTn id="65" fill="hold">
                            <p:stCondLst>
                              <p:cond delay="1000"/>
                            </p:stCondLst>
                            <p:childTnLst>
                              <p:par>
                                <p:cTn id="66" presetID="22" presetClass="entr" presetSubtype="1" fill="hold" nodeType="afterEffect">
                                  <p:stCondLst>
                                    <p:cond delay="0"/>
                                  </p:stCondLst>
                                  <p:childTnLst>
                                    <p:set>
                                      <p:cBhvr>
                                        <p:cTn id="67" dur="1" fill="hold">
                                          <p:stCondLst>
                                            <p:cond delay="0"/>
                                          </p:stCondLst>
                                        </p:cTn>
                                        <p:tgtEl>
                                          <p:spTgt spid="39"/>
                                        </p:tgtEl>
                                        <p:attrNameLst>
                                          <p:attrName>style.visibility</p:attrName>
                                        </p:attrNameLst>
                                      </p:cBhvr>
                                      <p:to>
                                        <p:strVal val="visible"/>
                                      </p:to>
                                    </p:set>
                                    <p:animEffect transition="in" filter="wipe(up)">
                                      <p:cBhvr>
                                        <p:cTn id="68" dur="500"/>
                                        <p:tgtEl>
                                          <p:spTgt spid="39"/>
                                        </p:tgtEl>
                                      </p:cBhvr>
                                    </p:animEffect>
                                  </p:childTnLst>
                                </p:cTn>
                              </p:par>
                              <p:par>
                                <p:cTn id="69" presetID="22" presetClass="entr" presetSubtype="1" fill="hold" nodeType="withEffect">
                                  <p:stCondLst>
                                    <p:cond delay="0"/>
                                  </p:stCondLst>
                                  <p:childTnLst>
                                    <p:set>
                                      <p:cBhvr>
                                        <p:cTn id="70" dur="1" fill="hold">
                                          <p:stCondLst>
                                            <p:cond delay="0"/>
                                          </p:stCondLst>
                                        </p:cTn>
                                        <p:tgtEl>
                                          <p:spTgt spid="36"/>
                                        </p:tgtEl>
                                        <p:attrNameLst>
                                          <p:attrName>style.visibility</p:attrName>
                                        </p:attrNameLst>
                                      </p:cBhvr>
                                      <p:to>
                                        <p:strVal val="visible"/>
                                      </p:to>
                                    </p:set>
                                    <p:animEffect transition="in" filter="wipe(up)">
                                      <p:cBhvr>
                                        <p:cTn id="71" dur="500"/>
                                        <p:tgtEl>
                                          <p:spTgt spid="36"/>
                                        </p:tgtEl>
                                      </p:cBhvr>
                                    </p:animEffect>
                                  </p:childTnLst>
                                </p:cTn>
                              </p:par>
                            </p:childTnLst>
                          </p:cTn>
                        </p:par>
                        <p:par>
                          <p:cTn id="72" fill="hold">
                            <p:stCondLst>
                              <p:cond delay="1500"/>
                            </p:stCondLst>
                            <p:childTnLst>
                              <p:par>
                                <p:cTn id="73" presetID="19" presetClass="emph" presetSubtype="0" fill="remove" grpId="0" nodeType="afterEffect">
                                  <p:stCondLst>
                                    <p:cond delay="0"/>
                                  </p:stCondLst>
                                  <p:childTnLst>
                                    <p:animClr clrSpc="rgb" dir="cw">
                                      <p:cBhvr override="childStyle">
                                        <p:cTn id="74" dur="2000" fill="hold"/>
                                        <p:tgtEl>
                                          <p:spTgt spid="20"/>
                                        </p:tgtEl>
                                        <p:attrNameLst>
                                          <p:attrName>style.color</p:attrName>
                                        </p:attrNameLst>
                                      </p:cBhvr>
                                      <p:to>
                                        <a:schemeClr val="accent1"/>
                                      </p:to>
                                    </p:animClr>
                                    <p:animClr clrSpc="rgb" dir="cw">
                                      <p:cBhvr>
                                        <p:cTn id="75" dur="2000" fill="hold"/>
                                        <p:tgtEl>
                                          <p:spTgt spid="20"/>
                                        </p:tgtEl>
                                        <p:attrNameLst>
                                          <p:attrName>fillcolor</p:attrName>
                                        </p:attrNameLst>
                                      </p:cBhvr>
                                      <p:to>
                                        <a:schemeClr val="accent1"/>
                                      </p:to>
                                    </p:animClr>
                                    <p:set>
                                      <p:cBhvr>
                                        <p:cTn id="76" dur="2000" fill="hold"/>
                                        <p:tgtEl>
                                          <p:spTgt spid="20"/>
                                        </p:tgtEl>
                                        <p:attrNameLst>
                                          <p:attrName>fill.type</p:attrName>
                                        </p:attrNameLst>
                                      </p:cBhvr>
                                      <p:to>
                                        <p:strVal val="solid"/>
                                      </p:to>
                                    </p:set>
                                    <p:set>
                                      <p:cBhvr>
                                        <p:cTn id="77" dur="2000" fill="hold"/>
                                        <p:tgtEl>
                                          <p:spTgt spid="20"/>
                                        </p:tgtEl>
                                        <p:attrNameLst>
                                          <p:attrName>fill.on</p:attrName>
                                        </p:attrNameLst>
                                      </p:cBhvr>
                                      <p:to>
                                        <p:strVal val="true"/>
                                      </p:to>
                                    </p:set>
                                  </p:childTnLst>
                                </p:cTn>
                              </p:par>
                              <p:par>
                                <p:cTn id="78" presetID="19" presetClass="emph" presetSubtype="0" fill="remove" grpId="0" nodeType="withEffect">
                                  <p:stCondLst>
                                    <p:cond delay="0"/>
                                  </p:stCondLst>
                                  <p:childTnLst>
                                    <p:animClr clrSpc="rgb" dir="cw">
                                      <p:cBhvr override="childStyle">
                                        <p:cTn id="79" dur="2000" fill="hold"/>
                                        <p:tgtEl>
                                          <p:spTgt spid="18"/>
                                        </p:tgtEl>
                                        <p:attrNameLst>
                                          <p:attrName>style.color</p:attrName>
                                        </p:attrNameLst>
                                      </p:cBhvr>
                                      <p:to>
                                        <a:schemeClr val="accent1"/>
                                      </p:to>
                                    </p:animClr>
                                    <p:animClr clrSpc="rgb" dir="cw">
                                      <p:cBhvr>
                                        <p:cTn id="80" dur="2000" fill="hold"/>
                                        <p:tgtEl>
                                          <p:spTgt spid="18"/>
                                        </p:tgtEl>
                                        <p:attrNameLst>
                                          <p:attrName>fillcolor</p:attrName>
                                        </p:attrNameLst>
                                      </p:cBhvr>
                                      <p:to>
                                        <a:schemeClr val="accent1"/>
                                      </p:to>
                                    </p:animClr>
                                    <p:set>
                                      <p:cBhvr>
                                        <p:cTn id="81" dur="2000" fill="hold"/>
                                        <p:tgtEl>
                                          <p:spTgt spid="18"/>
                                        </p:tgtEl>
                                        <p:attrNameLst>
                                          <p:attrName>fill.type</p:attrName>
                                        </p:attrNameLst>
                                      </p:cBhvr>
                                      <p:to>
                                        <p:strVal val="solid"/>
                                      </p:to>
                                    </p:set>
                                    <p:set>
                                      <p:cBhvr>
                                        <p:cTn id="82" dur="2000" fill="hold"/>
                                        <p:tgtEl>
                                          <p:spTgt spid="18"/>
                                        </p:tgtEl>
                                        <p:attrNameLst>
                                          <p:attrName>fill.on</p:attrName>
                                        </p:attrNameLst>
                                      </p:cBhvr>
                                      <p:to>
                                        <p:strVal val="true"/>
                                      </p:to>
                                    </p:set>
                                  </p:childTnLst>
                                </p:cTn>
                              </p:par>
                              <p:par>
                                <p:cTn id="83" presetID="19" presetClass="emph" presetSubtype="0" fill="remove" grpId="0" nodeType="withEffect">
                                  <p:stCondLst>
                                    <p:cond delay="0"/>
                                  </p:stCondLst>
                                  <p:childTnLst>
                                    <p:animClr clrSpc="rgb" dir="cw">
                                      <p:cBhvr override="childStyle">
                                        <p:cTn id="84" dur="2000" fill="hold"/>
                                        <p:tgtEl>
                                          <p:spTgt spid="21"/>
                                        </p:tgtEl>
                                        <p:attrNameLst>
                                          <p:attrName>style.color</p:attrName>
                                        </p:attrNameLst>
                                      </p:cBhvr>
                                      <p:to>
                                        <a:schemeClr val="accent1"/>
                                      </p:to>
                                    </p:animClr>
                                    <p:animClr clrSpc="rgb" dir="cw">
                                      <p:cBhvr>
                                        <p:cTn id="85" dur="2000" fill="hold"/>
                                        <p:tgtEl>
                                          <p:spTgt spid="21"/>
                                        </p:tgtEl>
                                        <p:attrNameLst>
                                          <p:attrName>fillcolor</p:attrName>
                                        </p:attrNameLst>
                                      </p:cBhvr>
                                      <p:to>
                                        <a:schemeClr val="accent1"/>
                                      </p:to>
                                    </p:animClr>
                                    <p:set>
                                      <p:cBhvr>
                                        <p:cTn id="86" dur="2000" fill="hold"/>
                                        <p:tgtEl>
                                          <p:spTgt spid="21"/>
                                        </p:tgtEl>
                                        <p:attrNameLst>
                                          <p:attrName>fill.type</p:attrName>
                                        </p:attrNameLst>
                                      </p:cBhvr>
                                      <p:to>
                                        <p:strVal val="solid"/>
                                      </p:to>
                                    </p:set>
                                    <p:set>
                                      <p:cBhvr>
                                        <p:cTn id="87" dur="2000" fill="hold"/>
                                        <p:tgtEl>
                                          <p:spTgt spid="2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8" grpId="1" animBg="1"/>
      <p:bldP spid="9" grpId="0" animBg="1"/>
      <p:bldP spid="10" grpId="0" animBg="1"/>
      <p:bldP spid="11" grpId="0" animBg="1"/>
      <p:bldP spid="12" grpId="0" animBg="1"/>
      <p:bldP spid="13" grpId="0" animBg="1"/>
      <p:bldP spid="16" grpId="0" animBg="1"/>
      <p:bldP spid="17" grpId="0" animBg="1"/>
      <p:bldP spid="18" grpId="0" animBg="1"/>
      <p:bldP spid="19" grpId="0" animBg="1"/>
      <p:bldP spid="20" grpId="0" animBg="1"/>
      <p:bldP spid="2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Persistent Disks and Highly Durable</a:t>
            </a:r>
          </a:p>
        </p:txBody>
      </p:sp>
      <p:sp>
        <p:nvSpPr>
          <p:cNvPr id="5" name="Rectangle 4"/>
          <p:cNvSpPr/>
          <p:nvPr/>
        </p:nvSpPr>
        <p:spPr bwMode="auto">
          <a:xfrm>
            <a:off x="5271716" y="2274079"/>
            <a:ext cx="3491285" cy="2431277"/>
          </a:xfrm>
          <a:prstGeom prst="rect">
            <a:avLst/>
          </a:prstGeom>
          <a:solidFill>
            <a:schemeClr val="accent4"/>
          </a:solidFill>
          <a:ln w="9525" cap="flat" cmpd="sng" algn="ctr">
            <a:noFill/>
            <a:prstDash val="solid"/>
            <a:headEnd type="none" w="med" len="med"/>
            <a:tailEnd type="none" w="med" len="med"/>
          </a:ln>
          <a:effectLst/>
        </p:spPr>
        <p:txBody>
          <a:bodyPr vert="horz" wrap="square" lIns="91416" tIns="91416" rIns="91416" bIns="91416" numCol="1" rtlCol="0" anchor="t" anchorCtr="0" compatLnSpc="1">
            <a:prstTxWarp prst="textNoShape">
              <a:avLst/>
            </a:prstTxWarp>
          </a:bodyPr>
          <a:lstStyle/>
          <a:p>
            <a:pPr>
              <a:lnSpc>
                <a:spcPct val="90000"/>
              </a:lnSpc>
              <a:buSzPct val="90000"/>
              <a:defRPr/>
            </a:pPr>
            <a:r>
              <a:rPr lang="en-US" sz="22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Windows Azure Storage</a:t>
            </a:r>
          </a:p>
        </p:txBody>
      </p:sp>
      <p:sp>
        <p:nvSpPr>
          <p:cNvPr id="6" name="Rectangle 5"/>
          <p:cNvSpPr/>
          <p:nvPr/>
        </p:nvSpPr>
        <p:spPr bwMode="auto">
          <a:xfrm>
            <a:off x="381001" y="819152"/>
            <a:ext cx="2815424" cy="1831989"/>
          </a:xfrm>
          <a:prstGeom prst="rect">
            <a:avLst/>
          </a:prstGeom>
          <a:solidFill>
            <a:schemeClr val="accent2"/>
          </a:solidFill>
          <a:ln w="9525" cap="flat" cmpd="sng" algn="ctr">
            <a:noFill/>
            <a:prstDash val="solid"/>
            <a:headEnd type="none" w="med" len="med"/>
            <a:tailEnd type="none" w="med" len="med"/>
          </a:ln>
          <a:effectLst/>
        </p:spPr>
        <p:txBody>
          <a:bodyPr vert="horz" wrap="square" lIns="91416" tIns="91416" rIns="91416" bIns="91416" numCol="1" rtlCol="0" anchor="t" anchorCtr="0" compatLnSpc="1">
            <a:prstTxWarp prst="textNoShape">
              <a:avLst/>
            </a:prstTxWarp>
          </a:bodyPr>
          <a:lstStyle/>
          <a:p>
            <a:pPr>
              <a:lnSpc>
                <a:spcPct val="90000"/>
              </a:lnSpc>
              <a:buSzPct val="90000"/>
              <a:defRPr/>
            </a:pPr>
            <a: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Windows Azure Storage </a:t>
            </a:r>
            <a:r>
              <a:rPr lang="en-US"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(Disaster Recovery)</a:t>
            </a:r>
          </a:p>
        </p:txBody>
      </p:sp>
      <p:sp>
        <p:nvSpPr>
          <p:cNvPr id="8" name="Freeform 79"/>
          <p:cNvSpPr>
            <a:spLocks noEditPoints="1"/>
          </p:cNvSpPr>
          <p:nvPr/>
        </p:nvSpPr>
        <p:spPr bwMode="black">
          <a:xfrm>
            <a:off x="5977700" y="2863514"/>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9" name="Freeform 79"/>
          <p:cNvSpPr>
            <a:spLocks noEditPoints="1"/>
          </p:cNvSpPr>
          <p:nvPr/>
        </p:nvSpPr>
        <p:spPr bwMode="black">
          <a:xfrm>
            <a:off x="5977700" y="3795143"/>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10" name="Freeform 79"/>
          <p:cNvSpPr>
            <a:spLocks noEditPoints="1"/>
          </p:cNvSpPr>
          <p:nvPr/>
        </p:nvSpPr>
        <p:spPr bwMode="black">
          <a:xfrm>
            <a:off x="6762228" y="2863514"/>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11" name="Freeform 79"/>
          <p:cNvSpPr>
            <a:spLocks noEditPoints="1"/>
          </p:cNvSpPr>
          <p:nvPr/>
        </p:nvSpPr>
        <p:spPr bwMode="black">
          <a:xfrm>
            <a:off x="6762228" y="3795143"/>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12" name="Freeform 79"/>
          <p:cNvSpPr>
            <a:spLocks noEditPoints="1"/>
          </p:cNvSpPr>
          <p:nvPr/>
        </p:nvSpPr>
        <p:spPr bwMode="black">
          <a:xfrm>
            <a:off x="7546757" y="2863514"/>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13" name="Freeform 79"/>
          <p:cNvSpPr>
            <a:spLocks noEditPoints="1"/>
          </p:cNvSpPr>
          <p:nvPr/>
        </p:nvSpPr>
        <p:spPr bwMode="black">
          <a:xfrm>
            <a:off x="7546757" y="3795143"/>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16" name="Freeform 79"/>
          <p:cNvSpPr>
            <a:spLocks noEditPoints="1"/>
          </p:cNvSpPr>
          <p:nvPr/>
        </p:nvSpPr>
        <p:spPr bwMode="black">
          <a:xfrm>
            <a:off x="1216040" y="158698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17" name="Freeform 79"/>
          <p:cNvSpPr>
            <a:spLocks noEditPoints="1"/>
          </p:cNvSpPr>
          <p:nvPr/>
        </p:nvSpPr>
        <p:spPr bwMode="black">
          <a:xfrm>
            <a:off x="1216040" y="2100151"/>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18" name="Freeform 79"/>
          <p:cNvSpPr>
            <a:spLocks noEditPoints="1"/>
          </p:cNvSpPr>
          <p:nvPr/>
        </p:nvSpPr>
        <p:spPr bwMode="black">
          <a:xfrm>
            <a:off x="1648180" y="158698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19" name="Freeform 79"/>
          <p:cNvSpPr>
            <a:spLocks noEditPoints="1"/>
          </p:cNvSpPr>
          <p:nvPr/>
        </p:nvSpPr>
        <p:spPr bwMode="black">
          <a:xfrm>
            <a:off x="1648180" y="2100151"/>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20" name="Freeform 79"/>
          <p:cNvSpPr>
            <a:spLocks noEditPoints="1"/>
          </p:cNvSpPr>
          <p:nvPr/>
        </p:nvSpPr>
        <p:spPr bwMode="black">
          <a:xfrm>
            <a:off x="2080321" y="158698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21" name="Freeform 79"/>
          <p:cNvSpPr>
            <a:spLocks noEditPoints="1"/>
          </p:cNvSpPr>
          <p:nvPr/>
        </p:nvSpPr>
        <p:spPr bwMode="black">
          <a:xfrm>
            <a:off x="2080321" y="2100151"/>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7" name="Rectangle 6"/>
          <p:cNvSpPr/>
          <p:nvPr/>
        </p:nvSpPr>
        <p:spPr bwMode="auto">
          <a:xfrm>
            <a:off x="381000" y="2863513"/>
            <a:ext cx="1309900" cy="1831989"/>
          </a:xfrm>
          <a:prstGeom prst="rect">
            <a:avLst/>
          </a:prstGeom>
          <a:solidFill>
            <a:schemeClr val="accent2"/>
          </a:solidFill>
          <a:ln w="9525" cap="flat" cmpd="sng" algn="ctr">
            <a:noFill/>
            <a:prstDash val="solid"/>
            <a:headEnd type="none" w="med" len="med"/>
            <a:tailEnd type="none" w="med" len="med"/>
          </a:ln>
          <a:effectLst/>
        </p:spPr>
        <p:txBody>
          <a:bodyPr vert="horz" wrap="square" lIns="91416" tIns="91416" rIns="91416" bIns="91416" numCol="1" rtlCol="0" anchor="t" anchorCtr="0" compatLnSpc="1">
            <a:prstTxWarp prst="textNoShape">
              <a:avLst/>
            </a:prstTxWarp>
          </a:bodyPr>
          <a:lstStyle/>
          <a:p>
            <a:pPr>
              <a:lnSpc>
                <a:spcPct val="90000"/>
              </a:lnSpc>
              <a:buSzPct val="90000"/>
              <a:defRPr/>
            </a:pPr>
            <a:endPar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p:txBody>
      </p:sp>
      <p:sp>
        <p:nvSpPr>
          <p:cNvPr id="22" name="Freeform 128"/>
          <p:cNvSpPr>
            <a:spLocks noChangeAspect="1"/>
          </p:cNvSpPr>
          <p:nvPr/>
        </p:nvSpPr>
        <p:spPr bwMode="black">
          <a:xfrm>
            <a:off x="469866" y="3785295"/>
            <a:ext cx="1132168" cy="625426"/>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16" tIns="45708" rIns="91416" bIns="45708" numCol="1" anchor="t" anchorCtr="0" compatLnSpc="1">
            <a:prstTxWarp prst="textNoShape">
              <a:avLst/>
            </a:prstTxWarp>
          </a:bodyPr>
          <a:lstStyle/>
          <a:p>
            <a:endParaRPr lang="en-US">
              <a:solidFill>
                <a:srgbClr val="292929"/>
              </a:solidFill>
            </a:endParaRPr>
          </a:p>
        </p:txBody>
      </p:sp>
      <p:pic>
        <p:nvPicPr>
          <p:cNvPr id="717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3515" r="73175"/>
          <a:stretch/>
        </p:blipFill>
        <p:spPr bwMode="auto">
          <a:xfrm>
            <a:off x="934376" y="3965804"/>
            <a:ext cx="203148" cy="335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6" name="Straight Connector 25"/>
          <p:cNvCxnSpPr/>
          <p:nvPr/>
        </p:nvCxnSpPr>
        <p:spPr>
          <a:xfrm>
            <a:off x="6232829" y="3553325"/>
            <a:ext cx="784529" cy="241823"/>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232828" y="3553320"/>
            <a:ext cx="0" cy="236036"/>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361385" y="1776965"/>
            <a:ext cx="3616314" cy="1431450"/>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1929245" y="1776970"/>
            <a:ext cx="151077" cy="1"/>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220853" y="1966948"/>
            <a:ext cx="0" cy="133202"/>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7" idx="3"/>
          </p:cNvCxnSpPr>
          <p:nvPr/>
        </p:nvCxnSpPr>
        <p:spPr>
          <a:xfrm flipV="1">
            <a:off x="1690902" y="3198568"/>
            <a:ext cx="4286799" cy="580940"/>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3" name="Multiply 2"/>
          <p:cNvSpPr/>
          <p:nvPr/>
        </p:nvSpPr>
        <p:spPr bwMode="auto">
          <a:xfrm>
            <a:off x="347379" y="3426688"/>
            <a:ext cx="1359901" cy="1359901"/>
          </a:xfrm>
          <a:prstGeom prst="mathMultiply">
            <a:avLst/>
          </a:prstGeom>
          <a:solidFill>
            <a:schemeClr val="bg1"/>
          </a:solid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6" rIns="91412" bIns="45706" numCol="1" rtlCol="0" anchor="ctr" anchorCtr="0" compatLnSpc="1">
            <a:prstTxWarp prst="textNoShape">
              <a:avLst/>
            </a:prstTxWarp>
          </a:bodyPr>
          <a:lstStyle/>
          <a:p>
            <a:pPr algn="ctr" defTabSz="913871"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4" name="Rectangle 23"/>
          <p:cNvSpPr/>
          <p:nvPr/>
        </p:nvSpPr>
        <p:spPr>
          <a:xfrm>
            <a:off x="384588" y="2907413"/>
            <a:ext cx="1108252" cy="653239"/>
          </a:xfrm>
          <a:prstGeom prst="rect">
            <a:avLst/>
          </a:prstGeom>
        </p:spPr>
        <p:txBody>
          <a:bodyPr wrap="none" lIns="91416" tIns="45708" rIns="91416" bIns="45708">
            <a:spAutoFit/>
          </a:bodyPr>
          <a:lstStyle/>
          <a:p>
            <a:pPr>
              <a:lnSpc>
                <a:spcPct val="90000"/>
              </a:lnSpc>
              <a:buSzPct val="90000"/>
              <a:defRPr/>
            </a:pPr>
            <a: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Virtual </a:t>
            </a:r>
            <a:b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br>
            <a: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Machine</a:t>
            </a:r>
          </a:p>
        </p:txBody>
      </p:sp>
      <p:grpSp>
        <p:nvGrpSpPr>
          <p:cNvPr id="33" name="Group 32"/>
          <p:cNvGrpSpPr/>
          <p:nvPr/>
        </p:nvGrpSpPr>
        <p:grpSpPr>
          <a:xfrm>
            <a:off x="1886524" y="2863513"/>
            <a:ext cx="1309900" cy="1831989"/>
            <a:chOff x="381000" y="2873361"/>
            <a:chExt cx="1309900" cy="1831989"/>
          </a:xfrm>
        </p:grpSpPr>
        <p:sp>
          <p:nvSpPr>
            <p:cNvPr id="35" name="Rectangle 34"/>
            <p:cNvSpPr/>
            <p:nvPr/>
          </p:nvSpPr>
          <p:spPr bwMode="auto">
            <a:xfrm>
              <a:off x="381000" y="2873361"/>
              <a:ext cx="1309900" cy="1831989"/>
            </a:xfrm>
            <a:prstGeom prst="rect">
              <a:avLst/>
            </a:prstGeom>
            <a:solidFill>
              <a:schemeClr val="accent2"/>
            </a:solidFill>
            <a:ln w="9525" cap="flat" cmpd="sng" algn="ctr">
              <a:noFill/>
              <a:prstDash val="solid"/>
              <a:headEnd type="none" w="med" len="med"/>
              <a:tailEnd type="none" w="med" len="med"/>
            </a:ln>
            <a:effectLst/>
          </p:spPr>
          <p:txBody>
            <a:bodyPr vert="horz" wrap="square" lIns="91440" tIns="91440" rIns="91440" bIns="91440" numCol="1" rtlCol="0" anchor="t" anchorCtr="0" compatLnSpc="1">
              <a:prstTxWarp prst="textNoShape">
                <a:avLst/>
              </a:prstTxWarp>
            </a:bodyPr>
            <a:lstStyle/>
            <a:p>
              <a:pPr>
                <a:lnSpc>
                  <a:spcPct val="90000"/>
                </a:lnSpc>
                <a:buSzPct val="90000"/>
                <a:defRPr/>
              </a:pPr>
              <a: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Virtual Machine</a:t>
              </a:r>
            </a:p>
          </p:txBody>
        </p:sp>
        <p:sp>
          <p:nvSpPr>
            <p:cNvPr id="37" name="Freeform 128"/>
            <p:cNvSpPr>
              <a:spLocks noChangeAspect="1"/>
            </p:cNvSpPr>
            <p:nvPr/>
          </p:nvSpPr>
          <p:spPr bwMode="black">
            <a:xfrm>
              <a:off x="469866" y="3795142"/>
              <a:ext cx="1132168" cy="625426"/>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pic>
          <p:nvPicPr>
            <p:cNvPr id="3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3515" r="73175"/>
            <a:stretch/>
          </p:blipFill>
          <p:spPr bwMode="auto">
            <a:xfrm>
              <a:off x="934376" y="3975652"/>
              <a:ext cx="203148" cy="335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40" name="Straight Connector 39"/>
          <p:cNvCxnSpPr>
            <a:stCxn id="35" idx="3"/>
          </p:cNvCxnSpPr>
          <p:nvPr/>
        </p:nvCxnSpPr>
        <p:spPr>
          <a:xfrm flipV="1">
            <a:off x="3196430" y="3230572"/>
            <a:ext cx="2781275" cy="548936"/>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64738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mph" presetSubtype="0" fill="hold" grpId="0" nodeType="afterEffect">
                                  <p:stCondLst>
                                    <p:cond delay="0"/>
                                  </p:stCondLst>
                                  <p:childTnLst>
                                    <p:animClr clrSpc="rgb" dir="cw">
                                      <p:cBhvr override="childStyle">
                                        <p:cTn id="6" dur="2000" fill="hold"/>
                                        <p:tgtEl>
                                          <p:spTgt spid="7"/>
                                        </p:tgtEl>
                                        <p:attrNameLst>
                                          <p:attrName>style.color</p:attrName>
                                        </p:attrNameLst>
                                      </p:cBhvr>
                                      <p:to>
                                        <a:srgbClr val="FF0000"/>
                                      </p:to>
                                    </p:animClr>
                                    <p:animClr clrSpc="rgb" dir="cw">
                                      <p:cBhvr>
                                        <p:cTn id="7" dur="2000" fill="hold"/>
                                        <p:tgtEl>
                                          <p:spTgt spid="7"/>
                                        </p:tgtEl>
                                        <p:attrNameLst>
                                          <p:attrName>fillcolor</p:attrName>
                                        </p:attrNameLst>
                                      </p:cBhvr>
                                      <p:to>
                                        <a:srgbClr val="FF0000"/>
                                      </p:to>
                                    </p:animClr>
                                    <p:set>
                                      <p:cBhvr>
                                        <p:cTn id="8" dur="2000" fill="hold"/>
                                        <p:tgtEl>
                                          <p:spTgt spid="7"/>
                                        </p:tgtEl>
                                        <p:attrNameLst>
                                          <p:attrName>fill.type</p:attrName>
                                        </p:attrNameLst>
                                      </p:cBhvr>
                                      <p:to>
                                        <p:strVal val="solid"/>
                                      </p:to>
                                    </p:set>
                                    <p:set>
                                      <p:cBhvr>
                                        <p:cTn id="9" dur="2000" fill="hold"/>
                                        <p:tgtEl>
                                          <p:spTgt spid="7"/>
                                        </p:tgtEl>
                                        <p:attrNameLst>
                                          <p:attrName>fill.on</p:attrName>
                                        </p:attrNameLst>
                                      </p:cBhvr>
                                      <p:to>
                                        <p:strVal val="true"/>
                                      </p:to>
                                    </p:set>
                                  </p:childTnLst>
                                </p:cTn>
                              </p:par>
                              <p:par>
                                <p:cTn id="10" presetID="10" presetClass="exit" presetSubtype="0" fill="hold" nodeType="withEffect">
                                  <p:stCondLst>
                                    <p:cond delay="0"/>
                                  </p:stCondLst>
                                  <p:childTnLst>
                                    <p:animEffect transition="out" filter="fade">
                                      <p:cBhvr>
                                        <p:cTn id="11" dur="500"/>
                                        <p:tgtEl>
                                          <p:spTgt spid="7170"/>
                                        </p:tgtEl>
                                      </p:cBhvr>
                                    </p:animEffect>
                                    <p:set>
                                      <p:cBhvr>
                                        <p:cTn id="12" dur="1" fill="hold">
                                          <p:stCondLst>
                                            <p:cond delay="499"/>
                                          </p:stCondLst>
                                        </p:cTn>
                                        <p:tgtEl>
                                          <p:spTgt spid="717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par>
                                <p:cTn id="18" presetID="10" presetClass="exit" presetSubtype="0" fill="hold" grpId="0" nodeType="withEffect">
                                  <p:stCondLst>
                                    <p:cond delay="0"/>
                                  </p:stCondLst>
                                  <p:childTnLst>
                                    <p:animEffect transition="out" filter="fade">
                                      <p:cBhvr>
                                        <p:cTn id="19" dur="500"/>
                                        <p:tgtEl>
                                          <p:spTgt spid="22"/>
                                        </p:tgtEl>
                                      </p:cBhvr>
                                    </p:animEffect>
                                    <p:set>
                                      <p:cBhvr>
                                        <p:cTn id="20" dur="1" fill="hold">
                                          <p:stCondLst>
                                            <p:cond delay="499"/>
                                          </p:stCondLst>
                                        </p:cTn>
                                        <p:tgtEl>
                                          <p:spTgt spid="22"/>
                                        </p:tgtEl>
                                        <p:attrNameLst>
                                          <p:attrName>style.visibility</p:attrName>
                                        </p:attrNameLst>
                                      </p:cBhvr>
                                      <p:to>
                                        <p:strVal val="hidden"/>
                                      </p:to>
                                    </p:set>
                                  </p:childTnLst>
                                </p:cTn>
                              </p:par>
                              <p:par>
                                <p:cTn id="21" presetID="10" presetClass="exit" presetSubtype="0" fill="hold" grpId="0" nodeType="withEffect">
                                  <p:stCondLst>
                                    <p:cond delay="0"/>
                                  </p:stCondLst>
                                  <p:childTnLst>
                                    <p:animEffect transition="out" filter="fade">
                                      <p:cBhvr>
                                        <p:cTn id="22" dur="500"/>
                                        <p:tgtEl>
                                          <p:spTgt spid="3"/>
                                        </p:tgtEl>
                                      </p:cBhvr>
                                    </p:animEffect>
                                    <p:set>
                                      <p:cBhvr>
                                        <p:cTn id="23" dur="1" fill="hold">
                                          <p:stCondLst>
                                            <p:cond delay="499"/>
                                          </p:stCondLst>
                                        </p:cTn>
                                        <p:tgtEl>
                                          <p:spTgt spid="3"/>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42"/>
                                        </p:tgtEl>
                                      </p:cBhvr>
                                    </p:animEffect>
                                    <p:set>
                                      <p:cBhvr>
                                        <p:cTn id="26" dur="1" fill="hold">
                                          <p:stCondLst>
                                            <p:cond delay="499"/>
                                          </p:stCondLst>
                                        </p:cTn>
                                        <p:tgtEl>
                                          <p:spTgt spid="42"/>
                                        </p:tgtEl>
                                        <p:attrNameLst>
                                          <p:attrName>style.visibility</p:attrName>
                                        </p:attrNameLst>
                                      </p:cBhvr>
                                      <p:to>
                                        <p:strVal val="hidden"/>
                                      </p:to>
                                    </p:set>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fade">
                                      <p:cBhvr>
                                        <p:cTn id="30" dur="500"/>
                                        <p:tgtEl>
                                          <p:spTgt spid="33"/>
                                        </p:tgtEl>
                                      </p:cBhvr>
                                    </p:animEffect>
                                  </p:childTnLst>
                                </p:cTn>
                              </p:par>
                              <p:par>
                                <p:cTn id="31" presetID="10" presetClass="entr" presetSubtype="0" fill="hold" nodeType="withEffect">
                                  <p:stCondLst>
                                    <p:cond delay="0"/>
                                  </p:stCondLst>
                                  <p:childTnLst>
                                    <p:set>
                                      <p:cBhvr>
                                        <p:cTn id="32" dur="1" fill="hold">
                                          <p:stCondLst>
                                            <p:cond delay="0"/>
                                          </p:stCondLst>
                                        </p:cTn>
                                        <p:tgtEl>
                                          <p:spTgt spid="40"/>
                                        </p:tgtEl>
                                        <p:attrNameLst>
                                          <p:attrName>style.visibility</p:attrName>
                                        </p:attrNameLst>
                                      </p:cBhvr>
                                      <p:to>
                                        <p:strVal val="visible"/>
                                      </p:to>
                                    </p:set>
                                    <p:animEffect transition="in" filter="fade">
                                      <p:cBhvr>
                                        <p:cTn id="3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22" grpId="0" animBg="1"/>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657963" y="750019"/>
            <a:ext cx="5773119" cy="180720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0" tIns="45710" rIns="91420" bIns="45710" numCol="1" rtlCol="0" anchor="ctr" anchorCtr="0" compatLnSpc="1">
            <a:prstTxWarp prst="textNoShape">
              <a:avLst/>
            </a:prstTxWarp>
          </a:bodyPr>
          <a:lstStyle/>
          <a:p>
            <a:pPr algn="ctr" defTabSz="913947"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433952" y="61993"/>
            <a:ext cx="8363938" cy="567848"/>
          </a:xfrm>
        </p:spPr>
        <p:txBody>
          <a:bodyPr/>
          <a:lstStyle/>
          <a:p>
            <a:r>
              <a:rPr lang="en-US" dirty="0" smtClean="0"/>
              <a:t>Disks and Images</a:t>
            </a:r>
            <a:endParaRPr lang="en-US" dirty="0"/>
          </a:p>
        </p:txBody>
      </p:sp>
      <p:grpSp>
        <p:nvGrpSpPr>
          <p:cNvPr id="6" name="Group 5"/>
          <p:cNvGrpSpPr/>
          <p:nvPr/>
        </p:nvGrpSpPr>
        <p:grpSpPr>
          <a:xfrm>
            <a:off x="829782" y="750019"/>
            <a:ext cx="1758428" cy="1807205"/>
            <a:chOff x="829782" y="750015"/>
            <a:chExt cx="1758428" cy="1807205"/>
          </a:xfrm>
        </p:grpSpPr>
        <p:sp>
          <p:nvSpPr>
            <p:cNvPr id="27" name="Rectangle 26"/>
            <p:cNvSpPr/>
            <p:nvPr/>
          </p:nvSpPr>
          <p:spPr bwMode="auto">
            <a:xfrm>
              <a:off x="829782" y="750015"/>
              <a:ext cx="1758428" cy="1807205"/>
            </a:xfrm>
            <a:prstGeom prst="rect">
              <a:avLst/>
            </a:prstGeom>
            <a:solidFill>
              <a:schemeClr val="accent2"/>
            </a:solidFill>
            <a:ln w="9525" cap="flat" cmpd="sng" algn="ctr">
              <a:noFill/>
              <a:prstDash val="solid"/>
              <a:headEnd type="none" w="med" len="med"/>
              <a:tailEnd type="none" w="med" len="med"/>
            </a:ln>
            <a:effectLst/>
          </p:spPr>
          <p:txBody>
            <a:bodyPr vert="horz" wrap="square" lIns="91432" tIns="91432" rIns="91432" bIns="91432" numCol="1" rtlCol="0" anchor="t" anchorCtr="0" compatLnSpc="1">
              <a:prstTxWarp prst="textNoShape">
                <a:avLst/>
              </a:prstTxWarp>
            </a:bodyPr>
            <a:lstStyle/>
            <a:p>
              <a:pPr lvl="0">
                <a:lnSpc>
                  <a:spcPct val="90000"/>
                </a:lnSpc>
                <a:buSzPct val="90000"/>
                <a:defRPr/>
              </a:pPr>
              <a:r>
                <a:rPr lang="en-US" b="1" u="sng"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OS Images</a:t>
              </a:r>
            </a:p>
            <a:p>
              <a:pPr marL="285702" indent="-285702">
                <a:lnSpc>
                  <a:spcPct val="90000"/>
                </a:lnSpc>
                <a:buSzPct val="90000"/>
                <a:buFont typeface="Arial" pitchFamily="34" charset="0"/>
                <a:buChar char="•"/>
                <a:defRPr/>
              </a:pPr>
              <a:endParaRPr lang="en-US" sz="10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a:p>
              <a:pPr marL="285702" indent="-285702">
                <a:lnSpc>
                  <a:spcPct val="90000"/>
                </a:lnSpc>
                <a:buSzPct val="90000"/>
                <a:buFont typeface="Arial" pitchFamily="34" charset="0"/>
                <a:buChar char="•"/>
                <a:defRPr/>
              </a:pPr>
              <a:r>
                <a:rPr lang="en-US" sz="16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Microsoft</a:t>
              </a:r>
            </a:p>
            <a:p>
              <a:pPr marL="285702" indent="-285702">
                <a:lnSpc>
                  <a:spcPct val="90000"/>
                </a:lnSpc>
                <a:buSzPct val="90000"/>
                <a:buFont typeface="Arial" pitchFamily="34" charset="0"/>
                <a:buChar char="•"/>
                <a:defRPr/>
              </a:pPr>
              <a:r>
                <a:rPr lang="en-US" sz="16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Partner </a:t>
              </a:r>
            </a:p>
            <a:p>
              <a:pPr marL="285702" indent="-285702">
                <a:lnSpc>
                  <a:spcPct val="90000"/>
                </a:lnSpc>
                <a:buSzPct val="90000"/>
                <a:buFont typeface="Arial" pitchFamily="34" charset="0"/>
                <a:buChar char="•"/>
                <a:defRPr/>
              </a:pPr>
              <a:r>
                <a:rPr lang="en-US" sz="16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User</a:t>
              </a:r>
            </a:p>
          </p:txBody>
        </p:sp>
        <p:sp>
          <p:nvSpPr>
            <p:cNvPr id="28" name="Freeform 79"/>
            <p:cNvSpPr>
              <a:spLocks noEditPoints="1"/>
            </p:cNvSpPr>
            <p:nvPr/>
          </p:nvSpPr>
          <p:spPr bwMode="black">
            <a:xfrm>
              <a:off x="95507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sp>
          <p:nvSpPr>
            <p:cNvPr id="30" name="Freeform 79"/>
            <p:cNvSpPr>
              <a:spLocks noEditPoints="1"/>
            </p:cNvSpPr>
            <p:nvPr/>
          </p:nvSpPr>
          <p:spPr bwMode="black">
            <a:xfrm>
              <a:off x="138721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sp>
          <p:nvSpPr>
            <p:cNvPr id="32" name="Freeform 79"/>
            <p:cNvSpPr>
              <a:spLocks noEditPoints="1"/>
            </p:cNvSpPr>
            <p:nvPr/>
          </p:nvSpPr>
          <p:spPr bwMode="black">
            <a:xfrm>
              <a:off x="1801433" y="209465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sp>
          <p:nvSpPr>
            <p:cNvPr id="38" name="Freeform 79"/>
            <p:cNvSpPr>
              <a:spLocks noEditPoints="1"/>
            </p:cNvSpPr>
            <p:nvPr/>
          </p:nvSpPr>
          <p:spPr bwMode="black">
            <a:xfrm>
              <a:off x="220901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grpSp>
      <p:grpSp>
        <p:nvGrpSpPr>
          <p:cNvPr id="7" name="Group 6"/>
          <p:cNvGrpSpPr/>
          <p:nvPr/>
        </p:nvGrpSpPr>
        <p:grpSpPr>
          <a:xfrm>
            <a:off x="829782" y="2852964"/>
            <a:ext cx="1764827" cy="1796531"/>
            <a:chOff x="3055099" y="760689"/>
            <a:chExt cx="1764827" cy="1796531"/>
          </a:xfrm>
        </p:grpSpPr>
        <p:sp>
          <p:nvSpPr>
            <p:cNvPr id="39" name="Rectangle 38"/>
            <p:cNvSpPr/>
            <p:nvPr/>
          </p:nvSpPr>
          <p:spPr bwMode="auto">
            <a:xfrm>
              <a:off x="3055099" y="760689"/>
              <a:ext cx="1764827" cy="1796531"/>
            </a:xfrm>
            <a:prstGeom prst="rect">
              <a:avLst/>
            </a:prstGeom>
            <a:solidFill>
              <a:schemeClr val="accent2"/>
            </a:solidFill>
            <a:ln w="9525" cap="flat" cmpd="sng" algn="ctr">
              <a:noFill/>
              <a:prstDash val="solid"/>
              <a:headEnd type="none" w="med" len="med"/>
              <a:tailEnd type="none" w="med" len="med"/>
            </a:ln>
            <a:effectLst/>
          </p:spPr>
          <p:txBody>
            <a:bodyPr vert="horz" wrap="square" lIns="91432" tIns="91432" rIns="91432" bIns="91432" numCol="1" rtlCol="0" anchor="t" anchorCtr="0" compatLnSpc="1">
              <a:prstTxWarp prst="textNoShape">
                <a:avLst/>
              </a:prstTxWarp>
            </a:bodyPr>
            <a:lstStyle/>
            <a:p>
              <a:pPr lvl="0">
                <a:lnSpc>
                  <a:spcPct val="90000"/>
                </a:lnSpc>
                <a:buSzPct val="90000"/>
                <a:defRPr/>
              </a:pPr>
              <a:r>
                <a:rPr lang="en-US" b="1" u="sng"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Disks</a:t>
              </a:r>
            </a:p>
            <a:p>
              <a:pPr lvl="0">
                <a:lnSpc>
                  <a:spcPct val="90000"/>
                </a:lnSpc>
                <a:buSzPct val="90000"/>
                <a:defRPr/>
              </a:pPr>
              <a:endParaRPr lang="en-US" sz="1100"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a:p>
              <a:pPr marL="285702" indent="-285702">
                <a:lnSpc>
                  <a:spcPct val="90000"/>
                </a:lnSpc>
                <a:buSzPct val="90000"/>
                <a:buFont typeface="Arial" pitchFamily="34" charset="0"/>
                <a:buChar char="•"/>
                <a:defRPr/>
              </a:pPr>
              <a:r>
                <a:rPr lang="en-US" sz="16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OS Disks </a:t>
              </a:r>
            </a:p>
            <a:p>
              <a:pPr marL="285702" indent="-285702">
                <a:lnSpc>
                  <a:spcPct val="90000"/>
                </a:lnSpc>
                <a:buSzPct val="90000"/>
                <a:buFont typeface="Arial" pitchFamily="34" charset="0"/>
                <a:buChar char="•"/>
                <a:defRPr/>
              </a:pPr>
              <a:r>
                <a:rPr lang="en-US" sz="16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Data Disks</a:t>
              </a:r>
            </a:p>
          </p:txBody>
        </p:sp>
        <p:sp>
          <p:nvSpPr>
            <p:cNvPr id="21" name="Freeform 79"/>
            <p:cNvSpPr>
              <a:spLocks noEditPoints="1"/>
            </p:cNvSpPr>
            <p:nvPr/>
          </p:nvSpPr>
          <p:spPr bwMode="black">
            <a:xfrm>
              <a:off x="314550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sp>
          <p:nvSpPr>
            <p:cNvPr id="22" name="Freeform 79"/>
            <p:cNvSpPr>
              <a:spLocks noEditPoints="1"/>
            </p:cNvSpPr>
            <p:nvPr/>
          </p:nvSpPr>
          <p:spPr bwMode="black">
            <a:xfrm>
              <a:off x="357764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sp>
          <p:nvSpPr>
            <p:cNvPr id="23" name="Freeform 79"/>
            <p:cNvSpPr>
              <a:spLocks noEditPoints="1"/>
            </p:cNvSpPr>
            <p:nvPr/>
          </p:nvSpPr>
          <p:spPr bwMode="black">
            <a:xfrm>
              <a:off x="3991860"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sp>
          <p:nvSpPr>
            <p:cNvPr id="24" name="Freeform 79"/>
            <p:cNvSpPr>
              <a:spLocks noEditPoints="1"/>
            </p:cNvSpPr>
            <p:nvPr/>
          </p:nvSpPr>
          <p:spPr bwMode="black">
            <a:xfrm>
              <a:off x="439944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grpSp>
      <p:sp>
        <p:nvSpPr>
          <p:cNvPr id="8" name="TextBox 7"/>
          <p:cNvSpPr txBox="1"/>
          <p:nvPr/>
        </p:nvSpPr>
        <p:spPr>
          <a:xfrm>
            <a:off x="2765156" y="1081154"/>
            <a:ext cx="5571641" cy="1144929"/>
          </a:xfrm>
          <a:prstGeom prst="rect">
            <a:avLst/>
          </a:prstGeom>
          <a:noFill/>
        </p:spPr>
        <p:txBody>
          <a:bodyPr wrap="square" lIns="0" tIns="0" rIns="0" bIns="0" rtlCol="0">
            <a:spAutoFit/>
          </a:bodyPr>
          <a:lstStyle/>
          <a:p>
            <a:pPr>
              <a:lnSpc>
                <a:spcPct val="90000"/>
              </a:lnSpc>
              <a:spcBef>
                <a:spcPct val="20000"/>
              </a:spcBef>
              <a:buSzPct val="80000"/>
            </a:pPr>
            <a:r>
              <a:rPr lang="en-US" sz="2400" dirty="0">
                <a:solidFill>
                  <a:schemeClr val="tx2"/>
                </a:solidFill>
              </a:rPr>
              <a:t>Base OS image for new Virtual Machines</a:t>
            </a:r>
          </a:p>
          <a:p>
            <a:pPr>
              <a:lnSpc>
                <a:spcPct val="90000"/>
              </a:lnSpc>
              <a:spcBef>
                <a:spcPct val="20000"/>
              </a:spcBef>
              <a:buSzPct val="80000"/>
            </a:pPr>
            <a:r>
              <a:rPr lang="en-US" sz="2400" dirty="0">
                <a:solidFill>
                  <a:schemeClr val="tx2"/>
                </a:solidFill>
              </a:rPr>
              <a:t>Sys-Prepped/Generalized/Read Only </a:t>
            </a:r>
          </a:p>
          <a:p>
            <a:pPr>
              <a:lnSpc>
                <a:spcPct val="90000"/>
              </a:lnSpc>
              <a:spcBef>
                <a:spcPct val="20000"/>
              </a:spcBef>
              <a:buSzPct val="80000"/>
            </a:pPr>
            <a:r>
              <a:rPr lang="en-US" sz="2400" dirty="0">
                <a:solidFill>
                  <a:schemeClr val="tx2"/>
                </a:solidFill>
              </a:rPr>
              <a:t>Created by uploading or by capture</a:t>
            </a:r>
          </a:p>
        </p:txBody>
      </p:sp>
      <p:sp>
        <p:nvSpPr>
          <p:cNvPr id="37" name="Rectangle 36"/>
          <p:cNvSpPr/>
          <p:nvPr/>
        </p:nvSpPr>
        <p:spPr bwMode="auto">
          <a:xfrm>
            <a:off x="2670879" y="2852964"/>
            <a:ext cx="5760203" cy="180720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0" tIns="45710" rIns="91420" bIns="45710" numCol="1" rtlCol="0" anchor="ctr" anchorCtr="0" compatLnSpc="1">
            <a:prstTxWarp prst="textNoShape">
              <a:avLst/>
            </a:prstTxWarp>
          </a:bodyPr>
          <a:lstStyle/>
          <a:p>
            <a:pPr algn="ctr" defTabSz="913947"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6" name="TextBox 35"/>
          <p:cNvSpPr txBox="1"/>
          <p:nvPr/>
        </p:nvSpPr>
        <p:spPr>
          <a:xfrm>
            <a:off x="2859437" y="3178762"/>
            <a:ext cx="5091193" cy="1477328"/>
          </a:xfrm>
          <a:prstGeom prst="rect">
            <a:avLst/>
          </a:prstGeom>
          <a:noFill/>
        </p:spPr>
        <p:txBody>
          <a:bodyPr wrap="square" lIns="0" tIns="0" rIns="0" bIns="0" rtlCol="0">
            <a:spAutoFit/>
          </a:bodyPr>
          <a:lstStyle/>
          <a:p>
            <a:pPr>
              <a:lnSpc>
                <a:spcPct val="90000"/>
              </a:lnSpc>
              <a:spcBef>
                <a:spcPct val="20000"/>
              </a:spcBef>
              <a:buSzPct val="80000"/>
            </a:pPr>
            <a:r>
              <a:rPr lang="en-US" sz="2400" dirty="0">
                <a:solidFill>
                  <a:schemeClr val="tx2"/>
                </a:solidFill>
              </a:rPr>
              <a:t>Writable Disks for Virtual Machines</a:t>
            </a:r>
          </a:p>
          <a:p>
            <a:pPr>
              <a:lnSpc>
                <a:spcPct val="90000"/>
              </a:lnSpc>
              <a:spcBef>
                <a:spcPct val="20000"/>
              </a:spcBef>
              <a:buSzPct val="80000"/>
            </a:pPr>
            <a:r>
              <a:rPr lang="en-US" sz="2400" dirty="0">
                <a:solidFill>
                  <a:schemeClr val="tx2"/>
                </a:solidFill>
              </a:rPr>
              <a:t>Created during VM creation or during upload of existing VHDs. </a:t>
            </a:r>
          </a:p>
          <a:p>
            <a:pPr>
              <a:lnSpc>
                <a:spcPct val="90000"/>
              </a:lnSpc>
              <a:spcBef>
                <a:spcPct val="20000"/>
              </a:spcBef>
              <a:buSzPct val="80000"/>
            </a:pPr>
            <a:r>
              <a:rPr lang="en-US" sz="2400" dirty="0">
                <a:solidFill>
                  <a:schemeClr val="tx2"/>
                </a:solidFill>
              </a:rPr>
              <a:t> </a:t>
            </a:r>
          </a:p>
        </p:txBody>
      </p:sp>
    </p:spTree>
    <p:extLst>
      <p:ext uri="{BB962C8B-B14F-4D97-AF65-F5344CB8AC3E}">
        <p14:creationId xmlns:p14="http://schemas.microsoft.com/office/powerpoint/2010/main" val="1955998828"/>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Persistent Disk Management</a:t>
            </a:r>
            <a:endParaRPr lang="en-US" dirty="0"/>
          </a:p>
        </p:txBody>
      </p:sp>
      <p:sp>
        <p:nvSpPr>
          <p:cNvPr id="4" name="Text Placeholder 3"/>
          <p:cNvSpPr>
            <a:spLocks noGrp="1"/>
          </p:cNvSpPr>
          <p:nvPr>
            <p:ph type="body" sz="quarter" idx="10"/>
          </p:nvPr>
        </p:nvSpPr>
        <p:spPr>
          <a:xfrm>
            <a:off x="381000" y="3486150"/>
            <a:ext cx="8363938" cy="1176732"/>
          </a:xfrm>
        </p:spPr>
        <p:txBody>
          <a:bodyPr/>
          <a:lstStyle/>
          <a:p>
            <a:pPr marL="345282" indent="-342900">
              <a:buFont typeface="Arial" pitchFamily="34" charset="0"/>
              <a:buChar char="•"/>
            </a:pPr>
            <a:r>
              <a:rPr lang="en-US" sz="2400" dirty="0" smtClean="0"/>
              <a:t>C:\ = OS Disk</a:t>
            </a:r>
          </a:p>
          <a:p>
            <a:pPr marL="345282" indent="-342900">
              <a:buFont typeface="Arial" pitchFamily="34" charset="0"/>
              <a:buChar char="•"/>
            </a:pPr>
            <a:r>
              <a:rPr lang="en-US" sz="2400" dirty="0" smtClean="0">
                <a:solidFill>
                  <a:srgbClr val="FF0000"/>
                </a:solidFill>
              </a:rPr>
              <a:t>D:\ = Non-Persistent Cache Disk</a:t>
            </a:r>
          </a:p>
          <a:p>
            <a:pPr marL="345282" indent="-342900">
              <a:buFont typeface="Arial" pitchFamily="34" charset="0"/>
              <a:buChar char="•"/>
            </a:pPr>
            <a:r>
              <a:rPr lang="en-US" sz="2400" dirty="0" smtClean="0"/>
              <a:t>E:\, F:\. G:\ ... Data Disks</a:t>
            </a:r>
          </a:p>
        </p:txBody>
      </p:sp>
      <p:graphicFrame>
        <p:nvGraphicFramePr>
          <p:cNvPr id="5" name="Table 4"/>
          <p:cNvGraphicFramePr>
            <a:graphicFrameLocks noGrp="1"/>
          </p:cNvGraphicFramePr>
          <p:nvPr>
            <p:extLst>
              <p:ext uri="{D42A27DB-BD31-4B8C-83A1-F6EECF244321}">
                <p14:modId xmlns:p14="http://schemas.microsoft.com/office/powerpoint/2010/main" val="3269449013"/>
              </p:ext>
            </p:extLst>
          </p:nvPr>
        </p:nvGraphicFramePr>
        <p:xfrm>
          <a:off x="381000" y="1123950"/>
          <a:ext cx="6096000" cy="2214880"/>
        </p:xfrm>
        <a:graphic>
          <a:graphicData uri="http://schemas.openxmlformats.org/drawingml/2006/table">
            <a:tbl>
              <a:tblPr firstRow="1" bandRow="1">
                <a:tableStyleId>{18603FDC-E32A-4AB5-989C-0864C3EAD2B8}</a:tableStyleId>
              </a:tblPr>
              <a:tblGrid>
                <a:gridCol w="1828800"/>
                <a:gridCol w="1981200"/>
                <a:gridCol w="2286000"/>
              </a:tblGrid>
              <a:tr h="370840">
                <a:tc>
                  <a:txBody>
                    <a:bodyPr/>
                    <a:lstStyle/>
                    <a:p>
                      <a:r>
                        <a:rPr lang="en-US" sz="1600" dirty="0" smtClean="0"/>
                        <a:t>Capability</a:t>
                      </a:r>
                      <a:endParaRPr lang="en-US" sz="1600" dirty="0"/>
                    </a:p>
                  </a:txBody>
                  <a:tcP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600" dirty="0" smtClean="0"/>
                        <a:t>OS</a:t>
                      </a:r>
                      <a:r>
                        <a:rPr lang="en-US" sz="1600" baseline="0" dirty="0" smtClean="0"/>
                        <a:t> Disk</a:t>
                      </a:r>
                      <a:endParaRPr lang="en-US" sz="1600" dirty="0" smtClean="0"/>
                    </a:p>
                  </a:txBody>
                  <a:tcP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400" dirty="0" smtClean="0"/>
                        <a:t>Data Disk </a:t>
                      </a:r>
                      <a:endParaRPr lang="en-US" dirty="0"/>
                    </a:p>
                  </a:txBody>
                  <a:tcPr/>
                </a:tc>
              </a:tr>
              <a:tr h="370840">
                <a:tc>
                  <a:txBody>
                    <a:bodyPr/>
                    <a:lstStyle/>
                    <a:p>
                      <a:r>
                        <a:rPr lang="en-US" dirty="0" smtClean="0"/>
                        <a:t>Host Cache</a:t>
                      </a:r>
                      <a:r>
                        <a:rPr lang="en-US" baseline="0" dirty="0" smtClean="0"/>
                        <a:t> Default</a:t>
                      </a:r>
                      <a:endParaRPr lang="en-US" dirty="0"/>
                    </a:p>
                  </a:txBody>
                  <a:tcPr/>
                </a:tc>
                <a:tc>
                  <a:txBody>
                    <a:bodyPr/>
                    <a:lstStyle/>
                    <a:p>
                      <a:r>
                        <a:rPr lang="en-US" b="1" dirty="0" err="1" smtClean="0"/>
                        <a:t>ReadWrite</a:t>
                      </a:r>
                      <a:endParaRPr lang="en-US" b="1" dirty="0"/>
                    </a:p>
                  </a:txBody>
                  <a:tcPr/>
                </a:tc>
                <a:tc>
                  <a:txBody>
                    <a:bodyPr/>
                    <a:lstStyle/>
                    <a:p>
                      <a:r>
                        <a:rPr lang="en-US" b="1" dirty="0" err="1" smtClean="0"/>
                        <a:t>ReadOnly</a:t>
                      </a:r>
                      <a:endParaRPr lang="en-US" b="1" dirty="0"/>
                    </a:p>
                  </a:txBody>
                  <a:tcPr/>
                </a:tc>
              </a:tr>
              <a:tr h="370840">
                <a:tc>
                  <a:txBody>
                    <a:bodyPr/>
                    <a:lstStyle/>
                    <a:p>
                      <a:r>
                        <a:rPr lang="en-US" dirty="0" smtClean="0"/>
                        <a:t>Max Capacity</a:t>
                      </a:r>
                      <a:endParaRPr lang="en-US" dirty="0"/>
                    </a:p>
                  </a:txBody>
                  <a:tcPr/>
                </a:tc>
                <a:tc>
                  <a:txBody>
                    <a:bodyPr/>
                    <a:lstStyle/>
                    <a:p>
                      <a:r>
                        <a:rPr lang="en-US" b="1" dirty="0" smtClean="0"/>
                        <a:t>127</a:t>
                      </a:r>
                      <a:r>
                        <a:rPr lang="en-US" b="1" baseline="0" dirty="0" smtClean="0"/>
                        <a:t> GB</a:t>
                      </a:r>
                      <a:endParaRPr lang="en-US" b="1" dirty="0"/>
                    </a:p>
                  </a:txBody>
                  <a:tcPr/>
                </a:tc>
                <a:tc>
                  <a:txBody>
                    <a:bodyPr/>
                    <a:lstStyle/>
                    <a:p>
                      <a:r>
                        <a:rPr lang="en-US" b="1" dirty="0" smtClean="0"/>
                        <a:t>1 TB</a:t>
                      </a:r>
                      <a:endParaRPr lang="en-US" b="1" dirty="0"/>
                    </a:p>
                  </a:txBody>
                  <a:tcPr/>
                </a:tc>
              </a:tr>
              <a:tr h="370840">
                <a:tc>
                  <a:txBody>
                    <a:bodyPr/>
                    <a:lstStyle/>
                    <a:p>
                      <a:r>
                        <a:rPr lang="en-US" dirty="0" smtClean="0"/>
                        <a:t>Imaging</a:t>
                      </a:r>
                      <a:r>
                        <a:rPr lang="en-US" baseline="0" dirty="0" smtClean="0"/>
                        <a:t> Capable</a:t>
                      </a:r>
                      <a:endParaRPr lang="en-US" dirty="0"/>
                    </a:p>
                  </a:txBody>
                  <a:tcPr/>
                </a:tc>
                <a:tc>
                  <a:txBody>
                    <a:bodyPr/>
                    <a:lstStyle/>
                    <a:p>
                      <a:r>
                        <a:rPr lang="en-US" b="1" dirty="0" smtClean="0"/>
                        <a:t>Yes</a:t>
                      </a:r>
                      <a:endParaRPr lang="en-US" b="1" dirty="0"/>
                    </a:p>
                  </a:txBody>
                  <a:tcPr/>
                </a:tc>
                <a:tc>
                  <a:txBody>
                    <a:bodyPr/>
                    <a:lstStyle/>
                    <a:p>
                      <a:r>
                        <a:rPr lang="en-US" b="1" dirty="0" smtClean="0"/>
                        <a:t>No</a:t>
                      </a:r>
                      <a:endParaRPr lang="en-US" b="1" dirty="0"/>
                    </a:p>
                  </a:txBody>
                  <a:tcPr/>
                </a:tc>
              </a:tr>
              <a:tr h="370840">
                <a:tc>
                  <a:txBody>
                    <a:bodyPr/>
                    <a:lstStyle/>
                    <a:p>
                      <a:r>
                        <a:rPr lang="en-US" dirty="0" smtClean="0"/>
                        <a:t>Hot Update</a:t>
                      </a:r>
                      <a:endParaRPr lang="en-US" dirty="0"/>
                    </a:p>
                  </a:txBody>
                  <a:tcPr/>
                </a:tc>
                <a:tc>
                  <a:txBody>
                    <a:bodyPr/>
                    <a:lstStyle/>
                    <a:p>
                      <a:r>
                        <a:rPr lang="en-US" dirty="0" smtClean="0"/>
                        <a:t>Cache</a:t>
                      </a:r>
                      <a:r>
                        <a:rPr lang="en-US" baseline="0" dirty="0" smtClean="0"/>
                        <a:t> Setting Requires Reboot</a:t>
                      </a:r>
                      <a:endParaRPr lang="en-US" dirty="0"/>
                    </a:p>
                  </a:txBody>
                  <a:tcPr/>
                </a:tc>
                <a:tc>
                  <a:txBody>
                    <a:bodyPr/>
                    <a:lstStyle/>
                    <a:p>
                      <a:r>
                        <a:rPr lang="en-US" dirty="0" smtClean="0"/>
                        <a:t>Change</a:t>
                      </a:r>
                      <a:r>
                        <a:rPr lang="en-US" baseline="0" dirty="0" smtClean="0"/>
                        <a:t> Cache Without Reboot, Add/Remove without Reboot.</a:t>
                      </a:r>
                      <a:endParaRPr lang="en-US" dirty="0"/>
                    </a:p>
                  </a:txBody>
                  <a:tcPr/>
                </a:tc>
              </a:tr>
            </a:tbl>
          </a:graphicData>
        </a:graphic>
      </p:graphicFrame>
    </p:spTree>
    <p:extLst>
      <p:ext uri="{BB962C8B-B14F-4D97-AF65-F5344CB8AC3E}">
        <p14:creationId xmlns:p14="http://schemas.microsoft.com/office/powerpoint/2010/main" val="2820990685"/>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Machine Sizes</a:t>
            </a:r>
          </a:p>
        </p:txBody>
      </p:sp>
      <p:sp>
        <p:nvSpPr>
          <p:cNvPr id="3" name="TextBox 2"/>
          <p:cNvSpPr txBox="1"/>
          <p:nvPr/>
        </p:nvSpPr>
        <p:spPr>
          <a:xfrm>
            <a:off x="876300" y="4151352"/>
            <a:ext cx="7391400" cy="461665"/>
          </a:xfrm>
          <a:prstGeom prst="rect">
            <a:avLst/>
          </a:prstGeom>
          <a:solidFill>
            <a:schemeClr val="accent2">
              <a:lumMod val="20000"/>
              <a:lumOff val="80000"/>
            </a:schemeClr>
          </a:solidFill>
          <a:ln w="38100">
            <a:solidFill>
              <a:schemeClr val="bg1"/>
            </a:solidFill>
          </a:ln>
        </p:spPr>
        <p:txBody>
          <a:bodyPr wrap="square" lIns="91440" tIns="91440" rIns="91440" bIns="91440" rtlCol="0">
            <a:spAutoFit/>
          </a:bodyPr>
          <a:lstStyle/>
          <a:p>
            <a:pPr algn="ct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Each Persistent Data Disk Can be up to 1 TB</a:t>
            </a:r>
            <a:endParaRPr lang="en-US" sz="2000" dirty="0">
              <a:gradFill>
                <a:gsLst>
                  <a:gs pos="0">
                    <a:srgbClr val="292929">
                      <a:lumMod val="90000"/>
                      <a:lumOff val="10000"/>
                    </a:srgbClr>
                  </a:gs>
                  <a:gs pos="86000">
                    <a:srgbClr val="292929">
                      <a:lumMod val="90000"/>
                      <a:lumOff val="10000"/>
                    </a:srgbClr>
                  </a:gs>
                </a:gsLst>
                <a:lin ang="5400000" scaled="0"/>
              </a:gradFill>
            </a:endParaRPr>
          </a:p>
        </p:txBody>
      </p:sp>
      <p:graphicFrame>
        <p:nvGraphicFramePr>
          <p:cNvPr id="4" name="Table 3"/>
          <p:cNvGraphicFramePr>
            <a:graphicFrameLocks noGrp="1"/>
          </p:cNvGraphicFramePr>
          <p:nvPr>
            <p:extLst>
              <p:ext uri="{D42A27DB-BD31-4B8C-83A1-F6EECF244321}">
                <p14:modId xmlns:p14="http://schemas.microsoft.com/office/powerpoint/2010/main" val="2797284565"/>
              </p:ext>
            </p:extLst>
          </p:nvPr>
        </p:nvGraphicFramePr>
        <p:xfrm>
          <a:off x="876300" y="1123950"/>
          <a:ext cx="7391400" cy="2895600"/>
        </p:xfrm>
        <a:graphic>
          <a:graphicData uri="http://schemas.openxmlformats.org/drawingml/2006/table">
            <a:tbl>
              <a:tblPr firstRow="1" bandRow="1">
                <a:tableStyleId>{2D5ABB26-0587-4C30-8999-92F81FD0307C}</a:tableStyleId>
              </a:tblPr>
              <a:tblGrid>
                <a:gridCol w="1478280"/>
                <a:gridCol w="1478280"/>
                <a:gridCol w="1566977"/>
                <a:gridCol w="1596542"/>
                <a:gridCol w="1271321"/>
              </a:tblGrid>
              <a:tr h="482600">
                <a:tc>
                  <a:txBody>
                    <a:bodyPr/>
                    <a:lstStyle/>
                    <a:p>
                      <a:r>
                        <a:rPr lang="en-US" b="1" dirty="0" smtClean="0">
                          <a:solidFill>
                            <a:schemeClr val="bg1">
                              <a:alpha val="99000"/>
                            </a:schemeClr>
                          </a:solidFill>
                        </a:rPr>
                        <a:t>VM</a:t>
                      </a:r>
                      <a:r>
                        <a:rPr lang="en-US" b="1" baseline="0" dirty="0" smtClean="0">
                          <a:solidFill>
                            <a:schemeClr val="bg1">
                              <a:alpha val="99000"/>
                            </a:schemeClr>
                          </a:solidFill>
                        </a:rPr>
                        <a:t> </a:t>
                      </a:r>
                      <a:r>
                        <a:rPr lang="en-US" b="1" dirty="0" smtClean="0">
                          <a:solidFill>
                            <a:schemeClr val="bg1">
                              <a:alpha val="99000"/>
                            </a:schemeClr>
                          </a:solidFill>
                        </a:rPr>
                        <a:t>Size</a:t>
                      </a:r>
                      <a:endParaRPr lang="en-US" b="1" dirty="0">
                        <a:solidFill>
                          <a:schemeClr val="bg1">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solidFill>
                  </a:tcPr>
                </a:tc>
                <a:tc>
                  <a:txBody>
                    <a:bodyPr/>
                    <a:lstStyle/>
                    <a:p>
                      <a:r>
                        <a:rPr lang="en-US" b="1" dirty="0" smtClean="0">
                          <a:solidFill>
                            <a:schemeClr val="bg1">
                              <a:alpha val="99000"/>
                            </a:schemeClr>
                          </a:solidFill>
                        </a:rPr>
                        <a:t>CPU Cores</a:t>
                      </a:r>
                      <a:endParaRPr lang="en-US" b="1" dirty="0">
                        <a:solidFill>
                          <a:schemeClr val="bg1">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solidFill>
                  </a:tcPr>
                </a:tc>
                <a:tc>
                  <a:txBody>
                    <a:bodyPr/>
                    <a:lstStyle/>
                    <a:p>
                      <a:r>
                        <a:rPr lang="en-US" b="1" dirty="0" smtClean="0">
                          <a:solidFill>
                            <a:schemeClr val="bg1">
                              <a:alpha val="99000"/>
                            </a:schemeClr>
                          </a:solidFill>
                        </a:rPr>
                        <a:t>Memory</a:t>
                      </a:r>
                      <a:endParaRPr lang="en-US" b="1" dirty="0">
                        <a:solidFill>
                          <a:schemeClr val="bg1">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solidFill>
                  </a:tcPr>
                </a:tc>
                <a:tc>
                  <a:txBody>
                    <a:bodyPr/>
                    <a:lstStyle/>
                    <a:p>
                      <a:r>
                        <a:rPr lang="en-US" b="1" dirty="0" smtClean="0">
                          <a:solidFill>
                            <a:schemeClr val="bg1">
                              <a:alpha val="99000"/>
                            </a:schemeClr>
                          </a:solidFill>
                        </a:rPr>
                        <a:t>Bandwidth</a:t>
                      </a:r>
                      <a:endParaRPr lang="en-US" b="1" dirty="0">
                        <a:solidFill>
                          <a:schemeClr val="bg1">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solidFill>
                  </a:tcP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b="1" dirty="0" smtClean="0">
                          <a:solidFill>
                            <a:schemeClr val="bg1">
                              <a:alpha val="99000"/>
                            </a:schemeClr>
                          </a:solidFill>
                        </a:rPr>
                        <a:t>#</a:t>
                      </a:r>
                      <a:r>
                        <a:rPr lang="en-US" b="1" baseline="0" dirty="0" smtClean="0">
                          <a:solidFill>
                            <a:schemeClr val="bg1">
                              <a:alpha val="99000"/>
                            </a:schemeClr>
                          </a:solidFill>
                        </a:rPr>
                        <a:t> Data Disks</a:t>
                      </a:r>
                      <a:endParaRPr lang="en-US" b="1" dirty="0" smtClean="0">
                        <a:solidFill>
                          <a:schemeClr val="bg1">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solidFill>
                  </a:tcPr>
                </a:tc>
              </a:tr>
              <a:tr h="482600">
                <a:tc>
                  <a:txBody>
                    <a:bodyPr/>
                    <a:lstStyle/>
                    <a:p>
                      <a:r>
                        <a:rPr lang="en-US" dirty="0" smtClean="0">
                          <a:solidFill>
                            <a:schemeClr val="tx2">
                              <a:lumMod val="75000"/>
                              <a:alpha val="99000"/>
                            </a:schemeClr>
                          </a:solidFill>
                        </a:rPr>
                        <a:t>Extra Small</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Shared</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768 MB</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dirty="0" smtClean="0">
                          <a:solidFill>
                            <a:schemeClr val="tx2">
                              <a:lumMod val="75000"/>
                              <a:alpha val="99000"/>
                            </a:schemeClr>
                          </a:solidFill>
                        </a:rPr>
                        <a:t>5 (MB/S)</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1</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r>
              <a:tr h="482600">
                <a:tc>
                  <a:txBody>
                    <a:bodyPr/>
                    <a:lstStyle/>
                    <a:p>
                      <a:r>
                        <a:rPr lang="en-US" dirty="0" smtClean="0">
                          <a:solidFill>
                            <a:schemeClr val="tx2">
                              <a:lumMod val="75000"/>
                              <a:alpha val="99000"/>
                            </a:schemeClr>
                          </a:solidFill>
                        </a:rPr>
                        <a:t>Small</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1</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1.75</a:t>
                      </a:r>
                      <a:r>
                        <a:rPr lang="en-US" baseline="0" dirty="0" smtClean="0">
                          <a:solidFill>
                            <a:schemeClr val="tx2">
                              <a:lumMod val="75000"/>
                              <a:alpha val="99000"/>
                            </a:schemeClr>
                          </a:solidFill>
                        </a:rPr>
                        <a:t> GB</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100 (MB/S)</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2</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r>
              <a:tr h="482600">
                <a:tc>
                  <a:txBody>
                    <a:bodyPr/>
                    <a:lstStyle/>
                    <a:p>
                      <a:r>
                        <a:rPr lang="en-US" dirty="0" smtClean="0">
                          <a:solidFill>
                            <a:schemeClr val="tx2">
                              <a:lumMod val="75000"/>
                              <a:alpha val="99000"/>
                            </a:schemeClr>
                          </a:solidFill>
                        </a:rPr>
                        <a:t>Medium</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2</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3.5 GB</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200 (MB/S)</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4</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r>
              <a:tr h="482600">
                <a:tc>
                  <a:txBody>
                    <a:bodyPr/>
                    <a:lstStyle/>
                    <a:p>
                      <a:r>
                        <a:rPr lang="en-US" dirty="0" smtClean="0">
                          <a:solidFill>
                            <a:schemeClr val="tx2">
                              <a:lumMod val="75000"/>
                              <a:alpha val="99000"/>
                            </a:schemeClr>
                          </a:solidFill>
                        </a:rPr>
                        <a:t>Large</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4</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7 GB</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400 (MB/S)</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8</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r>
              <a:tr h="482600">
                <a:tc>
                  <a:txBody>
                    <a:bodyPr/>
                    <a:lstStyle/>
                    <a:p>
                      <a:r>
                        <a:rPr lang="en-US" dirty="0" smtClean="0">
                          <a:solidFill>
                            <a:schemeClr val="tx2">
                              <a:lumMod val="75000"/>
                              <a:alpha val="99000"/>
                            </a:schemeClr>
                          </a:solidFill>
                        </a:rPr>
                        <a:t>Extra Large</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8</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14 GB</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800 (MB/S)</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16</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683814906"/>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Management and Automation</a:t>
            </a:r>
            <a:endParaRPr lang="en-US" dirty="0"/>
          </a:p>
        </p:txBody>
      </p:sp>
      <p:sp>
        <p:nvSpPr>
          <p:cNvPr id="3" name="Content Placeholder 2"/>
          <p:cNvSpPr>
            <a:spLocks noGrp="1"/>
          </p:cNvSpPr>
          <p:nvPr>
            <p:ph type="body" sz="quarter" idx="10"/>
          </p:nvPr>
        </p:nvSpPr>
        <p:spPr>
          <a:xfrm>
            <a:off x="381000" y="1073150"/>
            <a:ext cx="6096000" cy="3490186"/>
          </a:xfrm>
        </p:spPr>
        <p:txBody>
          <a:bodyPr/>
          <a:lstStyle/>
          <a:p>
            <a:r>
              <a:rPr lang="en-US" sz="1800" dirty="0">
                <a:solidFill>
                  <a:schemeClr val="accent2">
                    <a:alpha val="99000"/>
                  </a:schemeClr>
                </a:solidFill>
              </a:rPr>
              <a:t>Active Directory Group Policy </a:t>
            </a:r>
          </a:p>
          <a:p>
            <a:endParaRPr lang="en-US" sz="1800" dirty="0">
              <a:solidFill>
                <a:schemeClr val="accent2">
                  <a:alpha val="99000"/>
                </a:schemeClr>
              </a:solidFill>
            </a:endParaRPr>
          </a:p>
          <a:p>
            <a:r>
              <a:rPr lang="en-US" sz="1800" dirty="0">
                <a:solidFill>
                  <a:schemeClr val="accent2">
                    <a:alpha val="99000"/>
                  </a:schemeClr>
                </a:solidFill>
              </a:rPr>
              <a:t>Windows Remote Management (</a:t>
            </a:r>
            <a:r>
              <a:rPr lang="en-US" sz="1800" dirty="0" err="1">
                <a:solidFill>
                  <a:schemeClr val="accent2">
                    <a:alpha val="99000"/>
                  </a:schemeClr>
                </a:solidFill>
              </a:rPr>
              <a:t>WinRM</a:t>
            </a:r>
            <a:r>
              <a:rPr lang="en-US" sz="1800" dirty="0">
                <a:solidFill>
                  <a:schemeClr val="accent2">
                    <a:alpha val="99000"/>
                  </a:schemeClr>
                </a:solidFill>
              </a:rPr>
              <a:t>)</a:t>
            </a:r>
          </a:p>
          <a:p>
            <a:endParaRPr lang="en-US" sz="1800" dirty="0">
              <a:solidFill>
                <a:schemeClr val="accent2">
                  <a:alpha val="99000"/>
                </a:schemeClr>
              </a:solidFill>
            </a:endParaRPr>
          </a:p>
          <a:p>
            <a:r>
              <a:rPr lang="en-US" sz="1800" dirty="0">
                <a:solidFill>
                  <a:schemeClr val="accent2">
                    <a:alpha val="99000"/>
                  </a:schemeClr>
                </a:solidFill>
              </a:rPr>
              <a:t>SCOM 2012 Support for Managing Virtual Machines</a:t>
            </a:r>
          </a:p>
          <a:p>
            <a:endParaRPr lang="en-US" sz="1800" dirty="0">
              <a:solidFill>
                <a:schemeClr val="accent2">
                  <a:alpha val="99000"/>
                </a:schemeClr>
              </a:solidFill>
            </a:endParaRPr>
          </a:p>
          <a:p>
            <a:r>
              <a:rPr lang="en-US" sz="1800" dirty="0">
                <a:solidFill>
                  <a:schemeClr val="accent2">
                    <a:alpha val="99000"/>
                  </a:schemeClr>
                </a:solidFill>
              </a:rPr>
              <a:t>Full REST API for Programmatic Automation </a:t>
            </a:r>
            <a:r>
              <a:rPr lang="en-US" sz="1800" dirty="0" smtClean="0">
                <a:solidFill>
                  <a:schemeClr val="accent2">
                    <a:alpha val="99000"/>
                  </a:schemeClr>
                </a:solidFill>
              </a:rPr>
              <a:t/>
            </a:r>
            <a:br>
              <a:rPr lang="en-US" sz="1800" dirty="0" smtClean="0">
                <a:solidFill>
                  <a:schemeClr val="accent2">
                    <a:alpha val="99000"/>
                  </a:schemeClr>
                </a:solidFill>
              </a:rPr>
            </a:br>
            <a:r>
              <a:rPr lang="en-US" sz="1800" dirty="0" smtClean="0">
                <a:solidFill>
                  <a:schemeClr val="accent2">
                    <a:alpha val="99000"/>
                  </a:schemeClr>
                </a:solidFill>
              </a:rPr>
              <a:t>and </a:t>
            </a:r>
            <a:r>
              <a:rPr lang="en-US" sz="1800" dirty="0">
                <a:solidFill>
                  <a:schemeClr val="accent2">
                    <a:alpha val="99000"/>
                  </a:schemeClr>
                </a:solidFill>
              </a:rPr>
              <a:t>Management</a:t>
            </a:r>
          </a:p>
          <a:p>
            <a:endParaRPr lang="en-US" sz="1800" dirty="0">
              <a:solidFill>
                <a:schemeClr val="accent2">
                  <a:alpha val="99000"/>
                </a:schemeClr>
              </a:solidFill>
            </a:endParaRPr>
          </a:p>
          <a:p>
            <a:r>
              <a:rPr lang="en-US" sz="1800" dirty="0">
                <a:solidFill>
                  <a:schemeClr val="accent2">
                    <a:alpha val="99000"/>
                  </a:schemeClr>
                </a:solidFill>
              </a:rPr>
              <a:t>Windows Azure PowerShell Cmdlets 2.3 </a:t>
            </a:r>
          </a:p>
          <a:p>
            <a:endParaRPr lang="en-US" sz="1800" dirty="0">
              <a:solidFill>
                <a:schemeClr val="accent2">
                  <a:alpha val="99000"/>
                </a:schemeClr>
              </a:solidFill>
            </a:endParaRPr>
          </a:p>
          <a:p>
            <a:r>
              <a:rPr lang="en-US" sz="1800" dirty="0">
                <a:solidFill>
                  <a:schemeClr val="accent2">
                    <a:alpha val="99000"/>
                  </a:schemeClr>
                </a:solidFill>
              </a:rPr>
              <a:t>Cross Platform Scripting (Linux, Mac and Windows)</a:t>
            </a:r>
          </a:p>
          <a:p>
            <a:endParaRPr lang="en-US" sz="1800" dirty="0">
              <a:solidFill>
                <a:schemeClr val="accent2">
                  <a:alpha val="99000"/>
                </a:schemeClr>
              </a:solidFill>
            </a:endParaRPr>
          </a:p>
          <a:p>
            <a:r>
              <a:rPr lang="en-US" sz="1800" dirty="0">
                <a:solidFill>
                  <a:schemeClr val="accent2">
                    <a:alpha val="99000"/>
                  </a:schemeClr>
                </a:solidFill>
              </a:rPr>
              <a:t>Windows Azure Monitoring Service (On Roadmap)</a:t>
            </a:r>
          </a:p>
        </p:txBody>
      </p:sp>
      <p:sp>
        <p:nvSpPr>
          <p:cNvPr id="4" name="Freeform 8"/>
          <p:cNvSpPr>
            <a:spLocks noEditPoints="1"/>
          </p:cNvSpPr>
          <p:nvPr/>
        </p:nvSpPr>
        <p:spPr bwMode="black">
          <a:xfrm>
            <a:off x="6553200" y="2343150"/>
            <a:ext cx="2413568" cy="2260380"/>
          </a:xfrm>
          <a:custGeom>
            <a:avLst/>
            <a:gdLst>
              <a:gd name="T0" fmla="*/ 226 w 300"/>
              <a:gd name="T1" fmla="*/ 193 h 300"/>
              <a:gd name="T2" fmla="*/ 233 w 300"/>
              <a:gd name="T3" fmla="*/ 157 h 300"/>
              <a:gd name="T4" fmla="*/ 233 w 300"/>
              <a:gd name="T5" fmla="*/ 128 h 300"/>
              <a:gd name="T6" fmla="*/ 142 w 300"/>
              <a:gd name="T7" fmla="*/ 51 h 300"/>
              <a:gd name="T8" fmla="*/ 52 w 300"/>
              <a:gd name="T9" fmla="*/ 128 h 300"/>
              <a:gd name="T10" fmla="*/ 52 w 300"/>
              <a:gd name="T11" fmla="*/ 157 h 300"/>
              <a:gd name="T12" fmla="*/ 142 w 300"/>
              <a:gd name="T13" fmla="*/ 234 h 300"/>
              <a:gd name="T14" fmla="*/ 183 w 300"/>
              <a:gd name="T15" fmla="*/ 224 h 300"/>
              <a:gd name="T16" fmla="*/ 193 w 300"/>
              <a:gd name="T17" fmla="*/ 226 h 300"/>
              <a:gd name="T18" fmla="*/ 270 w 300"/>
              <a:gd name="T19" fmla="*/ 300 h 300"/>
              <a:gd name="T20" fmla="*/ 298 w 300"/>
              <a:gd name="T21" fmla="*/ 275 h 300"/>
              <a:gd name="T22" fmla="*/ 206 w 300"/>
              <a:gd name="T23" fmla="*/ 157 h 300"/>
              <a:gd name="T24" fmla="*/ 142 w 300"/>
              <a:gd name="T25" fmla="*/ 208 h 300"/>
              <a:gd name="T26" fmla="*/ 78 w 300"/>
              <a:gd name="T27" fmla="*/ 157 h 300"/>
              <a:gd name="T28" fmla="*/ 78 w 300"/>
              <a:gd name="T29" fmla="*/ 128 h 300"/>
              <a:gd name="T30" fmla="*/ 142 w 300"/>
              <a:gd name="T31" fmla="*/ 77 h 300"/>
              <a:gd name="T32" fmla="*/ 206 w 300"/>
              <a:gd name="T33" fmla="*/ 128 h 300"/>
              <a:gd name="T34" fmla="*/ 206 w 300"/>
              <a:gd name="T35" fmla="*/ 157 h 300"/>
              <a:gd name="T36" fmla="*/ 197 w 300"/>
              <a:gd name="T37" fmla="*/ 142 h 300"/>
              <a:gd name="T38" fmla="*/ 156 w 300"/>
              <a:gd name="T39" fmla="*/ 157 h 300"/>
              <a:gd name="T40" fmla="*/ 142 w 300"/>
              <a:gd name="T41" fmla="*/ 197 h 300"/>
              <a:gd name="T42" fmla="*/ 128 w 300"/>
              <a:gd name="T43" fmla="*/ 157 h 300"/>
              <a:gd name="T44" fmla="*/ 87 w 300"/>
              <a:gd name="T45" fmla="*/ 142 h 300"/>
              <a:gd name="T46" fmla="*/ 128 w 300"/>
              <a:gd name="T47" fmla="*/ 128 h 300"/>
              <a:gd name="T48" fmla="*/ 142 w 300"/>
              <a:gd name="T49" fmla="*/ 88 h 300"/>
              <a:gd name="T50" fmla="*/ 156 w 300"/>
              <a:gd name="T51" fmla="*/ 128 h 300"/>
              <a:gd name="T52" fmla="*/ 142 w 300"/>
              <a:gd name="T53" fmla="*/ 40 h 300"/>
              <a:gd name="T54" fmla="*/ 128 w 300"/>
              <a:gd name="T55" fmla="*/ 0 h 300"/>
              <a:gd name="T56" fmla="*/ 156 w 300"/>
              <a:gd name="T57" fmla="*/ 41 h 300"/>
              <a:gd name="T58" fmla="*/ 40 w 300"/>
              <a:gd name="T59" fmla="*/ 142 h 300"/>
              <a:gd name="T60" fmla="*/ 0 w 300"/>
              <a:gd name="T61" fmla="*/ 157 h 300"/>
              <a:gd name="T62" fmla="*/ 41 w 300"/>
              <a:gd name="T63" fmla="*/ 128 h 300"/>
              <a:gd name="T64" fmla="*/ 142 w 300"/>
              <a:gd name="T65" fmla="*/ 245 h 300"/>
              <a:gd name="T66" fmla="*/ 156 w 300"/>
              <a:gd name="T67" fmla="*/ 285 h 300"/>
              <a:gd name="T68" fmla="*/ 128 w 300"/>
              <a:gd name="T69" fmla="*/ 244 h 300"/>
              <a:gd name="T70" fmla="*/ 245 w 300"/>
              <a:gd name="T71" fmla="*/ 142 h 300"/>
              <a:gd name="T72" fmla="*/ 285 w 300"/>
              <a:gd name="T73" fmla="*/ 128 h 300"/>
              <a:gd name="T74" fmla="*/ 243 w 300"/>
              <a:gd name="T75" fmla="*/ 15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0" h="300">
                <a:moveTo>
                  <a:pt x="298" y="266"/>
                </a:moveTo>
                <a:cubicBezTo>
                  <a:pt x="226" y="193"/>
                  <a:pt x="226" y="193"/>
                  <a:pt x="226" y="193"/>
                </a:cubicBezTo>
                <a:cubicBezTo>
                  <a:pt x="223" y="191"/>
                  <a:pt x="222" y="186"/>
                  <a:pt x="224" y="183"/>
                </a:cubicBezTo>
                <a:cubicBezTo>
                  <a:pt x="228" y="175"/>
                  <a:pt x="231" y="166"/>
                  <a:pt x="233" y="157"/>
                </a:cubicBezTo>
                <a:cubicBezTo>
                  <a:pt x="233" y="152"/>
                  <a:pt x="234" y="147"/>
                  <a:pt x="234" y="142"/>
                </a:cubicBezTo>
                <a:cubicBezTo>
                  <a:pt x="234" y="138"/>
                  <a:pt x="233" y="133"/>
                  <a:pt x="233" y="128"/>
                </a:cubicBezTo>
                <a:cubicBezTo>
                  <a:pt x="227" y="89"/>
                  <a:pt x="196" y="58"/>
                  <a:pt x="156" y="52"/>
                </a:cubicBezTo>
                <a:cubicBezTo>
                  <a:pt x="152" y="51"/>
                  <a:pt x="147" y="51"/>
                  <a:pt x="142" y="51"/>
                </a:cubicBezTo>
                <a:cubicBezTo>
                  <a:pt x="137" y="51"/>
                  <a:pt x="133" y="51"/>
                  <a:pt x="128" y="52"/>
                </a:cubicBezTo>
                <a:cubicBezTo>
                  <a:pt x="89" y="58"/>
                  <a:pt x="58" y="89"/>
                  <a:pt x="52" y="128"/>
                </a:cubicBezTo>
                <a:cubicBezTo>
                  <a:pt x="51" y="133"/>
                  <a:pt x="51" y="138"/>
                  <a:pt x="51" y="142"/>
                </a:cubicBezTo>
                <a:cubicBezTo>
                  <a:pt x="51" y="147"/>
                  <a:pt x="51" y="152"/>
                  <a:pt x="52" y="157"/>
                </a:cubicBezTo>
                <a:cubicBezTo>
                  <a:pt x="58" y="196"/>
                  <a:pt x="89" y="227"/>
                  <a:pt x="128" y="233"/>
                </a:cubicBezTo>
                <a:cubicBezTo>
                  <a:pt x="133" y="234"/>
                  <a:pt x="137" y="234"/>
                  <a:pt x="142" y="234"/>
                </a:cubicBezTo>
                <a:cubicBezTo>
                  <a:pt x="147" y="234"/>
                  <a:pt x="152" y="234"/>
                  <a:pt x="156" y="233"/>
                </a:cubicBezTo>
                <a:cubicBezTo>
                  <a:pt x="166" y="231"/>
                  <a:pt x="175" y="228"/>
                  <a:pt x="183" y="224"/>
                </a:cubicBezTo>
                <a:cubicBezTo>
                  <a:pt x="184" y="224"/>
                  <a:pt x="185" y="223"/>
                  <a:pt x="187" y="223"/>
                </a:cubicBezTo>
                <a:cubicBezTo>
                  <a:pt x="189" y="223"/>
                  <a:pt x="192" y="224"/>
                  <a:pt x="193" y="226"/>
                </a:cubicBezTo>
                <a:cubicBezTo>
                  <a:pt x="265" y="298"/>
                  <a:pt x="265" y="298"/>
                  <a:pt x="265" y="298"/>
                </a:cubicBezTo>
                <a:cubicBezTo>
                  <a:pt x="267" y="299"/>
                  <a:pt x="268" y="300"/>
                  <a:pt x="270" y="300"/>
                </a:cubicBezTo>
                <a:cubicBezTo>
                  <a:pt x="272" y="300"/>
                  <a:pt x="273" y="299"/>
                  <a:pt x="275" y="298"/>
                </a:cubicBezTo>
                <a:cubicBezTo>
                  <a:pt x="298" y="275"/>
                  <a:pt x="298" y="275"/>
                  <a:pt x="298" y="275"/>
                </a:cubicBezTo>
                <a:cubicBezTo>
                  <a:pt x="300" y="272"/>
                  <a:pt x="300" y="268"/>
                  <a:pt x="298" y="266"/>
                </a:cubicBezTo>
                <a:close/>
                <a:moveTo>
                  <a:pt x="206" y="157"/>
                </a:moveTo>
                <a:cubicBezTo>
                  <a:pt x="201" y="181"/>
                  <a:pt x="181" y="201"/>
                  <a:pt x="156" y="206"/>
                </a:cubicBezTo>
                <a:cubicBezTo>
                  <a:pt x="152" y="207"/>
                  <a:pt x="147" y="208"/>
                  <a:pt x="142" y="208"/>
                </a:cubicBezTo>
                <a:cubicBezTo>
                  <a:pt x="137" y="208"/>
                  <a:pt x="133" y="207"/>
                  <a:pt x="128" y="206"/>
                </a:cubicBezTo>
                <a:cubicBezTo>
                  <a:pt x="103" y="201"/>
                  <a:pt x="84" y="181"/>
                  <a:pt x="78" y="157"/>
                </a:cubicBezTo>
                <a:cubicBezTo>
                  <a:pt x="77" y="152"/>
                  <a:pt x="77" y="147"/>
                  <a:pt x="77" y="142"/>
                </a:cubicBezTo>
                <a:cubicBezTo>
                  <a:pt x="77" y="138"/>
                  <a:pt x="77" y="133"/>
                  <a:pt x="78" y="128"/>
                </a:cubicBezTo>
                <a:cubicBezTo>
                  <a:pt x="84" y="103"/>
                  <a:pt x="103" y="84"/>
                  <a:pt x="128" y="79"/>
                </a:cubicBezTo>
                <a:cubicBezTo>
                  <a:pt x="133" y="78"/>
                  <a:pt x="137" y="77"/>
                  <a:pt x="142" y="77"/>
                </a:cubicBezTo>
                <a:cubicBezTo>
                  <a:pt x="147" y="77"/>
                  <a:pt x="152" y="78"/>
                  <a:pt x="156" y="79"/>
                </a:cubicBezTo>
                <a:cubicBezTo>
                  <a:pt x="181" y="84"/>
                  <a:pt x="201" y="103"/>
                  <a:pt x="206" y="128"/>
                </a:cubicBezTo>
                <a:cubicBezTo>
                  <a:pt x="207" y="133"/>
                  <a:pt x="208" y="138"/>
                  <a:pt x="208" y="142"/>
                </a:cubicBezTo>
                <a:cubicBezTo>
                  <a:pt x="208" y="147"/>
                  <a:pt x="207" y="152"/>
                  <a:pt x="206" y="157"/>
                </a:cubicBezTo>
                <a:close/>
                <a:moveTo>
                  <a:pt x="195" y="128"/>
                </a:moveTo>
                <a:cubicBezTo>
                  <a:pt x="196" y="133"/>
                  <a:pt x="197" y="138"/>
                  <a:pt x="197" y="142"/>
                </a:cubicBezTo>
                <a:cubicBezTo>
                  <a:pt x="197" y="147"/>
                  <a:pt x="196" y="152"/>
                  <a:pt x="195" y="157"/>
                </a:cubicBezTo>
                <a:cubicBezTo>
                  <a:pt x="156" y="157"/>
                  <a:pt x="156" y="157"/>
                  <a:pt x="156" y="157"/>
                </a:cubicBezTo>
                <a:cubicBezTo>
                  <a:pt x="156" y="195"/>
                  <a:pt x="156" y="195"/>
                  <a:pt x="156" y="195"/>
                </a:cubicBezTo>
                <a:cubicBezTo>
                  <a:pt x="152" y="197"/>
                  <a:pt x="147" y="197"/>
                  <a:pt x="142" y="197"/>
                </a:cubicBezTo>
                <a:cubicBezTo>
                  <a:pt x="137" y="197"/>
                  <a:pt x="133" y="197"/>
                  <a:pt x="128" y="195"/>
                </a:cubicBezTo>
                <a:cubicBezTo>
                  <a:pt x="128" y="157"/>
                  <a:pt x="128" y="157"/>
                  <a:pt x="128" y="157"/>
                </a:cubicBezTo>
                <a:cubicBezTo>
                  <a:pt x="89" y="157"/>
                  <a:pt x="89" y="157"/>
                  <a:pt x="89" y="157"/>
                </a:cubicBezTo>
                <a:cubicBezTo>
                  <a:pt x="88" y="152"/>
                  <a:pt x="87" y="147"/>
                  <a:pt x="87" y="142"/>
                </a:cubicBezTo>
                <a:cubicBezTo>
                  <a:pt x="87" y="138"/>
                  <a:pt x="88" y="133"/>
                  <a:pt x="89" y="128"/>
                </a:cubicBezTo>
                <a:cubicBezTo>
                  <a:pt x="128" y="128"/>
                  <a:pt x="128" y="128"/>
                  <a:pt x="128" y="128"/>
                </a:cubicBezTo>
                <a:cubicBezTo>
                  <a:pt x="128" y="90"/>
                  <a:pt x="128" y="90"/>
                  <a:pt x="128" y="90"/>
                </a:cubicBezTo>
                <a:cubicBezTo>
                  <a:pt x="133" y="88"/>
                  <a:pt x="137" y="88"/>
                  <a:pt x="142" y="88"/>
                </a:cubicBezTo>
                <a:cubicBezTo>
                  <a:pt x="147" y="88"/>
                  <a:pt x="152" y="88"/>
                  <a:pt x="156" y="90"/>
                </a:cubicBezTo>
                <a:cubicBezTo>
                  <a:pt x="156" y="128"/>
                  <a:pt x="156" y="128"/>
                  <a:pt x="156" y="128"/>
                </a:cubicBezTo>
                <a:lnTo>
                  <a:pt x="195" y="128"/>
                </a:lnTo>
                <a:close/>
                <a:moveTo>
                  <a:pt x="142" y="40"/>
                </a:moveTo>
                <a:cubicBezTo>
                  <a:pt x="137" y="40"/>
                  <a:pt x="133" y="41"/>
                  <a:pt x="128" y="41"/>
                </a:cubicBezTo>
                <a:cubicBezTo>
                  <a:pt x="128" y="0"/>
                  <a:pt x="128" y="0"/>
                  <a:pt x="128" y="0"/>
                </a:cubicBezTo>
                <a:cubicBezTo>
                  <a:pt x="156" y="0"/>
                  <a:pt x="156" y="0"/>
                  <a:pt x="156" y="0"/>
                </a:cubicBezTo>
                <a:cubicBezTo>
                  <a:pt x="156" y="41"/>
                  <a:pt x="156" y="41"/>
                  <a:pt x="156" y="41"/>
                </a:cubicBezTo>
                <a:cubicBezTo>
                  <a:pt x="152" y="41"/>
                  <a:pt x="147" y="40"/>
                  <a:pt x="142" y="40"/>
                </a:cubicBezTo>
                <a:close/>
                <a:moveTo>
                  <a:pt x="40" y="142"/>
                </a:moveTo>
                <a:cubicBezTo>
                  <a:pt x="40" y="147"/>
                  <a:pt x="40" y="152"/>
                  <a:pt x="41" y="157"/>
                </a:cubicBezTo>
                <a:cubicBezTo>
                  <a:pt x="0" y="157"/>
                  <a:pt x="0" y="157"/>
                  <a:pt x="0" y="157"/>
                </a:cubicBezTo>
                <a:cubicBezTo>
                  <a:pt x="0" y="128"/>
                  <a:pt x="0" y="128"/>
                  <a:pt x="0" y="128"/>
                </a:cubicBezTo>
                <a:cubicBezTo>
                  <a:pt x="41" y="128"/>
                  <a:pt x="41" y="128"/>
                  <a:pt x="41" y="128"/>
                </a:cubicBezTo>
                <a:cubicBezTo>
                  <a:pt x="40" y="133"/>
                  <a:pt x="40" y="138"/>
                  <a:pt x="40" y="142"/>
                </a:cubicBezTo>
                <a:close/>
                <a:moveTo>
                  <a:pt x="142" y="245"/>
                </a:moveTo>
                <a:cubicBezTo>
                  <a:pt x="147" y="245"/>
                  <a:pt x="152" y="244"/>
                  <a:pt x="156" y="244"/>
                </a:cubicBezTo>
                <a:cubicBezTo>
                  <a:pt x="156" y="285"/>
                  <a:pt x="156" y="285"/>
                  <a:pt x="156" y="285"/>
                </a:cubicBezTo>
                <a:cubicBezTo>
                  <a:pt x="128" y="285"/>
                  <a:pt x="128" y="285"/>
                  <a:pt x="128" y="285"/>
                </a:cubicBezTo>
                <a:cubicBezTo>
                  <a:pt x="128" y="244"/>
                  <a:pt x="128" y="244"/>
                  <a:pt x="128" y="244"/>
                </a:cubicBezTo>
                <a:cubicBezTo>
                  <a:pt x="133" y="244"/>
                  <a:pt x="137" y="245"/>
                  <a:pt x="142" y="245"/>
                </a:cubicBezTo>
                <a:close/>
                <a:moveTo>
                  <a:pt x="245" y="142"/>
                </a:moveTo>
                <a:cubicBezTo>
                  <a:pt x="245" y="138"/>
                  <a:pt x="244" y="133"/>
                  <a:pt x="243" y="128"/>
                </a:cubicBezTo>
                <a:cubicBezTo>
                  <a:pt x="285" y="128"/>
                  <a:pt x="285" y="128"/>
                  <a:pt x="285" y="128"/>
                </a:cubicBezTo>
                <a:cubicBezTo>
                  <a:pt x="285" y="157"/>
                  <a:pt x="285" y="157"/>
                  <a:pt x="285" y="157"/>
                </a:cubicBezTo>
                <a:cubicBezTo>
                  <a:pt x="243" y="157"/>
                  <a:pt x="243" y="157"/>
                  <a:pt x="243" y="157"/>
                </a:cubicBezTo>
                <a:cubicBezTo>
                  <a:pt x="244" y="152"/>
                  <a:pt x="245" y="147"/>
                  <a:pt x="245" y="142"/>
                </a:cubicBezTo>
                <a:close/>
              </a:path>
            </a:pathLst>
          </a:custGeom>
          <a:solidFill>
            <a:schemeClr val="tx2"/>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925505689"/>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Scripting Capabilities</a:t>
            </a:r>
            <a:endParaRPr lang="en-US" dirty="0"/>
          </a:p>
        </p:txBody>
      </p:sp>
      <p:sp>
        <p:nvSpPr>
          <p:cNvPr id="3" name="Content Placeholder 2"/>
          <p:cNvSpPr>
            <a:spLocks noGrp="1"/>
          </p:cNvSpPr>
          <p:nvPr>
            <p:ph type="body" sz="quarter" idx="10"/>
          </p:nvPr>
        </p:nvSpPr>
        <p:spPr>
          <a:xfrm>
            <a:off x="389436" y="1085849"/>
            <a:ext cx="5630364" cy="4279633"/>
          </a:xfrm>
        </p:spPr>
        <p:txBody>
          <a:bodyPr/>
          <a:lstStyle/>
          <a:p>
            <a:r>
              <a:rPr lang="en-US" dirty="0">
                <a:solidFill>
                  <a:schemeClr val="accent2"/>
                </a:solidFill>
              </a:rPr>
              <a:t>Full Support for IaaS at spring launch</a:t>
            </a:r>
          </a:p>
          <a:p>
            <a:pPr marL="342900" indent="-342900">
              <a:buFont typeface="Arial" pitchFamily="34" charset="0"/>
              <a:buChar char="•"/>
            </a:pPr>
            <a:r>
              <a:rPr lang="en-US" sz="2000" dirty="0"/>
              <a:t>Windows Azure PowerShell Cmdlets</a:t>
            </a:r>
          </a:p>
          <a:p>
            <a:pPr marL="342900" indent="-342900">
              <a:buFont typeface="Arial" pitchFamily="34" charset="0"/>
              <a:buChar char="•"/>
            </a:pPr>
            <a:r>
              <a:rPr lang="en-US" sz="2000" dirty="0"/>
              <a:t>Cross Platform Scripting Built on node.js</a:t>
            </a:r>
          </a:p>
          <a:p>
            <a:pPr marL="342900" indent="-342900">
              <a:buFont typeface="Arial" pitchFamily="34" charset="0"/>
              <a:buChar char="•"/>
            </a:pPr>
            <a:endParaRPr lang="en-US" sz="2000" dirty="0"/>
          </a:p>
          <a:p>
            <a:r>
              <a:rPr lang="en-US" dirty="0">
                <a:solidFill>
                  <a:schemeClr val="accent2"/>
                </a:solidFill>
              </a:rPr>
              <a:t>Capabilities</a:t>
            </a:r>
          </a:p>
          <a:p>
            <a:pPr lvl="1"/>
            <a:r>
              <a:rPr lang="en-US" sz="2000" dirty="0"/>
              <a:t>Provisioning, Removal</a:t>
            </a:r>
          </a:p>
          <a:p>
            <a:pPr lvl="1"/>
            <a:r>
              <a:rPr lang="en-US" sz="2000" dirty="0"/>
              <a:t>Reboot, Start</a:t>
            </a:r>
          </a:p>
          <a:p>
            <a:pPr lvl="1"/>
            <a:r>
              <a:rPr lang="en-US" sz="2000" dirty="0"/>
              <a:t>Import and Export VM settings</a:t>
            </a:r>
          </a:p>
          <a:p>
            <a:pPr lvl="1"/>
            <a:r>
              <a:rPr lang="en-US" sz="2000" dirty="0"/>
              <a:t>Support for Windows and Linux VMs</a:t>
            </a:r>
          </a:p>
          <a:p>
            <a:pPr lvl="1"/>
            <a:r>
              <a:rPr lang="en-US" sz="2000" dirty="0"/>
              <a:t>Domain Join at Provision for Windows</a:t>
            </a:r>
          </a:p>
          <a:p>
            <a:pPr lvl="1"/>
            <a:r>
              <a:rPr lang="en-US" sz="2000" dirty="0">
                <a:solidFill>
                  <a:schemeClr val="tx2"/>
                </a:solidFill>
              </a:rPr>
              <a:t>Fully Customize VM with Data Disks and Endpoint Configuration</a:t>
            </a:r>
          </a:p>
          <a:p>
            <a:pPr lvl="1"/>
            <a:r>
              <a:rPr lang="en-US" dirty="0">
                <a:solidFill>
                  <a:schemeClr val="tx2"/>
                </a:solidFill>
              </a:rPr>
              <a:t>Automate Virtual Network Settings</a:t>
            </a:r>
          </a:p>
          <a:p>
            <a:endParaRPr lang="en-US" sz="2000" dirty="0"/>
          </a:p>
          <a:p>
            <a:endParaRPr lang="en-US" sz="2000" dirty="0" smtClean="0"/>
          </a:p>
        </p:txBody>
      </p:sp>
      <p:sp>
        <p:nvSpPr>
          <p:cNvPr id="4" name="Freeform 84"/>
          <p:cNvSpPr>
            <a:spLocks noEditPoints="1"/>
          </p:cNvSpPr>
          <p:nvPr/>
        </p:nvSpPr>
        <p:spPr bwMode="black">
          <a:xfrm>
            <a:off x="6477000" y="1809750"/>
            <a:ext cx="2172038" cy="2596489"/>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chemeClr val="tx2"/>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47554446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Did We Get Here? </a:t>
            </a:r>
            <a:endParaRPr lang="en-US" dirty="0"/>
          </a:p>
        </p:txBody>
      </p:sp>
      <p:graphicFrame>
        <p:nvGraphicFramePr>
          <p:cNvPr id="5" name="Diagram 4"/>
          <p:cNvGraphicFramePr/>
          <p:nvPr>
            <p:extLst>
              <p:ext uri="{D42A27DB-BD31-4B8C-83A1-F6EECF244321}">
                <p14:modId xmlns:p14="http://schemas.microsoft.com/office/powerpoint/2010/main" val="3101984459"/>
              </p:ext>
            </p:extLst>
          </p:nvPr>
        </p:nvGraphicFramePr>
        <p:xfrm>
          <a:off x="191436" y="672087"/>
          <a:ext cx="8814028" cy="40629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378619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Demo</a:t>
            </a:r>
            <a:endParaRPr lang="en-US" dirty="0"/>
          </a:p>
        </p:txBody>
      </p:sp>
      <p:sp>
        <p:nvSpPr>
          <p:cNvPr id="5" name="Subtitle 4"/>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r>
              <a:rPr lang="en-US" dirty="0" smtClean="0"/>
              <a:t>Getting Started with VMs</a:t>
            </a:r>
            <a:endParaRPr lang="en-US" dirty="0"/>
          </a:p>
        </p:txBody>
      </p:sp>
    </p:spTree>
    <p:extLst>
      <p:ext uri="{BB962C8B-B14F-4D97-AF65-F5344CB8AC3E}">
        <p14:creationId xmlns:p14="http://schemas.microsoft.com/office/powerpoint/2010/main" val="1075849892"/>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z="5400" dirty="0"/>
              <a:t>Virtual Machine </a:t>
            </a:r>
            <a:r>
              <a:rPr lang="en-US" sz="5400"/>
              <a:t>and </a:t>
            </a:r>
            <a:br>
              <a:rPr lang="en-US" sz="5400"/>
            </a:br>
            <a:r>
              <a:rPr lang="en-US" sz="5400"/>
              <a:t>Cloud </a:t>
            </a:r>
            <a:r>
              <a:rPr lang="en-US" sz="5400" dirty="0"/>
              <a:t>Services</a:t>
            </a:r>
          </a:p>
        </p:txBody>
      </p:sp>
    </p:spTree>
    <p:extLst>
      <p:ext uri="{BB962C8B-B14F-4D97-AF65-F5344CB8AC3E}">
        <p14:creationId xmlns:p14="http://schemas.microsoft.com/office/powerpoint/2010/main" val="3696261752"/>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custDataLst>
              <p:tags r:id="rId2"/>
            </p:custDataLst>
          </p:nvPr>
        </p:nvSpPr>
        <p:spPr bwMode="auto">
          <a:xfrm>
            <a:off x="1972960" y="1187492"/>
            <a:ext cx="4923786" cy="359626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t" anchorCtr="0" compatLnSpc="1">
            <a:prstTxWarp prst="textNoShape">
              <a:avLst/>
            </a:prstTxWarp>
          </a:bodyPr>
          <a:lstStyle/>
          <a:p>
            <a:pPr algn="ctr" defTabSz="685552" fontAlgn="base">
              <a:spcBef>
                <a:spcPct val="0"/>
              </a:spcBef>
              <a:spcAft>
                <a:spcPct val="0"/>
              </a:spcAft>
            </a:pPr>
            <a:r>
              <a:rPr lang="en-US" sz="2400" cap="all" dirty="0">
                <a:ln>
                  <a:solidFill>
                    <a:schemeClr val="bg1">
                      <a:alpha val="0"/>
                    </a:schemeClr>
                  </a:solidFill>
                </a:ln>
                <a:solidFill>
                  <a:srgbClr val="595959">
                    <a:alpha val="99000"/>
                  </a:srgbClr>
                </a:solidFill>
                <a:latin typeface="Segoe UI Light" pitchFamily="34" charset="0"/>
              </a:rPr>
              <a:t>Cloud Service</a:t>
            </a:r>
          </a:p>
        </p:txBody>
      </p:sp>
      <p:sp>
        <p:nvSpPr>
          <p:cNvPr id="12" name="Rectangle 11"/>
          <p:cNvSpPr/>
          <p:nvPr>
            <p:custDataLst>
              <p:tags r:id="rId3"/>
            </p:custDataLst>
          </p:nvPr>
        </p:nvSpPr>
        <p:spPr bwMode="auto">
          <a:xfrm>
            <a:off x="2222404" y="3176338"/>
            <a:ext cx="4347898" cy="148229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t" anchorCtr="0" compatLnSpc="1">
            <a:prstTxWarp prst="textNoShape">
              <a:avLst/>
            </a:prstTxWarp>
          </a:bodyPr>
          <a:lstStyle/>
          <a:p>
            <a:pPr algn="ctr" defTabSz="685552" fontAlgn="base">
              <a:spcBef>
                <a:spcPct val="0"/>
              </a:spcBef>
              <a:spcAft>
                <a:spcPct val="0"/>
              </a:spcAft>
            </a:pPr>
            <a:r>
              <a:rPr lang="en-US" cap="all" dirty="0" smtClean="0">
                <a:ln>
                  <a:solidFill>
                    <a:schemeClr val="bg1">
                      <a:alpha val="0"/>
                    </a:schemeClr>
                  </a:solidFill>
                </a:ln>
                <a:gradFill>
                  <a:gsLst>
                    <a:gs pos="0">
                      <a:srgbClr val="FFFFFF"/>
                    </a:gs>
                    <a:gs pos="100000">
                      <a:srgbClr val="FFFFFF"/>
                    </a:gs>
                  </a:gsLst>
                  <a:lin ang="5400000" scaled="0"/>
                </a:gradFill>
              </a:rPr>
              <a:t>Worker Role</a:t>
            </a:r>
            <a:endParaRPr lang="en-US" cap="all" dirty="0">
              <a:ln>
                <a:solidFill>
                  <a:schemeClr val="bg1">
                    <a:alpha val="0"/>
                  </a:schemeClr>
                </a:solidFill>
              </a:ln>
              <a:gradFill>
                <a:gsLst>
                  <a:gs pos="0">
                    <a:srgbClr val="FFFFFF"/>
                  </a:gs>
                  <a:gs pos="100000">
                    <a:srgbClr val="FFFFFF"/>
                  </a:gs>
                </a:gsLst>
                <a:lin ang="5400000" scaled="0"/>
              </a:gradFill>
            </a:endParaRPr>
          </a:p>
        </p:txBody>
      </p:sp>
      <p:graphicFrame>
        <p:nvGraphicFramePr>
          <p:cNvPr id="17" name="Object 16" hidden="1"/>
          <p:cNvGraphicFramePr>
            <a:graphicFrameLocks noChangeAspect="1"/>
          </p:cNvGraphicFramePr>
          <p:nvPr>
            <p:custDataLst>
              <p:tags r:id="rId4"/>
            </p:custDataLst>
            <p:extLst>
              <p:ext uri="{D42A27DB-BD31-4B8C-83A1-F6EECF244321}">
                <p14:modId xmlns:p14="http://schemas.microsoft.com/office/powerpoint/2010/main" val="2086101216"/>
              </p:ext>
            </p:extLst>
          </p:nvPr>
        </p:nvGraphicFramePr>
        <p:xfrm>
          <a:off x="1" y="4"/>
          <a:ext cx="119094" cy="119063"/>
        </p:xfrm>
        <a:graphic>
          <a:graphicData uri="http://schemas.openxmlformats.org/presentationml/2006/ole">
            <mc:AlternateContent xmlns:mc="http://schemas.openxmlformats.org/markup-compatibility/2006">
              <mc:Choice xmlns:v="urn:schemas-microsoft-com:vml" Requires="v">
                <p:oleObj spid="_x0000_s2220" name="think-cell Slide" r:id="rId15" imgW="270" imgH="270" progId="TCLayout.ActiveDocument.1">
                  <p:embed/>
                </p:oleObj>
              </mc:Choice>
              <mc:Fallback>
                <p:oleObj name="think-cell Slide" r:id="rId15" imgW="270" imgH="270" progId="TCLayout.ActiveDocument.1">
                  <p:embed/>
                  <p:pic>
                    <p:nvPicPr>
                      <p:cNvPr id="0" name=""/>
                      <p:cNvPicPr/>
                      <p:nvPr/>
                    </p:nvPicPr>
                    <p:blipFill>
                      <a:blip r:embed="rId16"/>
                      <a:stretch>
                        <a:fillRect/>
                      </a:stretch>
                    </p:blipFill>
                    <p:spPr>
                      <a:xfrm>
                        <a:off x="1" y="4"/>
                        <a:ext cx="119094" cy="119063"/>
                      </a:xfrm>
                      <a:prstGeom prst="rect">
                        <a:avLst/>
                      </a:prstGeom>
                    </p:spPr>
                  </p:pic>
                </p:oleObj>
              </mc:Fallback>
            </mc:AlternateContent>
          </a:graphicData>
        </a:graphic>
      </p:graphicFrame>
      <p:sp>
        <p:nvSpPr>
          <p:cNvPr id="2" name="Title 1"/>
          <p:cNvSpPr>
            <a:spLocks noGrp="1"/>
          </p:cNvSpPr>
          <p:nvPr>
            <p:ph type="title"/>
            <p:custDataLst>
              <p:tags r:id="rId5"/>
            </p:custDataLst>
          </p:nvPr>
        </p:nvSpPr>
        <p:spPr>
          <a:xfrm>
            <a:off x="389436" y="171451"/>
            <a:ext cx="8363938" cy="1121846"/>
          </a:xfrm>
        </p:spPr>
        <p:txBody>
          <a:bodyPr/>
          <a:lstStyle/>
          <a:p>
            <a:r>
              <a:rPr lang="en-US" dirty="0" smtClean="0"/>
              <a:t>Cloud Services, Roles and Instances</a:t>
            </a:r>
            <a:br>
              <a:rPr lang="en-US" dirty="0" smtClean="0"/>
            </a:br>
            <a:r>
              <a:rPr lang="en-US" sz="2000" dirty="0">
                <a:solidFill>
                  <a:schemeClr val="accent4">
                    <a:lumMod val="75000"/>
                    <a:alpha val="99000"/>
                  </a:schemeClr>
                </a:solidFill>
              </a:rPr>
              <a:t>Cloud Service is a management, configuration, security, networking and service model boundary</a:t>
            </a:r>
            <a:endParaRPr lang="en-US" sz="2000" dirty="0">
              <a:solidFill>
                <a:schemeClr val="accent4">
                  <a:alpha val="99000"/>
                </a:schemeClr>
              </a:solidFill>
            </a:endParaRPr>
          </a:p>
        </p:txBody>
      </p:sp>
      <p:sp>
        <p:nvSpPr>
          <p:cNvPr id="6" name="Rectangle 5"/>
          <p:cNvSpPr/>
          <p:nvPr>
            <p:custDataLst>
              <p:tags r:id="rId6"/>
            </p:custDataLst>
          </p:nvPr>
        </p:nvSpPr>
        <p:spPr bwMode="auto">
          <a:xfrm>
            <a:off x="2219882" y="1648303"/>
            <a:ext cx="4347898" cy="14504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t" anchorCtr="0" compatLnSpc="1">
            <a:prstTxWarp prst="textNoShape">
              <a:avLst/>
            </a:prstTxWarp>
          </a:bodyPr>
          <a:lstStyle/>
          <a:p>
            <a:pPr algn="ctr" defTabSz="685552" fontAlgn="base">
              <a:spcBef>
                <a:spcPct val="0"/>
              </a:spcBef>
              <a:spcAft>
                <a:spcPct val="0"/>
              </a:spcAft>
            </a:pPr>
            <a:r>
              <a:rPr lang="en-US" cap="all" dirty="0" smtClean="0">
                <a:ln>
                  <a:solidFill>
                    <a:schemeClr val="bg1">
                      <a:alpha val="0"/>
                    </a:schemeClr>
                  </a:solidFill>
                </a:ln>
                <a:gradFill>
                  <a:gsLst>
                    <a:gs pos="0">
                      <a:srgbClr val="FFFFFF"/>
                    </a:gs>
                    <a:gs pos="100000">
                      <a:srgbClr val="FFFFFF"/>
                    </a:gs>
                  </a:gsLst>
                  <a:lin ang="5400000" scaled="0"/>
                </a:gradFill>
              </a:rPr>
              <a:t>Web Role</a:t>
            </a:r>
            <a:endParaRPr lang="en-US" cap="all" dirty="0">
              <a:ln>
                <a:solidFill>
                  <a:schemeClr val="bg1">
                    <a:alpha val="0"/>
                  </a:schemeClr>
                </a:solidFill>
              </a:ln>
              <a:gradFill>
                <a:gsLst>
                  <a:gs pos="0">
                    <a:srgbClr val="FFFFFF"/>
                  </a:gs>
                  <a:gs pos="100000">
                    <a:srgbClr val="FFFFFF"/>
                  </a:gs>
                </a:gsLst>
                <a:lin ang="5400000" scaled="0"/>
              </a:gradFill>
            </a:endParaRPr>
          </a:p>
        </p:txBody>
      </p:sp>
      <p:sp>
        <p:nvSpPr>
          <p:cNvPr id="18" name="Rectangle 17"/>
          <p:cNvSpPr/>
          <p:nvPr>
            <p:custDataLst>
              <p:tags r:id="rId7"/>
            </p:custDataLst>
          </p:nvPr>
        </p:nvSpPr>
        <p:spPr bwMode="auto">
          <a:xfrm>
            <a:off x="2357666" y="1937660"/>
            <a:ext cx="1298709" cy="108411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US" sz="1700" dirty="0">
                <a:ln>
                  <a:solidFill>
                    <a:schemeClr val="bg1">
                      <a:alpha val="0"/>
                    </a:schemeClr>
                  </a:solidFill>
                </a:ln>
                <a:solidFill>
                  <a:srgbClr val="595959">
                    <a:alpha val="99000"/>
                  </a:srgbClr>
                </a:solidFill>
              </a:rPr>
              <a:t>VM</a:t>
            </a:r>
            <a:r>
              <a:rPr lang="en-US" sz="1700" baseline="-25000" dirty="0">
                <a:ln>
                  <a:solidFill>
                    <a:schemeClr val="bg1">
                      <a:alpha val="0"/>
                    </a:schemeClr>
                  </a:solidFill>
                </a:ln>
                <a:solidFill>
                  <a:srgbClr val="595959">
                    <a:alpha val="99000"/>
                  </a:srgbClr>
                </a:solidFill>
              </a:rPr>
              <a:t>1</a:t>
            </a:r>
          </a:p>
        </p:txBody>
      </p:sp>
      <p:sp>
        <p:nvSpPr>
          <p:cNvPr id="25" name="Rectangle 24"/>
          <p:cNvSpPr/>
          <p:nvPr>
            <p:custDataLst>
              <p:tags r:id="rId8"/>
            </p:custDataLst>
          </p:nvPr>
        </p:nvSpPr>
        <p:spPr bwMode="auto">
          <a:xfrm>
            <a:off x="3754532" y="1937660"/>
            <a:ext cx="1298709" cy="108411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US" sz="1700" dirty="0">
                <a:ln>
                  <a:solidFill>
                    <a:schemeClr val="bg1">
                      <a:alpha val="0"/>
                    </a:schemeClr>
                  </a:solidFill>
                </a:ln>
                <a:solidFill>
                  <a:srgbClr val="595959">
                    <a:alpha val="99000"/>
                  </a:srgbClr>
                </a:solidFill>
              </a:rPr>
              <a:t>VM</a:t>
            </a:r>
            <a:r>
              <a:rPr lang="en-US" sz="1700" baseline="-25000" dirty="0">
                <a:ln>
                  <a:solidFill>
                    <a:schemeClr val="bg1">
                      <a:alpha val="0"/>
                    </a:schemeClr>
                  </a:solidFill>
                </a:ln>
                <a:solidFill>
                  <a:srgbClr val="595959">
                    <a:alpha val="99000"/>
                  </a:srgbClr>
                </a:solidFill>
              </a:rPr>
              <a:t>2</a:t>
            </a:r>
          </a:p>
        </p:txBody>
      </p:sp>
      <p:sp>
        <p:nvSpPr>
          <p:cNvPr id="28" name="Rectangle 27"/>
          <p:cNvSpPr/>
          <p:nvPr>
            <p:custDataLst>
              <p:tags r:id="rId9"/>
            </p:custDataLst>
          </p:nvPr>
        </p:nvSpPr>
        <p:spPr bwMode="auto">
          <a:xfrm>
            <a:off x="5160277" y="1937659"/>
            <a:ext cx="1298709" cy="108411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US" sz="1700" dirty="0">
                <a:ln>
                  <a:solidFill>
                    <a:schemeClr val="bg1">
                      <a:alpha val="0"/>
                    </a:schemeClr>
                  </a:solidFill>
                </a:ln>
                <a:solidFill>
                  <a:srgbClr val="595959">
                    <a:alpha val="99000"/>
                  </a:srgbClr>
                </a:solidFill>
              </a:rPr>
              <a:t>VM</a:t>
            </a:r>
            <a:r>
              <a:rPr lang="en-US" sz="1700" baseline="-25000" dirty="0">
                <a:ln>
                  <a:solidFill>
                    <a:schemeClr val="bg1">
                      <a:alpha val="0"/>
                    </a:schemeClr>
                  </a:solidFill>
                </a:ln>
                <a:solidFill>
                  <a:srgbClr val="595959">
                    <a:alpha val="99000"/>
                  </a:srgbClr>
                </a:solidFill>
              </a:rPr>
              <a:t>3</a:t>
            </a:r>
          </a:p>
        </p:txBody>
      </p:sp>
      <p:sp>
        <p:nvSpPr>
          <p:cNvPr id="29" name="Rectangle 28"/>
          <p:cNvSpPr/>
          <p:nvPr>
            <p:custDataLst>
              <p:tags r:id="rId10"/>
            </p:custDataLst>
          </p:nvPr>
        </p:nvSpPr>
        <p:spPr bwMode="auto">
          <a:xfrm>
            <a:off x="2357665" y="3477831"/>
            <a:ext cx="1298709" cy="108411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US" sz="1700" dirty="0">
                <a:ln>
                  <a:solidFill>
                    <a:schemeClr val="bg1">
                      <a:alpha val="0"/>
                    </a:schemeClr>
                  </a:solidFill>
                </a:ln>
                <a:solidFill>
                  <a:srgbClr val="595959">
                    <a:alpha val="99000"/>
                  </a:srgbClr>
                </a:solidFill>
              </a:rPr>
              <a:t>VM</a:t>
            </a:r>
            <a:r>
              <a:rPr lang="en-US" sz="1700" baseline="-25000" dirty="0">
                <a:ln>
                  <a:solidFill>
                    <a:schemeClr val="bg1">
                      <a:alpha val="0"/>
                    </a:schemeClr>
                  </a:solidFill>
                </a:ln>
                <a:solidFill>
                  <a:srgbClr val="595959">
                    <a:alpha val="99000"/>
                  </a:srgbClr>
                </a:solidFill>
              </a:rPr>
              <a:t>4</a:t>
            </a:r>
          </a:p>
        </p:txBody>
      </p:sp>
      <p:sp>
        <p:nvSpPr>
          <p:cNvPr id="30" name="Rectangle 29"/>
          <p:cNvSpPr/>
          <p:nvPr>
            <p:custDataLst>
              <p:tags r:id="rId11"/>
            </p:custDataLst>
          </p:nvPr>
        </p:nvSpPr>
        <p:spPr bwMode="auto">
          <a:xfrm>
            <a:off x="3754531" y="3477831"/>
            <a:ext cx="1298709" cy="108411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US" sz="1700" dirty="0">
                <a:ln>
                  <a:solidFill>
                    <a:schemeClr val="bg1">
                      <a:alpha val="0"/>
                    </a:schemeClr>
                  </a:solidFill>
                </a:ln>
                <a:solidFill>
                  <a:srgbClr val="595959">
                    <a:alpha val="99000"/>
                  </a:srgbClr>
                </a:solidFill>
              </a:rPr>
              <a:t>VM</a:t>
            </a:r>
            <a:r>
              <a:rPr lang="en-US" sz="1700" baseline="-25000" dirty="0">
                <a:ln>
                  <a:solidFill>
                    <a:schemeClr val="bg1">
                      <a:alpha val="0"/>
                    </a:schemeClr>
                  </a:solidFill>
                </a:ln>
                <a:solidFill>
                  <a:srgbClr val="595959">
                    <a:alpha val="99000"/>
                  </a:srgbClr>
                </a:solidFill>
              </a:rPr>
              <a:t>5</a:t>
            </a:r>
          </a:p>
        </p:txBody>
      </p:sp>
      <p:sp>
        <p:nvSpPr>
          <p:cNvPr id="31" name="Rectangle 30"/>
          <p:cNvSpPr/>
          <p:nvPr>
            <p:custDataLst>
              <p:tags r:id="rId12"/>
            </p:custDataLst>
          </p:nvPr>
        </p:nvSpPr>
        <p:spPr bwMode="auto">
          <a:xfrm>
            <a:off x="5160276" y="3477830"/>
            <a:ext cx="1298709" cy="108411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US" sz="1700" dirty="0">
                <a:ln>
                  <a:solidFill>
                    <a:schemeClr val="bg1">
                      <a:alpha val="0"/>
                    </a:schemeClr>
                  </a:solidFill>
                </a:ln>
                <a:solidFill>
                  <a:srgbClr val="595959">
                    <a:alpha val="99000"/>
                  </a:srgbClr>
                </a:solidFill>
              </a:rPr>
              <a:t>VM</a:t>
            </a:r>
            <a:r>
              <a:rPr lang="en-US" sz="1700" baseline="-25000" dirty="0">
                <a:ln>
                  <a:solidFill>
                    <a:schemeClr val="bg1">
                      <a:alpha val="0"/>
                    </a:schemeClr>
                  </a:solidFill>
                </a:ln>
                <a:solidFill>
                  <a:srgbClr val="595959">
                    <a:alpha val="99000"/>
                  </a:srgbClr>
                </a:solidFill>
              </a:rPr>
              <a:t>…</a:t>
            </a:r>
          </a:p>
        </p:txBody>
      </p:sp>
      <p:cxnSp>
        <p:nvCxnSpPr>
          <p:cNvPr id="14" name="Straight Connector 13"/>
          <p:cNvCxnSpPr/>
          <p:nvPr/>
        </p:nvCxnSpPr>
        <p:spPr>
          <a:xfrm>
            <a:off x="6323981" y="2149100"/>
            <a:ext cx="1034995" cy="179479"/>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4692579" y="2413423"/>
            <a:ext cx="2666397" cy="132578"/>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3235569" y="2479711"/>
            <a:ext cx="4123407" cy="475768"/>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486023" y="2274924"/>
            <a:ext cx="1059460" cy="280462"/>
          </a:xfrm>
          <a:prstGeom prst="rect">
            <a:avLst/>
          </a:prstGeom>
          <a:noFill/>
        </p:spPr>
        <p:txBody>
          <a:bodyPr wrap="none" lIns="0" tIns="0" rIns="0" bIns="0" rtlCol="0">
            <a:spAutoFit/>
          </a:bodyPr>
          <a:lstStyle/>
          <a:p>
            <a:pPr>
              <a:lnSpc>
                <a:spcPct val="90000"/>
              </a:lnSpc>
              <a:spcBef>
                <a:spcPct val="20000"/>
              </a:spcBef>
              <a:buSzPct val="80000"/>
            </a:pPr>
            <a:r>
              <a:rPr lang="en-US" sz="2000" dirty="0">
                <a:gradFill>
                  <a:gsLst>
                    <a:gs pos="0">
                      <a:srgbClr val="292929">
                        <a:lumMod val="90000"/>
                        <a:lumOff val="10000"/>
                      </a:srgbClr>
                    </a:gs>
                    <a:gs pos="86000">
                      <a:srgbClr val="292929">
                        <a:lumMod val="90000"/>
                        <a:lumOff val="10000"/>
                      </a:srgbClr>
                    </a:gs>
                  </a:gsLst>
                  <a:lin ang="5400000" scaled="0"/>
                </a:gradFill>
              </a:rPr>
              <a:t>Instances</a:t>
            </a:r>
          </a:p>
        </p:txBody>
      </p:sp>
      <p:cxnSp>
        <p:nvCxnSpPr>
          <p:cNvPr id="24" name="Straight Connector 23"/>
          <p:cNvCxnSpPr>
            <a:endCxn id="6" idx="1"/>
          </p:cNvCxnSpPr>
          <p:nvPr/>
        </p:nvCxnSpPr>
        <p:spPr>
          <a:xfrm flipV="1">
            <a:off x="1596377" y="2373537"/>
            <a:ext cx="623509" cy="369244"/>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823737" y="2614782"/>
            <a:ext cx="609412" cy="280462"/>
          </a:xfrm>
          <a:prstGeom prst="rect">
            <a:avLst/>
          </a:prstGeom>
          <a:noFill/>
        </p:spPr>
        <p:txBody>
          <a:bodyPr wrap="none" lIns="0" tIns="0" rIns="0" bIns="0" rtlCol="0">
            <a:spAutoFit/>
          </a:bodyPr>
          <a:lstStyle/>
          <a:p>
            <a:pPr>
              <a:lnSpc>
                <a:spcPct val="90000"/>
              </a:lnSpc>
              <a:spcBef>
                <a:spcPct val="20000"/>
              </a:spcBef>
              <a:buSzPct val="80000"/>
            </a:pPr>
            <a:r>
              <a:rPr lang="en-US" sz="2000" dirty="0">
                <a:gradFill>
                  <a:gsLst>
                    <a:gs pos="0">
                      <a:srgbClr val="292929">
                        <a:lumMod val="90000"/>
                        <a:lumOff val="10000"/>
                      </a:srgbClr>
                    </a:gs>
                    <a:gs pos="86000">
                      <a:srgbClr val="292929">
                        <a:lumMod val="90000"/>
                        <a:lumOff val="10000"/>
                      </a:srgbClr>
                    </a:gs>
                  </a:gsLst>
                  <a:lin ang="5400000" scaled="0"/>
                </a:gradFill>
              </a:rPr>
              <a:t>Roles</a:t>
            </a:r>
          </a:p>
        </p:txBody>
      </p:sp>
      <p:cxnSp>
        <p:nvCxnSpPr>
          <p:cNvPr id="27" name="Straight Connector 26"/>
          <p:cNvCxnSpPr/>
          <p:nvPr/>
        </p:nvCxnSpPr>
        <p:spPr>
          <a:xfrm>
            <a:off x="1596377" y="2891785"/>
            <a:ext cx="623509" cy="688817"/>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77529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par>
                                <p:cTn id="25" presetID="10"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Object 16" hidden="1"/>
          <p:cNvGraphicFramePr>
            <a:graphicFrameLocks noChangeAspect="1"/>
          </p:cNvGraphicFramePr>
          <p:nvPr>
            <p:custDataLst>
              <p:tags r:id="rId2"/>
            </p:custDataLst>
            <p:extLst>
              <p:ext uri="{D42A27DB-BD31-4B8C-83A1-F6EECF244321}">
                <p14:modId xmlns:p14="http://schemas.microsoft.com/office/powerpoint/2010/main" val="1651830895"/>
              </p:ext>
            </p:extLst>
          </p:nvPr>
        </p:nvGraphicFramePr>
        <p:xfrm>
          <a:off x="1" y="4"/>
          <a:ext cx="119094" cy="119063"/>
        </p:xfrm>
        <a:graphic>
          <a:graphicData uri="http://schemas.openxmlformats.org/presentationml/2006/ole">
            <mc:AlternateContent xmlns:mc="http://schemas.openxmlformats.org/markup-compatibility/2006">
              <mc:Choice xmlns:v="urn:schemas-microsoft-com:vml" Requires="v">
                <p:oleObj spid="_x0000_s3244" name="think-cell Slide" r:id="rId9" imgW="270" imgH="270" progId="TCLayout.ActiveDocument.1">
                  <p:embed/>
                </p:oleObj>
              </mc:Choice>
              <mc:Fallback>
                <p:oleObj name="think-cell Slide" r:id="rId9" imgW="270" imgH="270" progId="TCLayout.ActiveDocument.1">
                  <p:embed/>
                  <p:pic>
                    <p:nvPicPr>
                      <p:cNvPr id="0" name=""/>
                      <p:cNvPicPr/>
                      <p:nvPr/>
                    </p:nvPicPr>
                    <p:blipFill>
                      <a:blip r:embed="rId10"/>
                      <a:stretch>
                        <a:fillRect/>
                      </a:stretch>
                    </p:blipFill>
                    <p:spPr>
                      <a:xfrm>
                        <a:off x="1" y="4"/>
                        <a:ext cx="119094" cy="119063"/>
                      </a:xfrm>
                      <a:prstGeom prst="rect">
                        <a:avLst/>
                      </a:prstGeom>
                    </p:spPr>
                  </p:pic>
                </p:oleObj>
              </mc:Fallback>
            </mc:AlternateContent>
          </a:graphicData>
        </a:graphic>
      </p:graphicFrame>
      <p:sp>
        <p:nvSpPr>
          <p:cNvPr id="2" name="Title 1"/>
          <p:cNvSpPr>
            <a:spLocks noGrp="1"/>
          </p:cNvSpPr>
          <p:nvPr>
            <p:ph type="title"/>
            <p:custDataLst>
              <p:tags r:id="rId3"/>
            </p:custDataLst>
          </p:nvPr>
        </p:nvSpPr>
        <p:spPr>
          <a:xfrm>
            <a:off x="389436" y="171454"/>
            <a:ext cx="8363938" cy="844847"/>
          </a:xfrm>
        </p:spPr>
        <p:txBody>
          <a:bodyPr/>
          <a:lstStyle/>
          <a:p>
            <a:r>
              <a:rPr lang="en-US" dirty="0" smtClean="0"/>
              <a:t>Virtual Machines</a:t>
            </a:r>
            <a:r>
              <a:rPr lang="en-US" dirty="0"/>
              <a:t/>
            </a:r>
            <a:br>
              <a:rPr lang="en-US" dirty="0"/>
            </a:br>
            <a:r>
              <a:rPr lang="en-US" sz="2000" dirty="0">
                <a:solidFill>
                  <a:schemeClr val="accent4">
                    <a:lumMod val="75000"/>
                    <a:alpha val="99000"/>
                  </a:schemeClr>
                </a:solidFill>
              </a:rPr>
              <a:t>Virtual Machines are roles with exactly one instance </a:t>
            </a:r>
            <a:endParaRPr lang="en-US" sz="2000" dirty="0">
              <a:solidFill>
                <a:schemeClr val="accent4">
                  <a:alpha val="99000"/>
                </a:schemeClr>
              </a:solidFill>
            </a:endParaRPr>
          </a:p>
        </p:txBody>
      </p:sp>
      <p:sp>
        <p:nvSpPr>
          <p:cNvPr id="4" name="Rectangle 3"/>
          <p:cNvSpPr/>
          <p:nvPr>
            <p:custDataLst>
              <p:tags r:id="rId4"/>
            </p:custDataLst>
          </p:nvPr>
        </p:nvSpPr>
        <p:spPr bwMode="auto">
          <a:xfrm>
            <a:off x="1953710" y="1456992"/>
            <a:ext cx="4923786" cy="330098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t" anchorCtr="0" compatLnSpc="1">
            <a:prstTxWarp prst="textNoShape">
              <a:avLst/>
            </a:prstTxWarp>
          </a:bodyPr>
          <a:lstStyle/>
          <a:p>
            <a:pPr algn="ctr" defTabSz="685552" fontAlgn="base">
              <a:spcBef>
                <a:spcPct val="0"/>
              </a:spcBef>
              <a:spcAft>
                <a:spcPct val="0"/>
              </a:spcAft>
            </a:pPr>
            <a:r>
              <a:rPr lang="en-US" sz="2400" cap="all" dirty="0">
                <a:ln>
                  <a:solidFill>
                    <a:schemeClr val="bg1">
                      <a:alpha val="0"/>
                    </a:schemeClr>
                  </a:solidFill>
                </a:ln>
                <a:solidFill>
                  <a:srgbClr val="595959">
                    <a:alpha val="99000"/>
                  </a:srgbClr>
                </a:solidFill>
                <a:latin typeface="Segoe UI Light" pitchFamily="34" charset="0"/>
              </a:rPr>
              <a:t>Implicit Cloud Service</a:t>
            </a:r>
          </a:p>
        </p:txBody>
      </p:sp>
      <p:sp>
        <p:nvSpPr>
          <p:cNvPr id="6" name="Rectangle 5"/>
          <p:cNvSpPr/>
          <p:nvPr>
            <p:custDataLst>
              <p:tags r:id="rId5"/>
            </p:custDataLst>
          </p:nvPr>
        </p:nvSpPr>
        <p:spPr bwMode="auto">
          <a:xfrm>
            <a:off x="2277632" y="1937055"/>
            <a:ext cx="4347898" cy="26969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t" anchorCtr="0" compatLnSpc="1">
            <a:prstTxWarp prst="textNoShape">
              <a:avLst/>
            </a:prstTxWarp>
          </a:bodyPr>
          <a:lstStyle/>
          <a:p>
            <a:pPr algn="ctr" defTabSz="685552" fontAlgn="base">
              <a:spcBef>
                <a:spcPct val="0"/>
              </a:spcBef>
              <a:spcAft>
                <a:spcPct val="0"/>
              </a:spcAft>
            </a:pPr>
            <a:r>
              <a:rPr lang="en-US" cap="all" dirty="0" smtClean="0">
                <a:ln>
                  <a:solidFill>
                    <a:schemeClr val="bg1">
                      <a:alpha val="0"/>
                    </a:schemeClr>
                  </a:solidFill>
                </a:ln>
                <a:gradFill>
                  <a:gsLst>
                    <a:gs pos="0">
                      <a:srgbClr val="FFFFFF"/>
                    </a:gs>
                    <a:gs pos="100000">
                      <a:srgbClr val="FFFFFF"/>
                    </a:gs>
                  </a:gsLst>
                  <a:lin ang="5400000" scaled="0"/>
                </a:gradFill>
              </a:rPr>
              <a:t>Virtual Machine</a:t>
            </a:r>
            <a:endParaRPr lang="en-US" cap="all" dirty="0">
              <a:ln>
                <a:solidFill>
                  <a:schemeClr val="bg1">
                    <a:alpha val="0"/>
                  </a:schemeClr>
                </a:solidFill>
              </a:ln>
              <a:gradFill>
                <a:gsLst>
                  <a:gs pos="0">
                    <a:srgbClr val="FFFFFF"/>
                  </a:gs>
                  <a:gs pos="100000">
                    <a:srgbClr val="FFFFFF"/>
                  </a:gs>
                </a:gsLst>
                <a:lin ang="5400000" scaled="0"/>
              </a:gradFill>
            </a:endParaRPr>
          </a:p>
        </p:txBody>
      </p:sp>
      <p:sp>
        <p:nvSpPr>
          <p:cNvPr id="29" name="Rectangle 28"/>
          <p:cNvSpPr/>
          <p:nvPr>
            <p:custDataLst>
              <p:tags r:id="rId6"/>
            </p:custDataLst>
          </p:nvPr>
        </p:nvSpPr>
        <p:spPr bwMode="auto">
          <a:xfrm>
            <a:off x="2869105" y="2384091"/>
            <a:ext cx="3051248" cy="1761706"/>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US" sz="1700" dirty="0">
                <a:ln>
                  <a:solidFill>
                    <a:schemeClr val="bg1">
                      <a:alpha val="0"/>
                    </a:schemeClr>
                  </a:solidFill>
                </a:ln>
                <a:solidFill>
                  <a:srgbClr val="595959">
                    <a:alpha val="99000"/>
                  </a:srgbClr>
                </a:solidFill>
              </a:rPr>
              <a:t>VM</a:t>
            </a:r>
            <a:endParaRPr lang="en-US" sz="1700" baseline="-25000" dirty="0">
              <a:ln>
                <a:solidFill>
                  <a:schemeClr val="bg1">
                    <a:alpha val="0"/>
                  </a:schemeClr>
                </a:solidFill>
              </a:ln>
              <a:solidFill>
                <a:srgbClr val="595959">
                  <a:alpha val="99000"/>
                </a:srgbClr>
              </a:solidFill>
            </a:endParaRPr>
          </a:p>
        </p:txBody>
      </p:sp>
    </p:spTree>
    <p:extLst>
      <p:ext uri="{BB962C8B-B14F-4D97-AF65-F5344CB8AC3E}">
        <p14:creationId xmlns:p14="http://schemas.microsoft.com/office/powerpoint/2010/main" val="1159859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Object 16" hidden="1"/>
          <p:cNvGraphicFramePr>
            <a:graphicFrameLocks noChangeAspect="1"/>
          </p:cNvGraphicFramePr>
          <p:nvPr>
            <p:custDataLst>
              <p:tags r:id="rId2"/>
            </p:custDataLst>
            <p:extLst>
              <p:ext uri="{D42A27DB-BD31-4B8C-83A1-F6EECF244321}">
                <p14:modId xmlns:p14="http://schemas.microsoft.com/office/powerpoint/2010/main" val="516894286"/>
              </p:ext>
            </p:extLst>
          </p:nvPr>
        </p:nvGraphicFramePr>
        <p:xfrm>
          <a:off x="1" y="4"/>
          <a:ext cx="119094" cy="119063"/>
        </p:xfrm>
        <a:graphic>
          <a:graphicData uri="http://schemas.openxmlformats.org/presentationml/2006/ole">
            <mc:AlternateContent xmlns:mc="http://schemas.openxmlformats.org/markup-compatibility/2006">
              <mc:Choice xmlns:v="urn:schemas-microsoft-com:vml" Requires="v">
                <p:oleObj spid="_x0000_s4267" name="think-cell Slide" r:id="rId11" imgW="270" imgH="270" progId="TCLayout.ActiveDocument.1">
                  <p:embed/>
                </p:oleObj>
              </mc:Choice>
              <mc:Fallback>
                <p:oleObj name="think-cell Slide" r:id="rId11" imgW="270" imgH="270" progId="TCLayout.ActiveDocument.1">
                  <p:embed/>
                  <p:pic>
                    <p:nvPicPr>
                      <p:cNvPr id="0" name=""/>
                      <p:cNvPicPr/>
                      <p:nvPr/>
                    </p:nvPicPr>
                    <p:blipFill>
                      <a:blip r:embed="rId12"/>
                      <a:stretch>
                        <a:fillRect/>
                      </a:stretch>
                    </p:blipFill>
                    <p:spPr>
                      <a:xfrm>
                        <a:off x="1" y="4"/>
                        <a:ext cx="119094" cy="119063"/>
                      </a:xfrm>
                      <a:prstGeom prst="rect">
                        <a:avLst/>
                      </a:prstGeom>
                    </p:spPr>
                  </p:pic>
                </p:oleObj>
              </mc:Fallback>
            </mc:AlternateContent>
          </a:graphicData>
        </a:graphic>
      </p:graphicFrame>
      <p:sp>
        <p:nvSpPr>
          <p:cNvPr id="2" name="Title 1"/>
          <p:cNvSpPr>
            <a:spLocks noGrp="1"/>
          </p:cNvSpPr>
          <p:nvPr>
            <p:ph type="title"/>
            <p:custDataLst>
              <p:tags r:id="rId3"/>
            </p:custDataLst>
          </p:nvPr>
        </p:nvSpPr>
        <p:spPr>
          <a:xfrm>
            <a:off x="389436" y="171454"/>
            <a:ext cx="8363938" cy="844847"/>
          </a:xfrm>
        </p:spPr>
        <p:txBody>
          <a:bodyPr/>
          <a:lstStyle/>
          <a:p>
            <a:r>
              <a:rPr lang="en-US" dirty="0" smtClean="0"/>
              <a:t>Multiple Virtual Machines</a:t>
            </a:r>
            <a:r>
              <a:rPr lang="en-US" dirty="0"/>
              <a:t/>
            </a:r>
            <a:br>
              <a:rPr lang="en-US" dirty="0"/>
            </a:br>
            <a:r>
              <a:rPr lang="en-US" sz="2000" dirty="0">
                <a:solidFill>
                  <a:schemeClr val="accent4">
                    <a:lumMod val="75000"/>
                    <a:alpha val="99000"/>
                  </a:schemeClr>
                </a:solidFill>
              </a:rPr>
              <a:t>Multiple Virtual Machines can be hosted within the same cloud service </a:t>
            </a:r>
            <a:endParaRPr lang="en-US" sz="2000" dirty="0">
              <a:solidFill>
                <a:schemeClr val="accent4">
                  <a:alpha val="99000"/>
                </a:schemeClr>
              </a:solidFill>
            </a:endParaRPr>
          </a:p>
        </p:txBody>
      </p:sp>
      <p:sp>
        <p:nvSpPr>
          <p:cNvPr id="4" name="Rectangle 3"/>
          <p:cNvSpPr/>
          <p:nvPr>
            <p:custDataLst>
              <p:tags r:id="rId4"/>
            </p:custDataLst>
          </p:nvPr>
        </p:nvSpPr>
        <p:spPr bwMode="auto">
          <a:xfrm>
            <a:off x="449453" y="1456992"/>
            <a:ext cx="8303923" cy="330098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t" anchorCtr="0" compatLnSpc="1">
            <a:prstTxWarp prst="textNoShape">
              <a:avLst/>
            </a:prstTxWarp>
          </a:bodyPr>
          <a:lstStyle/>
          <a:p>
            <a:pPr algn="ctr" defTabSz="685552" fontAlgn="base">
              <a:spcBef>
                <a:spcPct val="0"/>
              </a:spcBef>
              <a:spcAft>
                <a:spcPct val="0"/>
              </a:spcAft>
            </a:pPr>
            <a:r>
              <a:rPr lang="en-US" sz="2400" cap="all" dirty="0">
                <a:ln>
                  <a:solidFill>
                    <a:schemeClr val="bg1">
                      <a:alpha val="0"/>
                    </a:schemeClr>
                  </a:solidFill>
                </a:ln>
                <a:solidFill>
                  <a:srgbClr val="595959">
                    <a:alpha val="99000"/>
                  </a:srgbClr>
                </a:solidFill>
                <a:latin typeface="Segoe UI Light" pitchFamily="34" charset="0"/>
              </a:rPr>
              <a:t>Cloud Service</a:t>
            </a:r>
          </a:p>
        </p:txBody>
      </p:sp>
      <p:sp>
        <p:nvSpPr>
          <p:cNvPr id="6" name="Rectangle 5"/>
          <p:cNvSpPr/>
          <p:nvPr>
            <p:custDataLst>
              <p:tags r:id="rId5"/>
            </p:custDataLst>
          </p:nvPr>
        </p:nvSpPr>
        <p:spPr bwMode="auto">
          <a:xfrm>
            <a:off x="695156" y="1916477"/>
            <a:ext cx="3906256" cy="26969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t" anchorCtr="0" compatLnSpc="1">
            <a:prstTxWarp prst="textNoShape">
              <a:avLst/>
            </a:prstTxWarp>
          </a:bodyPr>
          <a:lstStyle/>
          <a:p>
            <a:pPr algn="ctr" defTabSz="685552" fontAlgn="base">
              <a:spcBef>
                <a:spcPct val="0"/>
              </a:spcBef>
              <a:spcAft>
                <a:spcPct val="0"/>
              </a:spcAft>
            </a:pPr>
            <a:r>
              <a:rPr lang="en-US" cap="all" dirty="0" smtClean="0">
                <a:ln>
                  <a:solidFill>
                    <a:schemeClr val="bg1">
                      <a:alpha val="0"/>
                    </a:schemeClr>
                  </a:solidFill>
                </a:ln>
                <a:gradFill>
                  <a:gsLst>
                    <a:gs pos="0">
                      <a:srgbClr val="FFFFFF"/>
                    </a:gs>
                    <a:gs pos="100000">
                      <a:srgbClr val="FFFFFF"/>
                    </a:gs>
                  </a:gsLst>
                  <a:lin ang="5400000" scaled="0"/>
                </a:gradFill>
              </a:rPr>
              <a:t>Virtual Machine</a:t>
            </a:r>
            <a:endParaRPr lang="en-US" cap="all" dirty="0">
              <a:ln>
                <a:solidFill>
                  <a:schemeClr val="bg1">
                    <a:alpha val="0"/>
                  </a:schemeClr>
                </a:solidFill>
              </a:ln>
              <a:gradFill>
                <a:gsLst>
                  <a:gs pos="0">
                    <a:srgbClr val="FFFFFF"/>
                  </a:gs>
                  <a:gs pos="100000">
                    <a:srgbClr val="FFFFFF"/>
                  </a:gs>
                </a:gsLst>
                <a:lin ang="5400000" scaled="0"/>
              </a:gradFill>
            </a:endParaRPr>
          </a:p>
        </p:txBody>
      </p:sp>
      <p:sp>
        <p:nvSpPr>
          <p:cNvPr id="29" name="Rectangle 28"/>
          <p:cNvSpPr/>
          <p:nvPr>
            <p:custDataLst>
              <p:tags r:id="rId6"/>
            </p:custDataLst>
          </p:nvPr>
        </p:nvSpPr>
        <p:spPr bwMode="auto">
          <a:xfrm>
            <a:off x="1122660" y="2446086"/>
            <a:ext cx="3051248" cy="1761706"/>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US" sz="1700" dirty="0">
                <a:ln>
                  <a:solidFill>
                    <a:schemeClr val="bg1">
                      <a:alpha val="0"/>
                    </a:schemeClr>
                  </a:solidFill>
                </a:ln>
                <a:solidFill>
                  <a:srgbClr val="595959">
                    <a:alpha val="99000"/>
                  </a:srgbClr>
                </a:solidFill>
              </a:rPr>
              <a:t>VM</a:t>
            </a:r>
            <a:endParaRPr lang="en-US" sz="1700" baseline="-25000" dirty="0">
              <a:ln>
                <a:solidFill>
                  <a:schemeClr val="bg1">
                    <a:alpha val="0"/>
                  </a:schemeClr>
                </a:solidFill>
              </a:ln>
              <a:solidFill>
                <a:srgbClr val="595959">
                  <a:alpha val="99000"/>
                </a:srgbClr>
              </a:solidFill>
            </a:endParaRPr>
          </a:p>
        </p:txBody>
      </p:sp>
      <p:sp>
        <p:nvSpPr>
          <p:cNvPr id="7" name="Rectangle 6"/>
          <p:cNvSpPr/>
          <p:nvPr>
            <p:custDataLst>
              <p:tags r:id="rId7"/>
            </p:custDataLst>
          </p:nvPr>
        </p:nvSpPr>
        <p:spPr bwMode="auto">
          <a:xfrm>
            <a:off x="4675637" y="1916477"/>
            <a:ext cx="3906256" cy="26969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t" anchorCtr="0" compatLnSpc="1">
            <a:prstTxWarp prst="textNoShape">
              <a:avLst/>
            </a:prstTxWarp>
          </a:bodyPr>
          <a:lstStyle/>
          <a:p>
            <a:pPr algn="ctr" defTabSz="685552" fontAlgn="base">
              <a:spcBef>
                <a:spcPct val="0"/>
              </a:spcBef>
              <a:spcAft>
                <a:spcPct val="0"/>
              </a:spcAft>
            </a:pPr>
            <a:r>
              <a:rPr lang="en-US" cap="all" dirty="0" smtClean="0">
                <a:ln>
                  <a:solidFill>
                    <a:schemeClr val="bg1">
                      <a:alpha val="0"/>
                    </a:schemeClr>
                  </a:solidFill>
                </a:ln>
                <a:gradFill>
                  <a:gsLst>
                    <a:gs pos="0">
                      <a:srgbClr val="FFFFFF"/>
                    </a:gs>
                    <a:gs pos="100000">
                      <a:srgbClr val="FFFFFF"/>
                    </a:gs>
                  </a:gsLst>
                  <a:lin ang="5400000" scaled="0"/>
                </a:gradFill>
              </a:rPr>
              <a:t>Virtual Machine</a:t>
            </a:r>
            <a:endParaRPr lang="en-US" cap="all" dirty="0">
              <a:ln>
                <a:solidFill>
                  <a:schemeClr val="bg1">
                    <a:alpha val="0"/>
                  </a:schemeClr>
                </a:solidFill>
              </a:ln>
              <a:gradFill>
                <a:gsLst>
                  <a:gs pos="0">
                    <a:srgbClr val="FFFFFF"/>
                  </a:gs>
                  <a:gs pos="100000">
                    <a:srgbClr val="FFFFFF"/>
                  </a:gs>
                </a:gsLst>
                <a:lin ang="5400000" scaled="0"/>
              </a:gradFill>
            </a:endParaRPr>
          </a:p>
        </p:txBody>
      </p:sp>
      <p:sp>
        <p:nvSpPr>
          <p:cNvPr id="8" name="Rectangle 7"/>
          <p:cNvSpPr/>
          <p:nvPr>
            <p:custDataLst>
              <p:tags r:id="rId8"/>
            </p:custDataLst>
          </p:nvPr>
        </p:nvSpPr>
        <p:spPr bwMode="auto">
          <a:xfrm>
            <a:off x="5103141" y="2446086"/>
            <a:ext cx="3051248" cy="1761706"/>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US" sz="1700" dirty="0">
                <a:ln>
                  <a:solidFill>
                    <a:schemeClr val="bg1">
                      <a:alpha val="0"/>
                    </a:schemeClr>
                  </a:solidFill>
                </a:ln>
                <a:solidFill>
                  <a:srgbClr val="595959">
                    <a:alpha val="99000"/>
                  </a:srgbClr>
                </a:solidFill>
              </a:rPr>
              <a:t>VM</a:t>
            </a:r>
            <a:endParaRPr lang="en-US" sz="1700" baseline="-25000" dirty="0">
              <a:ln>
                <a:solidFill>
                  <a:schemeClr val="bg1">
                    <a:alpha val="0"/>
                  </a:schemeClr>
                </a:solidFill>
              </a:ln>
              <a:solidFill>
                <a:srgbClr val="595959">
                  <a:alpha val="99000"/>
                </a:srgbClr>
              </a:solidFill>
            </a:endParaRPr>
          </a:p>
        </p:txBody>
      </p:sp>
    </p:spTree>
    <p:extLst>
      <p:ext uri="{BB962C8B-B14F-4D97-AF65-F5344CB8AC3E}">
        <p14:creationId xmlns:p14="http://schemas.microsoft.com/office/powerpoint/2010/main" val="2999379597"/>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sz="5400" dirty="0"/>
              <a:t>Virtual Machine Networking</a:t>
            </a:r>
          </a:p>
        </p:txBody>
      </p:sp>
    </p:spTree>
    <p:extLst>
      <p:ext uri="{BB962C8B-B14F-4D97-AF65-F5344CB8AC3E}">
        <p14:creationId xmlns:p14="http://schemas.microsoft.com/office/powerpoint/2010/main" val="2803226450"/>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p>
            <a:r>
              <a:rPr lang="en-US" dirty="0" smtClean="0"/>
              <a:t>Virtual Machine Names and DNS</a:t>
            </a:r>
            <a:endParaRPr lang="en-US" dirty="0"/>
          </a:p>
        </p:txBody>
      </p:sp>
      <p:sp>
        <p:nvSpPr>
          <p:cNvPr id="3" name="Content Placeholder 2"/>
          <p:cNvSpPr>
            <a:spLocks noGrp="1"/>
          </p:cNvSpPr>
          <p:nvPr>
            <p:ph type="body" sz="quarter" idx="10"/>
          </p:nvPr>
        </p:nvSpPr>
        <p:spPr>
          <a:xfrm>
            <a:off x="389436" y="1085849"/>
            <a:ext cx="8363938" cy="3320909"/>
          </a:xfrm>
        </p:spPr>
        <p:txBody>
          <a:bodyPr/>
          <a:lstStyle/>
          <a:p>
            <a:r>
              <a:rPr lang="en-US" dirty="0" smtClean="0">
                <a:solidFill>
                  <a:schemeClr val="accent2">
                    <a:alpha val="99000"/>
                  </a:schemeClr>
                </a:solidFill>
              </a:rPr>
              <a:t>Full Control Over Machine Names </a:t>
            </a:r>
          </a:p>
          <a:p>
            <a:endParaRPr lang="en-US" dirty="0" smtClean="0"/>
          </a:p>
          <a:p>
            <a:r>
              <a:rPr lang="en-US" dirty="0" smtClean="0">
                <a:solidFill>
                  <a:schemeClr val="accent2">
                    <a:alpha val="99000"/>
                  </a:schemeClr>
                </a:solidFill>
              </a:rPr>
              <a:t>Windows Azure provided DNS</a:t>
            </a:r>
          </a:p>
          <a:p>
            <a:pPr marL="259525" lvl="1" indent="0">
              <a:buNone/>
            </a:pPr>
            <a:r>
              <a:rPr lang="en-US" dirty="0" smtClean="0"/>
              <a:t>Resolves VMs by name within the same cloud service</a:t>
            </a:r>
          </a:p>
          <a:p>
            <a:pPr marL="259525" lvl="1" indent="0">
              <a:buNone/>
            </a:pPr>
            <a:r>
              <a:rPr lang="en-US" dirty="0" smtClean="0"/>
              <a:t>Machine names are modeled explicitly and registered in the DNS service</a:t>
            </a:r>
          </a:p>
          <a:p>
            <a:pPr lvl="4"/>
            <a:endParaRPr lang="en-US" dirty="0" smtClean="0"/>
          </a:p>
          <a:p>
            <a:r>
              <a:rPr lang="en-US" dirty="0" smtClean="0">
                <a:solidFill>
                  <a:schemeClr val="accent2">
                    <a:alpha val="99000"/>
                  </a:schemeClr>
                </a:solidFill>
              </a:rPr>
              <a:t>Bring Your Own DNS Server</a:t>
            </a:r>
          </a:p>
          <a:p>
            <a:pPr marL="259525" lvl="1" indent="0">
              <a:buNone/>
            </a:pPr>
            <a:r>
              <a:rPr lang="en-US" dirty="0" smtClean="0"/>
              <a:t>Use </a:t>
            </a:r>
            <a:r>
              <a:rPr lang="en-US" smtClean="0"/>
              <a:t>your </a:t>
            </a:r>
            <a:r>
              <a:rPr lang="en-US" smtClean="0"/>
              <a:t>on-premises </a:t>
            </a:r>
            <a:r>
              <a:rPr lang="en-US" dirty="0" smtClean="0"/>
              <a:t>DNS servers</a:t>
            </a:r>
          </a:p>
          <a:p>
            <a:pPr marL="259525" lvl="1" indent="0">
              <a:buNone/>
            </a:pPr>
            <a:r>
              <a:rPr lang="en-US" dirty="0" smtClean="0"/>
              <a:t>Deploy a DNS server in Windows Azure</a:t>
            </a:r>
          </a:p>
          <a:p>
            <a:pPr marL="259525" lvl="1" indent="0">
              <a:buNone/>
            </a:pPr>
            <a:r>
              <a:rPr lang="en-US" dirty="0" smtClean="0"/>
              <a:t>Use public DNS services</a:t>
            </a:r>
            <a:endParaRPr lang="en-US" dirty="0"/>
          </a:p>
        </p:txBody>
      </p:sp>
    </p:spTree>
    <p:extLst>
      <p:ext uri="{BB962C8B-B14F-4D97-AF65-F5344CB8AC3E}">
        <p14:creationId xmlns:p14="http://schemas.microsoft.com/office/powerpoint/2010/main" val="494714756"/>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Protocols and Endpoints</a:t>
            </a:r>
            <a:endParaRPr lang="en-US" dirty="0"/>
          </a:p>
        </p:txBody>
      </p:sp>
      <p:sp>
        <p:nvSpPr>
          <p:cNvPr id="3" name="Content Placeholder 2"/>
          <p:cNvSpPr>
            <a:spLocks noGrp="1"/>
          </p:cNvSpPr>
          <p:nvPr>
            <p:ph type="body" sz="quarter" idx="10"/>
          </p:nvPr>
        </p:nvSpPr>
        <p:spPr>
          <a:xfrm>
            <a:off x="389436" y="1085853"/>
            <a:ext cx="8363938" cy="3926459"/>
          </a:xfrm>
        </p:spPr>
        <p:txBody>
          <a:bodyPr/>
          <a:lstStyle/>
          <a:p>
            <a:r>
              <a:rPr lang="en-US" sz="2000" dirty="0">
                <a:solidFill>
                  <a:schemeClr val="accent2">
                    <a:alpha val="99000"/>
                  </a:schemeClr>
                </a:solidFill>
              </a:rPr>
              <a:t>UDP Traffic Supported in WA </a:t>
            </a:r>
          </a:p>
          <a:p>
            <a:pPr marL="259525" lvl="1" indent="0">
              <a:buNone/>
            </a:pPr>
            <a:r>
              <a:rPr lang="en-US" sz="2000" dirty="0"/>
              <a:t>Load-balanced incoming traffic and allows outbound traffic</a:t>
            </a:r>
          </a:p>
          <a:p>
            <a:pPr lvl="1"/>
            <a:endParaRPr lang="en-US" sz="2000" dirty="0"/>
          </a:p>
          <a:p>
            <a:r>
              <a:rPr lang="en-US" sz="2000" dirty="0">
                <a:solidFill>
                  <a:schemeClr val="accent2">
                    <a:alpha val="99000"/>
                  </a:schemeClr>
                </a:solidFill>
              </a:rPr>
              <a:t>Support for All IP-Based Protocols (VM to VM)</a:t>
            </a:r>
          </a:p>
          <a:p>
            <a:pPr marL="259525" lvl="1" indent="0">
              <a:buNone/>
            </a:pPr>
            <a:r>
              <a:rPr lang="en-US" sz="2000" dirty="0"/>
              <a:t>Instance-to-instance communication</a:t>
            </a:r>
          </a:p>
          <a:p>
            <a:pPr marL="259525" lvl="1" indent="0">
              <a:buNone/>
            </a:pPr>
            <a:r>
              <a:rPr lang="en-US" sz="2000" dirty="0"/>
              <a:t>TCP, UDP and ICMP, dynamic ports</a:t>
            </a:r>
          </a:p>
          <a:p>
            <a:pPr lvl="1"/>
            <a:endParaRPr lang="en-US" sz="2000" dirty="0">
              <a:solidFill>
                <a:schemeClr val="accent2">
                  <a:alpha val="99000"/>
                </a:schemeClr>
              </a:solidFill>
            </a:endParaRPr>
          </a:p>
          <a:p>
            <a:r>
              <a:rPr lang="en-US" sz="2000" dirty="0">
                <a:solidFill>
                  <a:schemeClr val="accent2">
                    <a:alpha val="99000"/>
                  </a:schemeClr>
                </a:solidFill>
              </a:rPr>
              <a:t>Port Forwarded Endpoints</a:t>
            </a:r>
          </a:p>
          <a:p>
            <a:pPr marL="259525" lvl="1" indent="0">
              <a:buNone/>
            </a:pPr>
            <a:r>
              <a:rPr lang="en-US" sz="2000" dirty="0"/>
              <a:t>Direct communication to multiple VMs in the same cloud app</a:t>
            </a:r>
          </a:p>
          <a:p>
            <a:endParaRPr lang="en-US" sz="2000" dirty="0">
              <a:solidFill>
                <a:schemeClr val="accent2">
                  <a:alpha val="99000"/>
                </a:schemeClr>
              </a:solidFill>
            </a:endParaRPr>
          </a:p>
          <a:p>
            <a:r>
              <a:rPr lang="en-US" sz="2000" dirty="0">
                <a:solidFill>
                  <a:schemeClr val="accent2">
                    <a:alpha val="99000"/>
                  </a:schemeClr>
                </a:solidFill>
              </a:rPr>
              <a:t>Custom Load Balancer Health Probes</a:t>
            </a:r>
          </a:p>
          <a:p>
            <a:pPr marL="259525" lvl="1" indent="0">
              <a:buNone/>
            </a:pPr>
            <a:r>
              <a:rPr lang="en-US" sz="2000" dirty="0"/>
              <a:t>Health check with probe timeouts</a:t>
            </a:r>
          </a:p>
          <a:p>
            <a:pPr marL="259525" lvl="1" indent="0">
              <a:buNone/>
            </a:pPr>
            <a:r>
              <a:rPr lang="en-US" sz="2000" dirty="0"/>
              <a:t>HTTP based probing, allowing granular control of health checks</a:t>
            </a:r>
          </a:p>
          <a:p>
            <a:endParaRPr lang="en-US" sz="2000" dirty="0"/>
          </a:p>
        </p:txBody>
      </p:sp>
    </p:spTree>
    <p:extLst>
      <p:ext uri="{BB962C8B-B14F-4D97-AF65-F5344CB8AC3E}">
        <p14:creationId xmlns:p14="http://schemas.microsoft.com/office/powerpoint/2010/main" val="2487172236"/>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83"/>
          <p:cNvSpPr/>
          <p:nvPr/>
        </p:nvSpPr>
        <p:spPr bwMode="auto">
          <a:xfrm>
            <a:off x="5282568" y="1267729"/>
            <a:ext cx="3253615" cy="2756318"/>
          </a:xfrm>
          <a:prstGeom prst="rect">
            <a:avLst/>
          </a:prstGeom>
          <a:noFill/>
          <a:ln w="47625">
            <a:solidFill>
              <a:schemeClr val="accent2"/>
            </a:solidFill>
            <a:prstDash val="sysDash"/>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34286" tIns="34285" rIns="34286" bIns="34285" numCol="1" rtlCol="0" anchor="t" anchorCtr="0" compatLnSpc="1">
            <a:prstTxWarp prst="textNoShape">
              <a:avLst/>
            </a:prstTxWarp>
          </a:bodyPr>
          <a:lstStyle/>
          <a:p>
            <a:pPr algn="ctr" defTabSz="685495"/>
            <a:endParaRPr lang="en-US" sz="2100" spc="-38" dirty="0">
              <a:ln>
                <a:solidFill>
                  <a:schemeClr val="bg1">
                    <a:alpha val="0"/>
                  </a:schemeClr>
                </a:solidFill>
              </a:ln>
              <a:solidFill>
                <a:srgbClr val="595959">
                  <a:alpha val="99000"/>
                </a:srgbClr>
              </a:solidFill>
            </a:endParaRPr>
          </a:p>
        </p:txBody>
      </p:sp>
      <p:sp>
        <p:nvSpPr>
          <p:cNvPr id="2" name="Title 1"/>
          <p:cNvSpPr>
            <a:spLocks noGrp="1"/>
          </p:cNvSpPr>
          <p:nvPr>
            <p:ph type="title"/>
          </p:nvPr>
        </p:nvSpPr>
        <p:spPr/>
        <p:txBody>
          <a:bodyPr/>
          <a:lstStyle/>
          <a:p>
            <a:r>
              <a:rPr lang="en-US" dirty="0" smtClean="0"/>
              <a:t>Port Forwarding Input Endpoints</a:t>
            </a:r>
            <a:endParaRPr lang="en-US" dirty="0"/>
          </a:p>
        </p:txBody>
      </p:sp>
      <p:grpSp>
        <p:nvGrpSpPr>
          <p:cNvPr id="39" name="Group 38"/>
          <p:cNvGrpSpPr/>
          <p:nvPr/>
        </p:nvGrpSpPr>
        <p:grpSpPr>
          <a:xfrm>
            <a:off x="6139327" y="3191865"/>
            <a:ext cx="1509153" cy="504894"/>
            <a:chOff x="8515645" y="4889713"/>
            <a:chExt cx="2011680" cy="914400"/>
          </a:xfrm>
        </p:grpSpPr>
        <p:sp>
          <p:nvSpPr>
            <p:cNvPr id="40" name="Rectangle 39"/>
            <p:cNvSpPr/>
            <p:nvPr/>
          </p:nvSpPr>
          <p:spPr bwMode="auto">
            <a:xfrm>
              <a:off x="8515645" y="4889713"/>
              <a:ext cx="2011680" cy="914400"/>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p>
              <a:pPr algn="ctr" defTabSz="674583" fontAlgn="base">
                <a:spcBef>
                  <a:spcPct val="0"/>
                </a:spcBef>
                <a:spcAft>
                  <a:spcPct val="0"/>
                </a:spcAft>
              </a:pPr>
              <a:endParaRPr lang="en-US" dirty="0">
                <a:ln>
                  <a:solidFill>
                    <a:schemeClr val="bg1">
                      <a:alpha val="0"/>
                    </a:schemeClr>
                  </a:solidFill>
                </a:ln>
                <a:solidFill>
                  <a:srgbClr val="FFFFFF"/>
                </a:solidFill>
              </a:endParaRPr>
            </a:p>
          </p:txBody>
        </p:sp>
        <p:sp>
          <p:nvSpPr>
            <p:cNvPr id="41" name="Rectangle 40"/>
            <p:cNvSpPr/>
            <p:nvPr/>
          </p:nvSpPr>
          <p:spPr bwMode="auto">
            <a:xfrm>
              <a:off x="8607441" y="5026873"/>
              <a:ext cx="1737360" cy="640080"/>
            </a:xfrm>
            <a:prstGeom prst="rect">
              <a:avLst/>
            </a:prstGeom>
            <a:no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685495" fontAlgn="base">
                <a:spcBef>
                  <a:spcPct val="0"/>
                </a:spcBef>
                <a:spcAft>
                  <a:spcPct val="0"/>
                </a:spcAft>
              </a:pPr>
              <a:r>
                <a:rPr lang="en-US" sz="2400" dirty="0">
                  <a:ln>
                    <a:solidFill>
                      <a:schemeClr val="bg1">
                        <a:alpha val="0"/>
                      </a:schemeClr>
                    </a:solidFill>
                  </a:ln>
                  <a:solidFill>
                    <a:schemeClr val="bg1">
                      <a:alpha val="99000"/>
                    </a:schemeClr>
                  </a:solidFill>
                </a:rPr>
                <a:t>VM2</a:t>
              </a:r>
            </a:p>
          </p:txBody>
        </p:sp>
      </p:grpSp>
      <p:sp>
        <p:nvSpPr>
          <p:cNvPr id="42" name="Trapezoid 41"/>
          <p:cNvSpPr/>
          <p:nvPr/>
        </p:nvSpPr>
        <p:spPr bwMode="auto">
          <a:xfrm rot="16200000">
            <a:off x="3157056" y="2165700"/>
            <a:ext cx="2756318" cy="960370"/>
          </a:xfrm>
          <a:prstGeom prst="trapezoid">
            <a:avLst>
              <a:gd name="adj" fmla="val 37559"/>
            </a:avLst>
          </a:prstGeom>
          <a:solidFill>
            <a:schemeClr val="accent2"/>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vert" wrap="square" lIns="34286" tIns="34285" rIns="34286" bIns="34285" numCol="1" rtlCol="0" anchor="ctr" anchorCtr="0" compatLnSpc="1">
            <a:prstTxWarp prst="textNoShape">
              <a:avLst/>
            </a:prstTxWarp>
          </a:bodyPr>
          <a:lstStyle/>
          <a:p>
            <a:pPr defTabSz="685438" fontAlgn="base">
              <a:spcBef>
                <a:spcPct val="0"/>
              </a:spcBef>
              <a:spcAft>
                <a:spcPct val="0"/>
              </a:spcAft>
            </a:pPr>
            <a:r>
              <a:rPr lang="en-US" sz="2400" spc="-38" dirty="0">
                <a:ln>
                  <a:solidFill>
                    <a:schemeClr val="bg1">
                      <a:alpha val="0"/>
                    </a:schemeClr>
                  </a:solidFill>
                </a:ln>
                <a:solidFill>
                  <a:schemeClr val="bg1">
                    <a:alpha val="99000"/>
                  </a:schemeClr>
                </a:solidFill>
              </a:rPr>
              <a:t>LB/IP</a:t>
            </a:r>
          </a:p>
        </p:txBody>
      </p:sp>
      <p:grpSp>
        <p:nvGrpSpPr>
          <p:cNvPr id="64" name="Group 63"/>
          <p:cNvGrpSpPr/>
          <p:nvPr/>
        </p:nvGrpSpPr>
        <p:grpSpPr>
          <a:xfrm>
            <a:off x="6154799" y="1650212"/>
            <a:ext cx="1509153" cy="504894"/>
            <a:chOff x="8820127" y="4800893"/>
            <a:chExt cx="2011680" cy="914400"/>
          </a:xfrm>
        </p:grpSpPr>
        <p:sp>
          <p:nvSpPr>
            <p:cNvPr id="65" name="Rectangle 64"/>
            <p:cNvSpPr/>
            <p:nvPr/>
          </p:nvSpPr>
          <p:spPr bwMode="auto">
            <a:xfrm>
              <a:off x="8820127" y="4800893"/>
              <a:ext cx="2011680" cy="914400"/>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p>
              <a:pPr algn="ctr" defTabSz="674583" fontAlgn="base">
                <a:spcBef>
                  <a:spcPct val="0"/>
                </a:spcBef>
                <a:spcAft>
                  <a:spcPct val="0"/>
                </a:spcAft>
              </a:pPr>
              <a:endParaRPr lang="en-US" dirty="0">
                <a:ln>
                  <a:solidFill>
                    <a:schemeClr val="bg1">
                      <a:alpha val="0"/>
                    </a:schemeClr>
                  </a:solidFill>
                </a:ln>
                <a:solidFill>
                  <a:srgbClr val="FFFFFF"/>
                </a:solidFill>
              </a:endParaRPr>
            </a:p>
          </p:txBody>
        </p:sp>
        <p:sp>
          <p:nvSpPr>
            <p:cNvPr id="66" name="Rectangle 65"/>
            <p:cNvSpPr/>
            <p:nvPr/>
          </p:nvSpPr>
          <p:spPr bwMode="auto">
            <a:xfrm>
              <a:off x="8957287" y="4939811"/>
              <a:ext cx="1737360" cy="640080"/>
            </a:xfrm>
            <a:prstGeom prst="rect">
              <a:avLst/>
            </a:prstGeom>
            <a:no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685495" fontAlgn="base">
                <a:spcBef>
                  <a:spcPct val="0"/>
                </a:spcBef>
                <a:spcAft>
                  <a:spcPct val="0"/>
                </a:spcAft>
              </a:pPr>
              <a:r>
                <a:rPr lang="en-US" sz="2400" dirty="0">
                  <a:ln>
                    <a:solidFill>
                      <a:schemeClr val="bg1">
                        <a:alpha val="0"/>
                      </a:schemeClr>
                    </a:solidFill>
                  </a:ln>
                  <a:solidFill>
                    <a:schemeClr val="bg1">
                      <a:alpha val="99000"/>
                    </a:schemeClr>
                  </a:solidFill>
                </a:rPr>
                <a:t>VM1</a:t>
              </a:r>
            </a:p>
          </p:txBody>
        </p:sp>
      </p:grpSp>
      <p:grpSp>
        <p:nvGrpSpPr>
          <p:cNvPr id="72" name="Group 71"/>
          <p:cNvGrpSpPr/>
          <p:nvPr/>
        </p:nvGrpSpPr>
        <p:grpSpPr>
          <a:xfrm>
            <a:off x="5061734" y="1496332"/>
            <a:ext cx="959750" cy="571767"/>
            <a:chOff x="664614" y="2640917"/>
            <a:chExt cx="2072367" cy="1538524"/>
          </a:xfrm>
        </p:grpSpPr>
        <p:sp>
          <p:nvSpPr>
            <p:cNvPr id="74" name="Rectangle 73"/>
            <p:cNvSpPr/>
            <p:nvPr/>
          </p:nvSpPr>
          <p:spPr bwMode="auto">
            <a:xfrm>
              <a:off x="664614" y="2640917"/>
              <a:ext cx="2072367" cy="82816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45720" tIns="45718" rIns="45720" bIns="45718" numCol="1" rtlCol="0" anchor="ctr" anchorCtr="0" compatLnSpc="1">
              <a:prstTxWarp prst="textNoShape">
                <a:avLst/>
              </a:prstTxWarp>
              <a:spAutoFit/>
            </a:bodyPr>
            <a:lstStyle/>
            <a:p>
              <a:pPr algn="ctr" defTabSz="685495" fontAlgn="base">
                <a:spcBef>
                  <a:spcPct val="0"/>
                </a:spcBef>
                <a:spcAft>
                  <a:spcPct val="0"/>
                </a:spcAft>
              </a:pPr>
              <a:r>
                <a:rPr lang="en-US" sz="1400" dirty="0">
                  <a:ln>
                    <a:solidFill>
                      <a:schemeClr val="bg1">
                        <a:alpha val="0"/>
                      </a:schemeClr>
                    </a:solidFill>
                  </a:ln>
                  <a:solidFill>
                    <a:srgbClr val="595959">
                      <a:alpha val="99000"/>
                    </a:srgbClr>
                  </a:solidFill>
                </a:rPr>
                <a:t>PORT 3389</a:t>
              </a:r>
            </a:p>
          </p:txBody>
        </p:sp>
        <p:sp>
          <p:nvSpPr>
            <p:cNvPr id="73" name="Right Arrow 72"/>
            <p:cNvSpPr/>
            <p:nvPr/>
          </p:nvSpPr>
          <p:spPr bwMode="auto">
            <a:xfrm>
              <a:off x="768452" y="3539361"/>
              <a:ext cx="1920240" cy="640080"/>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495" fontAlgn="base">
                <a:spcBef>
                  <a:spcPct val="0"/>
                </a:spcBef>
                <a:spcAft>
                  <a:spcPct val="0"/>
                </a:spcAft>
              </a:pPr>
              <a:endParaRPr lang="en-US" sz="1700" dirty="0">
                <a:ln>
                  <a:solidFill>
                    <a:schemeClr val="bg1">
                      <a:alpha val="0"/>
                    </a:schemeClr>
                  </a:solidFill>
                </a:ln>
                <a:solidFill>
                  <a:schemeClr val="tx1">
                    <a:lumMod val="75000"/>
                    <a:lumOff val="25000"/>
                  </a:schemeClr>
                </a:solidFill>
              </a:endParaRPr>
            </a:p>
          </p:txBody>
        </p:sp>
      </p:grpSp>
      <p:grpSp>
        <p:nvGrpSpPr>
          <p:cNvPr id="78" name="Group 77"/>
          <p:cNvGrpSpPr/>
          <p:nvPr/>
        </p:nvGrpSpPr>
        <p:grpSpPr>
          <a:xfrm>
            <a:off x="2928237" y="1519625"/>
            <a:ext cx="959750" cy="571767"/>
            <a:chOff x="731225" y="2640917"/>
            <a:chExt cx="2072367" cy="1538524"/>
          </a:xfrm>
        </p:grpSpPr>
        <p:sp>
          <p:nvSpPr>
            <p:cNvPr id="79" name="Right Arrow 78"/>
            <p:cNvSpPr/>
            <p:nvPr/>
          </p:nvSpPr>
          <p:spPr bwMode="auto">
            <a:xfrm>
              <a:off x="768452" y="3539361"/>
              <a:ext cx="1920240" cy="640080"/>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495" fontAlgn="base">
                <a:spcBef>
                  <a:spcPct val="0"/>
                </a:spcBef>
                <a:spcAft>
                  <a:spcPct val="0"/>
                </a:spcAft>
              </a:pPr>
              <a:endParaRPr lang="en-US" sz="1700" dirty="0">
                <a:ln>
                  <a:solidFill>
                    <a:schemeClr val="bg1">
                      <a:alpha val="0"/>
                    </a:schemeClr>
                  </a:solidFill>
                </a:ln>
                <a:solidFill>
                  <a:schemeClr val="tx1">
                    <a:lumMod val="75000"/>
                    <a:lumOff val="25000"/>
                  </a:schemeClr>
                </a:solidFill>
              </a:endParaRPr>
            </a:p>
          </p:txBody>
        </p:sp>
        <p:sp>
          <p:nvSpPr>
            <p:cNvPr id="80" name="Rectangle 79"/>
            <p:cNvSpPr/>
            <p:nvPr/>
          </p:nvSpPr>
          <p:spPr bwMode="auto">
            <a:xfrm>
              <a:off x="731225" y="2640917"/>
              <a:ext cx="2072367" cy="82816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45720" tIns="45718" rIns="45720" bIns="45718" numCol="1" rtlCol="0" anchor="ctr" anchorCtr="0" compatLnSpc="1">
              <a:prstTxWarp prst="textNoShape">
                <a:avLst/>
              </a:prstTxWarp>
              <a:spAutoFit/>
            </a:bodyPr>
            <a:lstStyle/>
            <a:p>
              <a:pPr algn="ctr" defTabSz="685495" fontAlgn="base">
                <a:spcBef>
                  <a:spcPct val="0"/>
                </a:spcBef>
                <a:spcAft>
                  <a:spcPct val="0"/>
                </a:spcAft>
              </a:pPr>
              <a:r>
                <a:rPr lang="en-US" sz="1400" dirty="0">
                  <a:ln>
                    <a:solidFill>
                      <a:schemeClr val="bg1">
                        <a:alpha val="0"/>
                      </a:schemeClr>
                    </a:solidFill>
                  </a:ln>
                  <a:solidFill>
                    <a:srgbClr val="595959">
                      <a:alpha val="99000"/>
                    </a:srgbClr>
                  </a:solidFill>
                </a:rPr>
                <a:t>PORT 5586</a:t>
              </a:r>
            </a:p>
          </p:txBody>
        </p:sp>
      </p:grpSp>
      <p:grpSp>
        <p:nvGrpSpPr>
          <p:cNvPr id="81" name="Group 80"/>
          <p:cNvGrpSpPr/>
          <p:nvPr/>
        </p:nvGrpSpPr>
        <p:grpSpPr>
          <a:xfrm>
            <a:off x="2928237" y="2944132"/>
            <a:ext cx="959750" cy="571767"/>
            <a:chOff x="664616" y="2640917"/>
            <a:chExt cx="2072367" cy="1538524"/>
          </a:xfrm>
        </p:grpSpPr>
        <p:sp>
          <p:nvSpPr>
            <p:cNvPr id="82" name="Right Arrow 81"/>
            <p:cNvSpPr/>
            <p:nvPr/>
          </p:nvSpPr>
          <p:spPr bwMode="auto">
            <a:xfrm>
              <a:off x="768452" y="3539361"/>
              <a:ext cx="1920240" cy="640080"/>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495" fontAlgn="base">
                <a:spcBef>
                  <a:spcPct val="0"/>
                </a:spcBef>
                <a:spcAft>
                  <a:spcPct val="0"/>
                </a:spcAft>
              </a:pPr>
              <a:endParaRPr lang="en-US" sz="1700" dirty="0">
                <a:ln>
                  <a:solidFill>
                    <a:schemeClr val="bg1">
                      <a:alpha val="0"/>
                    </a:schemeClr>
                  </a:solidFill>
                </a:ln>
                <a:solidFill>
                  <a:schemeClr val="tx1">
                    <a:lumMod val="75000"/>
                    <a:lumOff val="25000"/>
                  </a:schemeClr>
                </a:solidFill>
              </a:endParaRPr>
            </a:p>
          </p:txBody>
        </p:sp>
        <p:sp>
          <p:nvSpPr>
            <p:cNvPr id="83" name="Rectangle 82"/>
            <p:cNvSpPr/>
            <p:nvPr/>
          </p:nvSpPr>
          <p:spPr bwMode="auto">
            <a:xfrm>
              <a:off x="664616" y="2640917"/>
              <a:ext cx="2072367" cy="82816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45720" tIns="45718" rIns="45720" bIns="45718" numCol="1" rtlCol="0" anchor="ctr" anchorCtr="0" compatLnSpc="1">
              <a:prstTxWarp prst="textNoShape">
                <a:avLst/>
              </a:prstTxWarp>
              <a:spAutoFit/>
            </a:bodyPr>
            <a:lstStyle/>
            <a:p>
              <a:pPr algn="ctr" defTabSz="685495" fontAlgn="base">
                <a:spcBef>
                  <a:spcPct val="0"/>
                </a:spcBef>
                <a:spcAft>
                  <a:spcPct val="0"/>
                </a:spcAft>
              </a:pPr>
              <a:r>
                <a:rPr lang="en-US" sz="1400" dirty="0">
                  <a:ln>
                    <a:solidFill>
                      <a:schemeClr val="bg1">
                        <a:alpha val="0"/>
                      </a:schemeClr>
                    </a:solidFill>
                  </a:ln>
                  <a:solidFill>
                    <a:srgbClr val="595959">
                      <a:alpha val="99000"/>
                    </a:srgbClr>
                  </a:solidFill>
                </a:rPr>
                <a:t>PORT 5587</a:t>
              </a:r>
            </a:p>
          </p:txBody>
        </p:sp>
      </p:grpSp>
      <p:sp>
        <p:nvSpPr>
          <p:cNvPr id="10" name="TextBox 9"/>
          <p:cNvSpPr txBox="1"/>
          <p:nvPr/>
        </p:nvSpPr>
        <p:spPr>
          <a:xfrm>
            <a:off x="2740777" y="4195405"/>
            <a:ext cx="6030049" cy="443198"/>
          </a:xfrm>
          <a:prstGeom prst="rect">
            <a:avLst/>
          </a:prstGeom>
          <a:noFill/>
        </p:spPr>
        <p:txBody>
          <a:bodyPr wrap="none" lIns="0" tIns="0" rIns="0" bIns="0" rtlCol="0">
            <a:spAutoFit/>
          </a:bodyPr>
          <a:lstStyle/>
          <a:p>
            <a:pPr>
              <a:lnSpc>
                <a:spcPct val="90000"/>
              </a:lnSpc>
              <a:spcBef>
                <a:spcPct val="20000"/>
              </a:spcBef>
              <a:buSzPct val="80000"/>
            </a:pPr>
            <a:r>
              <a:rPr lang="en-US" sz="3200" dirty="0">
                <a:solidFill>
                  <a:schemeClr val="tx2">
                    <a:alpha val="99000"/>
                  </a:schemeClr>
                </a:solidFill>
              </a:rPr>
              <a:t>Single Public IP Per Cloud Service</a:t>
            </a:r>
          </a:p>
        </p:txBody>
      </p:sp>
      <p:sp>
        <p:nvSpPr>
          <p:cNvPr id="85" name="Rectangle 84"/>
          <p:cNvSpPr/>
          <p:nvPr/>
        </p:nvSpPr>
        <p:spPr bwMode="auto">
          <a:xfrm>
            <a:off x="5755803" y="869941"/>
            <a:ext cx="2326563" cy="31160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45708" tIns="45706" rIns="45708" bIns="45706" numCol="1" rtlCol="0" anchor="ctr" anchorCtr="0" compatLnSpc="1">
            <a:prstTxWarp prst="textNoShape">
              <a:avLst/>
            </a:prstTxWarp>
            <a:spAutoFit/>
          </a:bodyPr>
          <a:lstStyle/>
          <a:p>
            <a:pPr algn="ctr" defTabSz="685495" fontAlgn="base">
              <a:spcBef>
                <a:spcPct val="0"/>
              </a:spcBef>
              <a:spcAft>
                <a:spcPct val="0"/>
              </a:spcAft>
            </a:pPr>
            <a:r>
              <a:rPr lang="en-US" sz="1400" dirty="0">
                <a:ln>
                  <a:solidFill>
                    <a:schemeClr val="bg1">
                      <a:alpha val="0"/>
                    </a:schemeClr>
                  </a:solidFill>
                </a:ln>
                <a:solidFill>
                  <a:srgbClr val="595959">
                    <a:alpha val="99000"/>
                  </a:srgbClr>
                </a:solidFill>
              </a:rPr>
              <a:t>Cloud App / Hosted Service</a:t>
            </a:r>
          </a:p>
        </p:txBody>
      </p:sp>
      <p:sp>
        <p:nvSpPr>
          <p:cNvPr id="11" name="TextBox 10"/>
          <p:cNvSpPr txBox="1"/>
          <p:nvPr/>
        </p:nvSpPr>
        <p:spPr>
          <a:xfrm>
            <a:off x="381000" y="1280160"/>
            <a:ext cx="1974130" cy="1495794"/>
          </a:xfrm>
          <a:prstGeom prst="rect">
            <a:avLst/>
          </a:prstGeom>
          <a:noFill/>
        </p:spPr>
        <p:txBody>
          <a:bodyPr wrap="none" lIns="0" tIns="0" rIns="0" bIns="0" rtlCol="0">
            <a:spAutoFit/>
          </a:bodyPr>
          <a:lstStyle/>
          <a:p>
            <a:pPr>
              <a:lnSpc>
                <a:spcPct val="90000"/>
              </a:lnSpc>
              <a:spcBef>
                <a:spcPct val="20000"/>
              </a:spcBef>
              <a:buSzPct val="80000"/>
            </a:pPr>
            <a:r>
              <a:rPr lang="en-US" sz="2000" dirty="0">
                <a:solidFill>
                  <a:schemeClr val="accent2">
                    <a:alpha val="99000"/>
                  </a:schemeClr>
                </a:solidFill>
              </a:rPr>
              <a:t>Endpoint</a:t>
            </a:r>
          </a:p>
          <a:p>
            <a:pPr>
              <a:lnSpc>
                <a:spcPct val="90000"/>
              </a:lnSpc>
              <a:spcBef>
                <a:spcPct val="20000"/>
              </a:spcBef>
              <a:buSzPct val="80000"/>
            </a:pPr>
            <a:r>
              <a:rPr lang="en-US" dirty="0">
                <a:gradFill>
                  <a:gsLst>
                    <a:gs pos="0">
                      <a:srgbClr val="595959"/>
                    </a:gs>
                    <a:gs pos="86000">
                      <a:srgbClr val="595959"/>
                    </a:gs>
                  </a:gsLst>
                  <a:lin ang="5400000" scaled="0"/>
                </a:gradFill>
              </a:rPr>
              <a:t>Public Port</a:t>
            </a:r>
          </a:p>
          <a:p>
            <a:pPr>
              <a:lnSpc>
                <a:spcPct val="90000"/>
              </a:lnSpc>
              <a:spcBef>
                <a:spcPct val="20000"/>
              </a:spcBef>
              <a:buSzPct val="80000"/>
            </a:pPr>
            <a:r>
              <a:rPr lang="en-US" dirty="0">
                <a:gradFill>
                  <a:gsLst>
                    <a:gs pos="0">
                      <a:srgbClr val="595959"/>
                    </a:gs>
                    <a:gs pos="86000">
                      <a:srgbClr val="595959"/>
                    </a:gs>
                  </a:gsLst>
                  <a:lin ang="5400000" scaled="0"/>
                </a:gradFill>
              </a:rPr>
              <a:t>Local Port</a:t>
            </a:r>
          </a:p>
          <a:p>
            <a:pPr>
              <a:lnSpc>
                <a:spcPct val="90000"/>
              </a:lnSpc>
              <a:spcBef>
                <a:spcPct val="20000"/>
              </a:spcBef>
              <a:buSzPct val="80000"/>
            </a:pPr>
            <a:r>
              <a:rPr lang="en-US" dirty="0">
                <a:gradFill>
                  <a:gsLst>
                    <a:gs pos="0">
                      <a:srgbClr val="595959"/>
                    </a:gs>
                    <a:gs pos="86000">
                      <a:srgbClr val="595959"/>
                    </a:gs>
                  </a:gsLst>
                  <a:lin ang="5400000" scaled="0"/>
                </a:gradFill>
              </a:rPr>
              <a:t>Protocol (TCP/UDP)</a:t>
            </a:r>
          </a:p>
          <a:p>
            <a:pPr>
              <a:lnSpc>
                <a:spcPct val="90000"/>
              </a:lnSpc>
              <a:spcBef>
                <a:spcPct val="20000"/>
              </a:spcBef>
              <a:buSzPct val="80000"/>
            </a:pPr>
            <a:r>
              <a:rPr lang="en-US" dirty="0">
                <a:gradFill>
                  <a:gsLst>
                    <a:gs pos="0">
                      <a:srgbClr val="595959"/>
                    </a:gs>
                    <a:gs pos="86000">
                      <a:srgbClr val="595959"/>
                    </a:gs>
                  </a:gsLst>
                  <a:lin ang="5400000" scaled="0"/>
                </a:gradFill>
              </a:rPr>
              <a:t>Name</a:t>
            </a:r>
          </a:p>
        </p:txBody>
      </p:sp>
      <p:grpSp>
        <p:nvGrpSpPr>
          <p:cNvPr id="75" name="Group 74"/>
          <p:cNvGrpSpPr/>
          <p:nvPr/>
        </p:nvGrpSpPr>
        <p:grpSpPr>
          <a:xfrm>
            <a:off x="5072532" y="2991489"/>
            <a:ext cx="959750" cy="571767"/>
            <a:chOff x="664614" y="2640917"/>
            <a:chExt cx="2072367" cy="1538525"/>
          </a:xfrm>
        </p:grpSpPr>
        <p:sp>
          <p:nvSpPr>
            <p:cNvPr id="76" name="Right Arrow 75"/>
            <p:cNvSpPr/>
            <p:nvPr/>
          </p:nvSpPr>
          <p:spPr bwMode="auto">
            <a:xfrm>
              <a:off x="768453" y="3539362"/>
              <a:ext cx="1920240" cy="640080"/>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495" fontAlgn="base">
                <a:spcBef>
                  <a:spcPct val="0"/>
                </a:spcBef>
                <a:spcAft>
                  <a:spcPct val="0"/>
                </a:spcAft>
              </a:pPr>
              <a:endParaRPr lang="en-US" sz="1700" dirty="0">
                <a:ln>
                  <a:solidFill>
                    <a:schemeClr val="bg1">
                      <a:alpha val="0"/>
                    </a:schemeClr>
                  </a:solidFill>
                </a:ln>
                <a:solidFill>
                  <a:schemeClr val="tx1">
                    <a:lumMod val="75000"/>
                    <a:lumOff val="25000"/>
                  </a:schemeClr>
                </a:solidFill>
              </a:endParaRPr>
            </a:p>
          </p:txBody>
        </p:sp>
        <p:sp>
          <p:nvSpPr>
            <p:cNvPr id="77" name="Rectangle 76"/>
            <p:cNvSpPr/>
            <p:nvPr/>
          </p:nvSpPr>
          <p:spPr bwMode="auto">
            <a:xfrm>
              <a:off x="664614" y="2640917"/>
              <a:ext cx="2072367" cy="82816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45720" tIns="45718" rIns="45720" bIns="45718" numCol="1" rtlCol="0" anchor="ctr" anchorCtr="0" compatLnSpc="1">
              <a:prstTxWarp prst="textNoShape">
                <a:avLst/>
              </a:prstTxWarp>
              <a:spAutoFit/>
            </a:bodyPr>
            <a:lstStyle/>
            <a:p>
              <a:pPr algn="ctr" defTabSz="685495" fontAlgn="base">
                <a:spcBef>
                  <a:spcPct val="0"/>
                </a:spcBef>
                <a:spcAft>
                  <a:spcPct val="0"/>
                </a:spcAft>
              </a:pPr>
              <a:r>
                <a:rPr lang="en-US" sz="1400" dirty="0">
                  <a:ln>
                    <a:solidFill>
                      <a:schemeClr val="bg1">
                        <a:alpha val="0"/>
                      </a:schemeClr>
                    </a:solidFill>
                  </a:ln>
                  <a:solidFill>
                    <a:srgbClr val="595959">
                      <a:alpha val="99000"/>
                    </a:srgbClr>
                  </a:solidFill>
                </a:rPr>
                <a:t>PORT 3389</a:t>
              </a:r>
            </a:p>
          </p:txBody>
        </p:sp>
      </p:grpSp>
    </p:spTree>
    <p:extLst>
      <p:ext uri="{BB962C8B-B14F-4D97-AF65-F5344CB8AC3E}">
        <p14:creationId xmlns:p14="http://schemas.microsoft.com/office/powerpoint/2010/main" val="2504867156"/>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Balanced Sets</a:t>
            </a:r>
            <a:endParaRPr lang="en-US" dirty="0"/>
          </a:p>
        </p:txBody>
      </p:sp>
      <p:sp>
        <p:nvSpPr>
          <p:cNvPr id="32" name="Rectangle 31"/>
          <p:cNvSpPr/>
          <p:nvPr/>
        </p:nvSpPr>
        <p:spPr bwMode="auto">
          <a:xfrm>
            <a:off x="5351233" y="1158497"/>
            <a:ext cx="1920740" cy="3454443"/>
          </a:xfrm>
          <a:prstGeom prst="rect">
            <a:avLst/>
          </a:prstGeom>
          <a:noFill/>
          <a:ln w="47625">
            <a:solidFill>
              <a:schemeClr val="accent2"/>
            </a:solidFill>
            <a:prstDash val="sysDash"/>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34286" tIns="34285" rIns="34286" bIns="34285" numCol="1" rtlCol="0" anchor="t" anchorCtr="0" compatLnSpc="1">
            <a:prstTxWarp prst="textNoShape">
              <a:avLst/>
            </a:prstTxWarp>
          </a:bodyPr>
          <a:lstStyle/>
          <a:p>
            <a:pPr algn="ctr" defTabSz="685495"/>
            <a:r>
              <a:rPr lang="en-US" sz="2100" spc="-38" dirty="0">
                <a:ln>
                  <a:solidFill>
                    <a:schemeClr val="bg1">
                      <a:alpha val="0"/>
                    </a:schemeClr>
                  </a:solidFill>
                </a:ln>
                <a:solidFill>
                  <a:srgbClr val="595959">
                    <a:alpha val="99000"/>
                  </a:srgbClr>
                </a:solidFill>
              </a:rPr>
              <a:t>Cloud App</a:t>
            </a:r>
          </a:p>
        </p:txBody>
      </p:sp>
      <p:grpSp>
        <p:nvGrpSpPr>
          <p:cNvPr id="33" name="Group 32"/>
          <p:cNvGrpSpPr/>
          <p:nvPr/>
        </p:nvGrpSpPr>
        <p:grpSpPr>
          <a:xfrm>
            <a:off x="5557027" y="1650826"/>
            <a:ext cx="1509153" cy="685800"/>
            <a:chOff x="8820127" y="2624961"/>
            <a:chExt cx="2011680" cy="914400"/>
          </a:xfrm>
        </p:grpSpPr>
        <p:sp>
          <p:nvSpPr>
            <p:cNvPr id="34" name="Rectangle 33"/>
            <p:cNvSpPr/>
            <p:nvPr/>
          </p:nvSpPr>
          <p:spPr bwMode="auto">
            <a:xfrm>
              <a:off x="8820127" y="2624961"/>
              <a:ext cx="2011680" cy="914400"/>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p>
              <a:pPr algn="ctr" defTabSz="674583" fontAlgn="base">
                <a:spcBef>
                  <a:spcPct val="0"/>
                </a:spcBef>
                <a:spcAft>
                  <a:spcPct val="0"/>
                </a:spcAft>
              </a:pPr>
              <a:endParaRPr lang="en-US" dirty="0">
                <a:ln>
                  <a:solidFill>
                    <a:schemeClr val="bg1">
                      <a:alpha val="0"/>
                    </a:schemeClr>
                  </a:solidFill>
                </a:ln>
                <a:solidFill>
                  <a:srgbClr val="FFFFFF"/>
                </a:solidFill>
              </a:endParaRPr>
            </a:p>
          </p:txBody>
        </p:sp>
        <p:sp>
          <p:nvSpPr>
            <p:cNvPr id="35" name="Rectangle 34"/>
            <p:cNvSpPr/>
            <p:nvPr/>
          </p:nvSpPr>
          <p:spPr bwMode="auto">
            <a:xfrm>
              <a:off x="8957287" y="2763879"/>
              <a:ext cx="1737360" cy="640080"/>
            </a:xfrm>
            <a:prstGeom prst="rect">
              <a:avLst/>
            </a:prstGeom>
            <a:no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685495" fontAlgn="base">
                <a:spcBef>
                  <a:spcPct val="0"/>
                </a:spcBef>
                <a:spcAft>
                  <a:spcPct val="0"/>
                </a:spcAft>
              </a:pPr>
              <a:r>
                <a:rPr lang="en-US" sz="2400" dirty="0">
                  <a:ln>
                    <a:solidFill>
                      <a:schemeClr val="bg1">
                        <a:alpha val="0"/>
                      </a:schemeClr>
                    </a:solidFill>
                  </a:ln>
                  <a:solidFill>
                    <a:schemeClr val="bg1">
                      <a:alpha val="99000"/>
                    </a:schemeClr>
                  </a:solidFill>
                </a:rPr>
                <a:t>VM1</a:t>
              </a:r>
            </a:p>
            <a:p>
              <a:pPr algn="ctr" defTabSz="685495" fontAlgn="base">
                <a:spcBef>
                  <a:spcPct val="0"/>
                </a:spcBef>
                <a:spcAft>
                  <a:spcPct val="0"/>
                </a:spcAft>
              </a:pPr>
              <a:r>
                <a:rPr lang="en-US" sz="1100" dirty="0">
                  <a:ln>
                    <a:solidFill>
                      <a:schemeClr val="bg1">
                        <a:alpha val="0"/>
                      </a:schemeClr>
                    </a:solidFill>
                  </a:ln>
                  <a:solidFill>
                    <a:schemeClr val="bg1">
                      <a:alpha val="99000"/>
                    </a:schemeClr>
                  </a:solidFill>
                </a:rPr>
                <a:t>LBHTTP</a:t>
              </a:r>
            </a:p>
          </p:txBody>
        </p:sp>
      </p:grpSp>
      <p:grpSp>
        <p:nvGrpSpPr>
          <p:cNvPr id="36" name="Group 35"/>
          <p:cNvGrpSpPr/>
          <p:nvPr/>
        </p:nvGrpSpPr>
        <p:grpSpPr>
          <a:xfrm>
            <a:off x="5557026" y="2662546"/>
            <a:ext cx="1509153" cy="685800"/>
            <a:chOff x="8820126" y="3915780"/>
            <a:chExt cx="2011680" cy="914400"/>
          </a:xfrm>
        </p:grpSpPr>
        <p:sp>
          <p:nvSpPr>
            <p:cNvPr id="37" name="Rectangle 36"/>
            <p:cNvSpPr/>
            <p:nvPr/>
          </p:nvSpPr>
          <p:spPr bwMode="auto">
            <a:xfrm>
              <a:off x="8820126" y="3915780"/>
              <a:ext cx="2011680" cy="914400"/>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p>
              <a:pPr algn="ctr" defTabSz="674583" fontAlgn="base">
                <a:spcBef>
                  <a:spcPct val="0"/>
                </a:spcBef>
                <a:spcAft>
                  <a:spcPct val="0"/>
                </a:spcAft>
              </a:pPr>
              <a:endParaRPr lang="en-US" dirty="0">
                <a:ln>
                  <a:solidFill>
                    <a:schemeClr val="bg1">
                      <a:alpha val="0"/>
                    </a:schemeClr>
                  </a:solidFill>
                </a:ln>
                <a:solidFill>
                  <a:srgbClr val="FFFFFF"/>
                </a:solidFill>
              </a:endParaRPr>
            </a:p>
          </p:txBody>
        </p:sp>
        <p:sp>
          <p:nvSpPr>
            <p:cNvPr id="38" name="Rectangle 37"/>
            <p:cNvSpPr/>
            <p:nvPr/>
          </p:nvSpPr>
          <p:spPr bwMode="auto">
            <a:xfrm>
              <a:off x="8957289" y="4097429"/>
              <a:ext cx="1737359" cy="640080"/>
            </a:xfrm>
            <a:prstGeom prst="rect">
              <a:avLst/>
            </a:prstGeom>
            <a:no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685495" fontAlgn="base">
                <a:spcBef>
                  <a:spcPct val="0"/>
                </a:spcBef>
                <a:spcAft>
                  <a:spcPct val="0"/>
                </a:spcAft>
              </a:pPr>
              <a:r>
                <a:rPr lang="en-US" sz="2400" dirty="0">
                  <a:ln>
                    <a:solidFill>
                      <a:schemeClr val="bg1">
                        <a:alpha val="0"/>
                      </a:schemeClr>
                    </a:solidFill>
                  </a:ln>
                  <a:solidFill>
                    <a:schemeClr val="bg1">
                      <a:alpha val="99000"/>
                    </a:schemeClr>
                  </a:solidFill>
                </a:rPr>
                <a:t>VM2</a:t>
              </a:r>
            </a:p>
            <a:p>
              <a:pPr algn="ctr" defTabSz="685495" fontAlgn="base">
                <a:spcBef>
                  <a:spcPct val="0"/>
                </a:spcBef>
                <a:spcAft>
                  <a:spcPct val="0"/>
                </a:spcAft>
              </a:pPr>
              <a:r>
                <a:rPr lang="en-US" sz="1100" dirty="0">
                  <a:ln>
                    <a:solidFill>
                      <a:schemeClr val="bg1">
                        <a:alpha val="0"/>
                      </a:schemeClr>
                    </a:solidFill>
                  </a:ln>
                  <a:solidFill>
                    <a:schemeClr val="bg1">
                      <a:alpha val="99000"/>
                    </a:schemeClr>
                  </a:solidFill>
                </a:rPr>
                <a:t>LBHTTP</a:t>
              </a:r>
            </a:p>
          </p:txBody>
        </p:sp>
      </p:grpSp>
      <p:grpSp>
        <p:nvGrpSpPr>
          <p:cNvPr id="39" name="Group 38"/>
          <p:cNvGrpSpPr/>
          <p:nvPr/>
        </p:nvGrpSpPr>
        <p:grpSpPr>
          <a:xfrm>
            <a:off x="5557027" y="3620907"/>
            <a:ext cx="1509153" cy="685800"/>
            <a:chOff x="8820127" y="4800893"/>
            <a:chExt cx="2011680" cy="914400"/>
          </a:xfrm>
        </p:grpSpPr>
        <p:sp>
          <p:nvSpPr>
            <p:cNvPr id="40" name="Rectangle 39"/>
            <p:cNvSpPr/>
            <p:nvPr/>
          </p:nvSpPr>
          <p:spPr bwMode="auto">
            <a:xfrm>
              <a:off x="8820127" y="4800893"/>
              <a:ext cx="2011680" cy="914400"/>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p>
              <a:pPr algn="ctr" defTabSz="674583" fontAlgn="base">
                <a:spcBef>
                  <a:spcPct val="0"/>
                </a:spcBef>
                <a:spcAft>
                  <a:spcPct val="0"/>
                </a:spcAft>
              </a:pPr>
              <a:endParaRPr lang="en-US" dirty="0">
                <a:ln>
                  <a:solidFill>
                    <a:schemeClr val="bg1">
                      <a:alpha val="0"/>
                    </a:schemeClr>
                  </a:solidFill>
                </a:ln>
                <a:solidFill>
                  <a:srgbClr val="FFFFFF"/>
                </a:solidFill>
              </a:endParaRPr>
            </a:p>
          </p:txBody>
        </p:sp>
        <p:sp>
          <p:nvSpPr>
            <p:cNvPr id="41" name="Rectangle 40"/>
            <p:cNvSpPr/>
            <p:nvPr/>
          </p:nvSpPr>
          <p:spPr bwMode="auto">
            <a:xfrm>
              <a:off x="8957287" y="4960476"/>
              <a:ext cx="1737359" cy="640080"/>
            </a:xfrm>
            <a:prstGeom prst="rect">
              <a:avLst/>
            </a:prstGeom>
            <a:no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685495" fontAlgn="base">
                <a:spcBef>
                  <a:spcPct val="0"/>
                </a:spcBef>
                <a:spcAft>
                  <a:spcPct val="0"/>
                </a:spcAft>
              </a:pPr>
              <a:r>
                <a:rPr lang="en-US" sz="2400" dirty="0">
                  <a:ln>
                    <a:solidFill>
                      <a:schemeClr val="bg1">
                        <a:alpha val="0"/>
                      </a:schemeClr>
                    </a:solidFill>
                  </a:ln>
                  <a:solidFill>
                    <a:schemeClr val="bg1">
                      <a:alpha val="99000"/>
                    </a:schemeClr>
                  </a:solidFill>
                </a:rPr>
                <a:t>VM3</a:t>
              </a:r>
            </a:p>
            <a:p>
              <a:pPr algn="ctr" defTabSz="685495" fontAlgn="base">
                <a:spcBef>
                  <a:spcPct val="0"/>
                </a:spcBef>
                <a:spcAft>
                  <a:spcPct val="0"/>
                </a:spcAft>
              </a:pPr>
              <a:r>
                <a:rPr lang="en-US" sz="1100" dirty="0">
                  <a:ln>
                    <a:solidFill>
                      <a:schemeClr val="bg1">
                        <a:alpha val="0"/>
                      </a:schemeClr>
                    </a:solidFill>
                  </a:ln>
                  <a:solidFill>
                    <a:schemeClr val="bg1">
                      <a:alpha val="99000"/>
                    </a:schemeClr>
                  </a:solidFill>
                </a:rPr>
                <a:t>LBHTTP</a:t>
              </a:r>
            </a:p>
          </p:txBody>
        </p:sp>
      </p:grpSp>
      <p:sp>
        <p:nvSpPr>
          <p:cNvPr id="42" name="Trapezoid 41"/>
          <p:cNvSpPr/>
          <p:nvPr/>
        </p:nvSpPr>
        <p:spPr bwMode="auto">
          <a:xfrm rot="16200000">
            <a:off x="2963693" y="2557932"/>
            <a:ext cx="3581400" cy="655570"/>
          </a:xfrm>
          <a:prstGeom prst="trapezoid">
            <a:avLst>
              <a:gd name="adj" fmla="val 37559"/>
            </a:avLst>
          </a:prstGeom>
          <a:solidFill>
            <a:schemeClr val="accent2"/>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vert" wrap="square" lIns="34286" tIns="34285" rIns="34286" bIns="34285" numCol="1" rtlCol="0" anchor="ctr" anchorCtr="0" compatLnSpc="1">
            <a:prstTxWarp prst="textNoShape">
              <a:avLst/>
            </a:prstTxWarp>
          </a:bodyPr>
          <a:lstStyle/>
          <a:p>
            <a:pPr defTabSz="685438" fontAlgn="base">
              <a:spcBef>
                <a:spcPct val="0"/>
              </a:spcBef>
              <a:spcAft>
                <a:spcPct val="0"/>
              </a:spcAft>
            </a:pPr>
            <a:r>
              <a:rPr lang="en-US" sz="2400" spc="-38" dirty="0">
                <a:ln>
                  <a:solidFill>
                    <a:schemeClr val="bg1">
                      <a:alpha val="0"/>
                    </a:schemeClr>
                  </a:solidFill>
                </a:ln>
                <a:solidFill>
                  <a:schemeClr val="bg1">
                    <a:alpha val="99000"/>
                  </a:schemeClr>
                </a:solidFill>
              </a:rPr>
              <a:t>LB</a:t>
            </a:r>
          </a:p>
        </p:txBody>
      </p:sp>
      <p:sp>
        <p:nvSpPr>
          <p:cNvPr id="30" name="TextBox 29"/>
          <p:cNvSpPr txBox="1"/>
          <p:nvPr/>
        </p:nvSpPr>
        <p:spPr>
          <a:xfrm>
            <a:off x="574731" y="1562344"/>
            <a:ext cx="2672163" cy="2409890"/>
          </a:xfrm>
          <a:prstGeom prst="rect">
            <a:avLst/>
          </a:prstGeom>
          <a:noFill/>
        </p:spPr>
        <p:txBody>
          <a:bodyPr wrap="square" lIns="0" tIns="0" rIns="0" bIns="0" rtlCol="0">
            <a:spAutoFit/>
          </a:bodyPr>
          <a:lstStyle/>
          <a:p>
            <a:pPr>
              <a:lnSpc>
                <a:spcPct val="90000"/>
              </a:lnSpc>
              <a:spcBef>
                <a:spcPct val="20000"/>
              </a:spcBef>
              <a:buSzPct val="80000"/>
            </a:pPr>
            <a:r>
              <a:rPr lang="en-US" sz="2000" dirty="0">
                <a:solidFill>
                  <a:schemeClr val="accent2">
                    <a:alpha val="99000"/>
                  </a:schemeClr>
                </a:solidFill>
              </a:rPr>
              <a:t>Endpoint Set</a:t>
            </a:r>
          </a:p>
          <a:p>
            <a:pPr>
              <a:lnSpc>
                <a:spcPct val="90000"/>
              </a:lnSpc>
              <a:spcBef>
                <a:spcPct val="20000"/>
              </a:spcBef>
              <a:buSzPct val="80000"/>
            </a:pPr>
            <a:r>
              <a:rPr lang="en-US" dirty="0">
                <a:gradFill>
                  <a:gsLst>
                    <a:gs pos="0">
                      <a:srgbClr val="595959"/>
                    </a:gs>
                    <a:gs pos="86000">
                      <a:srgbClr val="595959"/>
                    </a:gs>
                  </a:gsLst>
                  <a:lin ang="5400000" scaled="0"/>
                </a:gradFill>
              </a:rPr>
              <a:t>Public Port</a:t>
            </a:r>
          </a:p>
          <a:p>
            <a:pPr>
              <a:lnSpc>
                <a:spcPct val="90000"/>
              </a:lnSpc>
              <a:spcBef>
                <a:spcPct val="20000"/>
              </a:spcBef>
              <a:buSzPct val="80000"/>
            </a:pPr>
            <a:r>
              <a:rPr lang="en-US" dirty="0">
                <a:gradFill>
                  <a:gsLst>
                    <a:gs pos="0">
                      <a:srgbClr val="595959"/>
                    </a:gs>
                    <a:gs pos="86000">
                      <a:srgbClr val="595959"/>
                    </a:gs>
                  </a:gsLst>
                  <a:lin ang="5400000" scaled="0"/>
                </a:gradFill>
              </a:rPr>
              <a:t>Local Port</a:t>
            </a:r>
          </a:p>
          <a:p>
            <a:pPr>
              <a:lnSpc>
                <a:spcPct val="90000"/>
              </a:lnSpc>
              <a:spcBef>
                <a:spcPct val="20000"/>
              </a:spcBef>
              <a:buSzPct val="80000"/>
            </a:pPr>
            <a:r>
              <a:rPr lang="en-US" dirty="0">
                <a:gradFill>
                  <a:gsLst>
                    <a:gs pos="0">
                      <a:srgbClr val="595959"/>
                    </a:gs>
                    <a:gs pos="86000">
                      <a:srgbClr val="595959"/>
                    </a:gs>
                  </a:gsLst>
                  <a:lin ang="5400000" scaled="0"/>
                </a:gradFill>
              </a:rPr>
              <a:t>Protocol (TCP/UDP)</a:t>
            </a:r>
          </a:p>
          <a:p>
            <a:pPr>
              <a:lnSpc>
                <a:spcPct val="90000"/>
              </a:lnSpc>
              <a:spcBef>
                <a:spcPct val="20000"/>
              </a:spcBef>
              <a:buSzPct val="80000"/>
            </a:pPr>
            <a:r>
              <a:rPr lang="en-US" dirty="0" smtClean="0">
                <a:gradFill>
                  <a:gsLst>
                    <a:gs pos="0">
                      <a:srgbClr val="595959"/>
                    </a:gs>
                    <a:gs pos="86000">
                      <a:srgbClr val="595959"/>
                    </a:gs>
                  </a:gsLst>
                  <a:lin ang="5400000" scaled="0"/>
                </a:gradFill>
              </a:rPr>
              <a:t>Name</a:t>
            </a:r>
          </a:p>
          <a:p>
            <a:pPr>
              <a:lnSpc>
                <a:spcPct val="90000"/>
              </a:lnSpc>
              <a:spcBef>
                <a:spcPct val="20000"/>
              </a:spcBef>
              <a:buSzPct val="80000"/>
            </a:pPr>
            <a:endParaRPr lang="en-US" dirty="0" smtClean="0">
              <a:gradFill>
                <a:gsLst>
                  <a:gs pos="0">
                    <a:srgbClr val="292929">
                      <a:lumMod val="90000"/>
                      <a:lumOff val="10000"/>
                    </a:srgbClr>
                  </a:gs>
                  <a:gs pos="86000">
                    <a:srgbClr val="292929">
                      <a:lumMod val="90000"/>
                      <a:lumOff val="10000"/>
                    </a:srgbClr>
                  </a:gs>
                </a:gsLst>
                <a:lin ang="5400000" scaled="0"/>
              </a:gradFill>
            </a:endParaRPr>
          </a:p>
          <a:p>
            <a:pPr marL="342811" indent="-342811">
              <a:lnSpc>
                <a:spcPct val="90000"/>
              </a:lnSpc>
              <a:spcBef>
                <a:spcPct val="20000"/>
              </a:spcBef>
              <a:buSzPct val="80000"/>
              <a:buFont typeface="Arial" pitchFamily="34" charset="0"/>
              <a:buChar char="•"/>
            </a:pPr>
            <a:endParaRPr lang="en-US" dirty="0" smtClean="0">
              <a:gradFill>
                <a:gsLst>
                  <a:gs pos="0">
                    <a:srgbClr val="292929">
                      <a:lumMod val="90000"/>
                      <a:lumOff val="10000"/>
                    </a:srgbClr>
                  </a:gs>
                  <a:gs pos="86000">
                    <a:srgbClr val="292929">
                      <a:lumMod val="90000"/>
                      <a:lumOff val="10000"/>
                    </a:srgbClr>
                  </a:gs>
                </a:gsLst>
                <a:lin ang="5400000" scaled="0"/>
              </a:gradFill>
            </a:endParaRPr>
          </a:p>
          <a:p>
            <a:pPr marL="342811" indent="-342811">
              <a:lnSpc>
                <a:spcPct val="90000"/>
              </a:lnSpc>
              <a:spcBef>
                <a:spcPct val="20000"/>
              </a:spcBef>
              <a:buSzPct val="80000"/>
              <a:buFont typeface="Arial" pitchFamily="34" charset="0"/>
              <a:buChar char="•"/>
            </a:pPr>
            <a:endParaRPr lang="en-US" dirty="0">
              <a:gradFill>
                <a:gsLst>
                  <a:gs pos="0">
                    <a:srgbClr val="292929">
                      <a:lumMod val="90000"/>
                      <a:lumOff val="10000"/>
                    </a:srgbClr>
                  </a:gs>
                  <a:gs pos="86000">
                    <a:srgbClr val="292929">
                      <a:lumMod val="90000"/>
                      <a:lumOff val="10000"/>
                    </a:srgbClr>
                  </a:gs>
                </a:gsLst>
                <a:lin ang="5400000" scaled="0"/>
              </a:gradFill>
            </a:endParaRPr>
          </a:p>
        </p:txBody>
      </p:sp>
      <p:grpSp>
        <p:nvGrpSpPr>
          <p:cNvPr id="58" name="Group 57"/>
          <p:cNvGrpSpPr/>
          <p:nvPr/>
        </p:nvGrpSpPr>
        <p:grpSpPr>
          <a:xfrm>
            <a:off x="3436013" y="2479346"/>
            <a:ext cx="889299" cy="559233"/>
            <a:chOff x="768452" y="2674644"/>
            <a:chExt cx="1920240" cy="1504797"/>
          </a:xfrm>
        </p:grpSpPr>
        <p:sp>
          <p:nvSpPr>
            <p:cNvPr id="59" name="Right Arrow 58"/>
            <p:cNvSpPr/>
            <p:nvPr/>
          </p:nvSpPr>
          <p:spPr bwMode="auto">
            <a:xfrm>
              <a:off x="768452" y="3539361"/>
              <a:ext cx="1920240" cy="640080"/>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495" fontAlgn="base">
                <a:spcBef>
                  <a:spcPct val="0"/>
                </a:spcBef>
                <a:spcAft>
                  <a:spcPct val="0"/>
                </a:spcAft>
              </a:pPr>
              <a:endParaRPr lang="en-US" sz="1700" dirty="0">
                <a:ln>
                  <a:solidFill>
                    <a:schemeClr val="bg1">
                      <a:alpha val="0"/>
                    </a:schemeClr>
                  </a:solidFill>
                </a:ln>
                <a:solidFill>
                  <a:schemeClr val="tx1">
                    <a:lumMod val="75000"/>
                    <a:lumOff val="25000"/>
                  </a:schemeClr>
                </a:solidFill>
              </a:endParaRPr>
            </a:p>
          </p:txBody>
        </p:sp>
        <p:sp>
          <p:nvSpPr>
            <p:cNvPr id="60" name="Rectangle 59"/>
            <p:cNvSpPr/>
            <p:nvPr/>
          </p:nvSpPr>
          <p:spPr bwMode="auto">
            <a:xfrm>
              <a:off x="938896" y="2674644"/>
              <a:ext cx="1657005" cy="82816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45720" tIns="45718" rIns="45720" bIns="45718" numCol="1" rtlCol="0" anchor="ctr" anchorCtr="0" compatLnSpc="1">
              <a:prstTxWarp prst="textNoShape">
                <a:avLst/>
              </a:prstTxWarp>
              <a:spAutoFit/>
            </a:bodyPr>
            <a:lstStyle/>
            <a:p>
              <a:pPr algn="ctr" defTabSz="685495" fontAlgn="base">
                <a:spcBef>
                  <a:spcPct val="0"/>
                </a:spcBef>
                <a:spcAft>
                  <a:spcPct val="0"/>
                </a:spcAft>
              </a:pPr>
              <a:r>
                <a:rPr lang="en-US" sz="1400" dirty="0">
                  <a:ln>
                    <a:solidFill>
                      <a:schemeClr val="bg1">
                        <a:alpha val="0"/>
                      </a:schemeClr>
                    </a:solidFill>
                  </a:ln>
                  <a:solidFill>
                    <a:srgbClr val="595959">
                      <a:alpha val="99000"/>
                    </a:srgbClr>
                  </a:solidFill>
                </a:rPr>
                <a:t>PORT 80</a:t>
              </a:r>
            </a:p>
          </p:txBody>
        </p:sp>
      </p:grpSp>
      <p:sp>
        <p:nvSpPr>
          <p:cNvPr id="26" name="Right Arrow 25"/>
          <p:cNvSpPr/>
          <p:nvPr/>
        </p:nvSpPr>
        <p:spPr bwMode="auto">
          <a:xfrm rot="19275685">
            <a:off x="4969789" y="2363243"/>
            <a:ext cx="686713" cy="237875"/>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6" rIns="91412" bIns="45706" numCol="1" rtlCol="0" anchor="ctr" anchorCtr="0" compatLnSpc="1">
            <a:prstTxWarp prst="textNoShape">
              <a:avLst/>
            </a:prstTxWarp>
          </a:bodyPr>
          <a:lstStyle/>
          <a:p>
            <a:pPr algn="ctr" defTabSz="685495" fontAlgn="base">
              <a:spcBef>
                <a:spcPct val="0"/>
              </a:spcBef>
              <a:spcAft>
                <a:spcPct val="0"/>
              </a:spcAft>
            </a:pPr>
            <a:endParaRPr lang="en-US" sz="1700" dirty="0">
              <a:ln>
                <a:solidFill>
                  <a:schemeClr val="bg1">
                    <a:alpha val="0"/>
                  </a:schemeClr>
                </a:solidFill>
              </a:ln>
              <a:solidFill>
                <a:schemeClr val="tx1">
                  <a:lumMod val="75000"/>
                  <a:lumOff val="25000"/>
                </a:schemeClr>
              </a:solidFill>
            </a:endParaRPr>
          </a:p>
        </p:txBody>
      </p:sp>
      <p:sp>
        <p:nvSpPr>
          <p:cNvPr id="28" name="Right Arrow 27"/>
          <p:cNvSpPr/>
          <p:nvPr/>
        </p:nvSpPr>
        <p:spPr bwMode="auto">
          <a:xfrm>
            <a:off x="4985811" y="2886516"/>
            <a:ext cx="686713" cy="237875"/>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6" rIns="91412" bIns="45706" numCol="1" rtlCol="0" anchor="ctr" anchorCtr="0" compatLnSpc="1">
            <a:prstTxWarp prst="textNoShape">
              <a:avLst/>
            </a:prstTxWarp>
          </a:bodyPr>
          <a:lstStyle/>
          <a:p>
            <a:pPr algn="ctr" defTabSz="685495" fontAlgn="base">
              <a:spcBef>
                <a:spcPct val="0"/>
              </a:spcBef>
              <a:spcAft>
                <a:spcPct val="0"/>
              </a:spcAft>
            </a:pPr>
            <a:endParaRPr lang="en-US" sz="1700" dirty="0">
              <a:ln>
                <a:solidFill>
                  <a:schemeClr val="bg1">
                    <a:alpha val="0"/>
                  </a:schemeClr>
                </a:solidFill>
              </a:ln>
              <a:solidFill>
                <a:schemeClr val="tx1">
                  <a:lumMod val="75000"/>
                  <a:lumOff val="25000"/>
                </a:schemeClr>
              </a:solidFill>
            </a:endParaRPr>
          </a:p>
        </p:txBody>
      </p:sp>
      <p:sp>
        <p:nvSpPr>
          <p:cNvPr id="29" name="Right Arrow 28"/>
          <p:cNvSpPr/>
          <p:nvPr/>
        </p:nvSpPr>
        <p:spPr bwMode="auto">
          <a:xfrm rot="2518972">
            <a:off x="4977246" y="3413924"/>
            <a:ext cx="686713" cy="237875"/>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6" rIns="91412" bIns="45706" numCol="1" rtlCol="0" anchor="ctr" anchorCtr="0" compatLnSpc="1">
            <a:prstTxWarp prst="textNoShape">
              <a:avLst/>
            </a:prstTxWarp>
          </a:bodyPr>
          <a:lstStyle/>
          <a:p>
            <a:pPr algn="ctr" defTabSz="685495" fontAlgn="base">
              <a:spcBef>
                <a:spcPct val="0"/>
              </a:spcBef>
              <a:spcAft>
                <a:spcPct val="0"/>
              </a:spcAft>
            </a:pPr>
            <a:endParaRPr lang="en-US" sz="1700" dirty="0">
              <a:ln>
                <a:solidFill>
                  <a:schemeClr val="bg1">
                    <a:alpha val="0"/>
                  </a:schemeClr>
                </a:solidFill>
              </a:ln>
              <a:solidFill>
                <a:schemeClr val="tx1">
                  <a:lumMod val="75000"/>
                  <a:lumOff val="25000"/>
                </a:schemeClr>
              </a:solidFill>
            </a:endParaRPr>
          </a:p>
        </p:txBody>
      </p:sp>
    </p:spTree>
    <p:extLst>
      <p:ext uri="{BB962C8B-B14F-4D97-AF65-F5344CB8AC3E}">
        <p14:creationId xmlns:p14="http://schemas.microsoft.com/office/powerpoint/2010/main" val="28626526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bwMode="auto">
          <a:xfrm>
            <a:off x="4859846" y="3120164"/>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50" tIns="0" rIns="91424" bIns="0" numCol="1" rtlCol="0" anchor="ctr" anchorCtr="1" compatLnSpc="1">
            <a:prstTxWarp prst="textNoShape">
              <a:avLst/>
            </a:prstTxWarp>
          </a:bodyPr>
          <a:lstStyle/>
          <a:p>
            <a:pPr defTabSz="685777">
              <a:lnSpc>
                <a:spcPct val="90000"/>
              </a:lnSpc>
              <a:buSzPct val="90000"/>
            </a:pPr>
            <a:endParaRPr lang="en-US" kern="0" dirty="0">
              <a:gradFill>
                <a:gsLst>
                  <a:gs pos="85000">
                    <a:srgbClr val="FFFFFF"/>
                  </a:gs>
                  <a:gs pos="0">
                    <a:srgbClr val="FFFFFF"/>
                  </a:gs>
                </a:gsLst>
                <a:lin ang="5400000" scaled="0"/>
              </a:gradFill>
            </a:endParaRPr>
          </a:p>
        </p:txBody>
      </p:sp>
      <p:sp>
        <p:nvSpPr>
          <p:cNvPr id="29" name="Rectangle 28"/>
          <p:cNvSpPr/>
          <p:nvPr/>
        </p:nvSpPr>
        <p:spPr bwMode="auto">
          <a:xfrm>
            <a:off x="4858705" y="1652900"/>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50" tIns="182850" rIns="91424" bIns="45710" numCol="1" rtlCol="0" anchor="t" anchorCtr="0" compatLnSpc="1">
            <a:prstTxWarp prst="textNoShape">
              <a:avLst/>
            </a:prstTxWarp>
          </a:bodyPr>
          <a:lstStyle/>
          <a:p>
            <a:pPr defTabSz="685777">
              <a:lnSpc>
                <a:spcPct val="90000"/>
              </a:lnSpc>
              <a:buSzPct val="90000"/>
              <a:defRPr/>
            </a:pPr>
            <a:endParaRPr lang="en-US" sz="2200" kern="0">
              <a:gradFill>
                <a:gsLst>
                  <a:gs pos="85000">
                    <a:srgbClr val="FFFFFF"/>
                  </a:gs>
                  <a:gs pos="0">
                    <a:srgbClr val="FFFFFF"/>
                  </a:gs>
                </a:gsLst>
                <a:lin ang="5400000" scaled="0"/>
              </a:gradFill>
            </a:endParaRPr>
          </a:p>
        </p:txBody>
      </p:sp>
      <p:sp>
        <p:nvSpPr>
          <p:cNvPr id="81" name="Rectangle 80"/>
          <p:cNvSpPr/>
          <p:nvPr/>
        </p:nvSpPr>
        <p:spPr bwMode="auto">
          <a:xfrm>
            <a:off x="4858705" y="0"/>
            <a:ext cx="1162683" cy="5143500"/>
          </a:xfrm>
          <a:prstGeom prst="rect">
            <a:avLst/>
          </a:prstGeom>
          <a:solidFill>
            <a:schemeClr val="accent2"/>
          </a:solidFill>
          <a:ln w="9525" cap="flat" cmpd="sng" algn="ctr">
            <a:noFill/>
            <a:prstDash val="solid"/>
            <a:headEnd type="none" w="med" len="med"/>
            <a:tailEnd type="none" w="med" len="med"/>
          </a:ln>
          <a:effectLst/>
        </p:spPr>
        <p:txBody>
          <a:bodyPr vert="horz" wrap="square" lIns="182850" tIns="182850" rIns="91424" bIns="45710" numCol="1" rtlCol="0" anchor="t" anchorCtr="0" compatLnSpc="1">
            <a:prstTxWarp prst="textNoShape">
              <a:avLst/>
            </a:prstTxWarp>
          </a:bodyPr>
          <a:lstStyle/>
          <a:p>
            <a:pPr defTabSz="685777">
              <a:lnSpc>
                <a:spcPct val="90000"/>
              </a:lnSpc>
              <a:buSzPct val="90000"/>
              <a:defRPr/>
            </a:pPr>
            <a:endParaRPr lang="en-US" sz="2200" kern="0">
              <a:gradFill>
                <a:gsLst>
                  <a:gs pos="85000">
                    <a:srgbClr val="FFFFFF"/>
                  </a:gs>
                  <a:gs pos="0">
                    <a:srgbClr val="FFFFFF"/>
                  </a:gs>
                </a:gsLst>
                <a:lin ang="5400000" scaled="0"/>
              </a:gradFill>
            </a:endParaRPr>
          </a:p>
        </p:txBody>
      </p:sp>
      <p:sp>
        <p:nvSpPr>
          <p:cNvPr id="59" name="Rectangle 58"/>
          <p:cNvSpPr/>
          <p:nvPr/>
        </p:nvSpPr>
        <p:spPr bwMode="auto">
          <a:xfrm>
            <a:off x="6055761" y="3120164"/>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50" tIns="0" rIns="91424" bIns="0" numCol="1" rtlCol="0" anchor="ctr" anchorCtr="1" compatLnSpc="1">
            <a:prstTxWarp prst="textNoShape">
              <a:avLst/>
            </a:prstTxWarp>
          </a:bodyPr>
          <a:lstStyle/>
          <a:p>
            <a:pPr defTabSz="685777">
              <a:lnSpc>
                <a:spcPct val="90000"/>
              </a:lnSpc>
              <a:buSzPct val="90000"/>
              <a:defRPr/>
            </a:pPr>
            <a:r>
              <a:rPr lang="en-US" kern="0">
                <a:gradFill>
                  <a:gsLst>
                    <a:gs pos="85000">
                      <a:srgbClr val="FFFFFF"/>
                    </a:gs>
                    <a:gs pos="0">
                      <a:srgbClr val="FFFFFF"/>
                    </a:gs>
                  </a:gsLst>
                  <a:lin ang="5400000" scaled="0"/>
                </a:gradFill>
              </a:rPr>
              <a:t>PaaS</a:t>
            </a:r>
          </a:p>
        </p:txBody>
      </p:sp>
      <p:sp>
        <p:nvSpPr>
          <p:cNvPr id="60" name="Rectangle 59"/>
          <p:cNvSpPr/>
          <p:nvPr/>
        </p:nvSpPr>
        <p:spPr bwMode="auto">
          <a:xfrm>
            <a:off x="7251676" y="3120164"/>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50" tIns="0" rIns="91424" bIns="0" numCol="1" rtlCol="0" anchor="ctr" anchorCtr="1" compatLnSpc="1">
            <a:prstTxWarp prst="textNoShape">
              <a:avLst/>
            </a:prstTxWarp>
          </a:bodyPr>
          <a:lstStyle/>
          <a:p>
            <a:pPr defTabSz="685777">
              <a:lnSpc>
                <a:spcPct val="90000"/>
              </a:lnSpc>
              <a:buSzPct val="90000"/>
              <a:defRPr/>
            </a:pPr>
            <a:r>
              <a:rPr lang="en-US" kern="0">
                <a:gradFill>
                  <a:gsLst>
                    <a:gs pos="85000">
                      <a:srgbClr val="FFFFFF"/>
                    </a:gs>
                    <a:gs pos="0">
                      <a:srgbClr val="FFFFFF"/>
                    </a:gs>
                  </a:gsLst>
                  <a:lin ang="5400000" scaled="0"/>
                </a:gradFill>
              </a:rPr>
              <a:t>SaaS</a:t>
            </a:r>
          </a:p>
        </p:txBody>
      </p:sp>
      <p:sp>
        <p:nvSpPr>
          <p:cNvPr id="61" name="Rectangle 60"/>
          <p:cNvSpPr/>
          <p:nvPr/>
        </p:nvSpPr>
        <p:spPr bwMode="auto">
          <a:xfrm>
            <a:off x="6054620" y="1652900"/>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50" tIns="182850" rIns="91424" bIns="45710" numCol="1" rtlCol="0" anchor="t" anchorCtr="0" compatLnSpc="1">
            <a:prstTxWarp prst="textNoShape">
              <a:avLst/>
            </a:prstTxWarp>
          </a:bodyPr>
          <a:lstStyle/>
          <a:p>
            <a:pPr defTabSz="685777">
              <a:lnSpc>
                <a:spcPct val="90000"/>
              </a:lnSpc>
              <a:buSzPct val="90000"/>
              <a:defRPr/>
            </a:pPr>
            <a:endParaRPr lang="en-US" sz="2200" kern="0">
              <a:gradFill>
                <a:gsLst>
                  <a:gs pos="85000">
                    <a:srgbClr val="FFFFFF"/>
                  </a:gs>
                  <a:gs pos="0">
                    <a:srgbClr val="FFFFFF"/>
                  </a:gs>
                </a:gsLst>
                <a:lin ang="5400000" scaled="0"/>
              </a:gradFill>
            </a:endParaRPr>
          </a:p>
        </p:txBody>
      </p:sp>
      <p:sp>
        <p:nvSpPr>
          <p:cNvPr id="62" name="Rectangle 61"/>
          <p:cNvSpPr/>
          <p:nvPr/>
        </p:nvSpPr>
        <p:spPr bwMode="auto">
          <a:xfrm>
            <a:off x="7250535" y="1652900"/>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50" tIns="182850" rIns="91424" bIns="45710" numCol="1" rtlCol="0" anchor="t" anchorCtr="0" compatLnSpc="1">
            <a:prstTxWarp prst="textNoShape">
              <a:avLst/>
            </a:prstTxWarp>
          </a:bodyPr>
          <a:lstStyle/>
          <a:p>
            <a:pPr defTabSz="685777">
              <a:lnSpc>
                <a:spcPct val="90000"/>
              </a:lnSpc>
              <a:buSzPct val="90000"/>
              <a:defRPr/>
            </a:pPr>
            <a:endParaRPr lang="en-US" sz="2200" kern="0">
              <a:gradFill>
                <a:gsLst>
                  <a:gs pos="85000">
                    <a:srgbClr val="FFFFFF"/>
                  </a:gs>
                  <a:gs pos="0">
                    <a:srgbClr val="FFFFFF"/>
                  </a:gs>
                </a:gsLst>
                <a:lin ang="5400000" scaled="0"/>
              </a:gradFill>
            </a:endParaRPr>
          </a:p>
        </p:txBody>
      </p:sp>
      <p:sp>
        <p:nvSpPr>
          <p:cNvPr id="64" name="Rectangle 63"/>
          <p:cNvSpPr/>
          <p:nvPr/>
        </p:nvSpPr>
        <p:spPr bwMode="auto">
          <a:xfrm>
            <a:off x="2468020" y="3120164"/>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91424" tIns="0" rIns="0" bIns="0" numCol="1" rtlCol="0" anchor="ctr" anchorCtr="1" compatLnSpc="1">
            <a:prstTxWarp prst="textNoShape">
              <a:avLst/>
            </a:prstTxWarp>
          </a:bodyPr>
          <a:lstStyle/>
          <a:p>
            <a:pPr algn="ctr" defTabSz="685777">
              <a:buSzPct val="90000"/>
              <a:defRPr/>
            </a:pPr>
            <a:r>
              <a:rPr lang="en-US" kern="0">
                <a:gradFill>
                  <a:gsLst>
                    <a:gs pos="85000">
                      <a:srgbClr val="FFFFFF"/>
                    </a:gs>
                    <a:gs pos="0">
                      <a:srgbClr val="FFFFFF"/>
                    </a:gs>
                  </a:gsLst>
                  <a:lin ang="5400000" scaled="0"/>
                </a:gradFill>
              </a:rPr>
              <a:t>Physical</a:t>
            </a:r>
          </a:p>
        </p:txBody>
      </p:sp>
      <p:sp>
        <p:nvSpPr>
          <p:cNvPr id="65" name="Rectangle 64"/>
          <p:cNvSpPr/>
          <p:nvPr/>
        </p:nvSpPr>
        <p:spPr bwMode="auto">
          <a:xfrm>
            <a:off x="2466879" y="1652900"/>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50" tIns="182850" rIns="91424" bIns="45710" numCol="1" rtlCol="0" anchor="t" anchorCtr="0" compatLnSpc="1">
            <a:prstTxWarp prst="textNoShape">
              <a:avLst/>
            </a:prstTxWarp>
          </a:bodyPr>
          <a:lstStyle/>
          <a:p>
            <a:pPr defTabSz="685777">
              <a:lnSpc>
                <a:spcPct val="90000"/>
              </a:lnSpc>
              <a:buSzPct val="90000"/>
              <a:defRPr/>
            </a:pPr>
            <a:endParaRPr lang="en-US" sz="2200" kern="0">
              <a:gradFill>
                <a:gsLst>
                  <a:gs pos="85000">
                    <a:srgbClr val="FFFFFF"/>
                  </a:gs>
                  <a:gs pos="0">
                    <a:srgbClr val="FFFFFF"/>
                  </a:gs>
                </a:gsLst>
                <a:lin ang="5400000" scaled="0"/>
              </a:gradFill>
            </a:endParaRPr>
          </a:p>
        </p:txBody>
      </p:sp>
      <p:pic>
        <p:nvPicPr>
          <p:cNvPr id="66" name="Picture 6" descr="\\magnum\Projects\Microsoft\Cloud Power FY12\Design\Icons\PNGs\Server_2.png"/>
          <p:cNvPicPr>
            <a:picLocks noChangeAspect="1" noChangeArrowheads="1"/>
          </p:cNvPicPr>
          <p:nvPr/>
        </p:nvPicPr>
        <p:blipFill>
          <a:blip r:embed="rId3" cstate="print">
            <a:lum bright="100000"/>
          </a:blip>
          <a:srcRect/>
          <a:stretch>
            <a:fillRect/>
          </a:stretch>
        </p:blipFill>
        <p:spPr bwMode="auto">
          <a:xfrm>
            <a:off x="2638857" y="1958310"/>
            <a:ext cx="830658" cy="830440"/>
          </a:xfrm>
          <a:prstGeom prst="rect">
            <a:avLst/>
          </a:prstGeom>
          <a:noFill/>
        </p:spPr>
      </p:pic>
      <p:sp>
        <p:nvSpPr>
          <p:cNvPr id="68" name="Isosceles Triangle 67"/>
          <p:cNvSpPr/>
          <p:nvPr/>
        </p:nvSpPr>
        <p:spPr bwMode="auto">
          <a:xfrm rot="10800000">
            <a:off x="6328213" y="2170477"/>
            <a:ext cx="436736" cy="546931"/>
          </a:xfrm>
          <a:prstGeom prst="triangle">
            <a:avLst>
              <a:gd name="adj" fmla="val 0"/>
            </a:avLst>
          </a:prstGeom>
          <a:gradFill rotWithShape="1">
            <a:gsLst>
              <a:gs pos="0">
                <a:sysClr val="window" lastClr="FFFFFF">
                  <a:lumMod val="95000"/>
                  <a:alpha val="0"/>
                </a:sysClr>
              </a:gs>
              <a:gs pos="50000">
                <a:schemeClr val="bg1">
                  <a:alpha val="53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20" tIns="45710" rIns="91420" bIns="45710" numCol="1" rtlCol="0" anchor="ctr" anchorCtr="0" compatLnSpc="1">
            <a:prstTxWarp prst="textNoShape">
              <a:avLst/>
            </a:prstTxWarp>
          </a:bodyPr>
          <a:lstStyle/>
          <a:p>
            <a:pPr algn="ctr" defTabSz="685552">
              <a:defRPr/>
            </a:pPr>
            <a:endParaRPr lang="en-US" sz="1400" kern="0">
              <a:gradFill>
                <a:gsLst>
                  <a:gs pos="0">
                    <a:srgbClr val="FFFFFF"/>
                  </a:gs>
                  <a:gs pos="100000">
                    <a:srgbClr val="FFFFFF"/>
                  </a:gs>
                </a:gsLst>
                <a:lin ang="5400000" scaled="0"/>
              </a:gradFill>
              <a:latin typeface="Segoe UI"/>
            </a:endParaRPr>
          </a:p>
        </p:txBody>
      </p:sp>
      <p:pic>
        <p:nvPicPr>
          <p:cNvPr id="69" name="Picture 68"/>
          <p:cNvPicPr>
            <a:picLocks noChangeAspect="1"/>
          </p:cNvPicPr>
          <p:nvPr/>
        </p:nvPicPr>
        <p:blipFill>
          <a:blip r:embed="rId4" cstate="print">
            <a:lum bright="100000" contrast="100000"/>
          </a:blip>
          <a:stretch>
            <a:fillRect/>
          </a:stretch>
        </p:blipFill>
        <p:spPr>
          <a:xfrm>
            <a:off x="6224924" y="2491890"/>
            <a:ext cx="869612" cy="518146"/>
          </a:xfrm>
          <a:prstGeom prst="rect">
            <a:avLst/>
          </a:prstGeom>
          <a:noFill/>
          <a:ln>
            <a:noFill/>
          </a:ln>
          <a:effectLst/>
        </p:spPr>
      </p:pic>
      <p:pic>
        <p:nvPicPr>
          <p:cNvPr id="70" name="Picture 69" descr="\\MAGNUM\Projects\Microsoft\Cloud Power FY12\Design\ICONS_PNG\Application.png"/>
          <p:cNvPicPr>
            <a:picLocks noChangeAspect="1" noChangeArrowheads="1"/>
          </p:cNvPicPr>
          <p:nvPr/>
        </p:nvPicPr>
        <p:blipFill>
          <a:blip r:embed="rId5" cstate="print">
            <a:lum bright="100000"/>
          </a:blip>
          <a:srcRect/>
          <a:stretch>
            <a:fillRect/>
          </a:stretch>
        </p:blipFill>
        <p:spPr bwMode="auto">
          <a:xfrm>
            <a:off x="6224927" y="1639410"/>
            <a:ext cx="643313" cy="642978"/>
          </a:xfrm>
          <a:prstGeom prst="rect">
            <a:avLst/>
          </a:prstGeom>
          <a:noFill/>
        </p:spPr>
      </p:pic>
      <p:grpSp>
        <p:nvGrpSpPr>
          <p:cNvPr id="71" name="Group 70"/>
          <p:cNvGrpSpPr/>
          <p:nvPr/>
        </p:nvGrpSpPr>
        <p:grpSpPr>
          <a:xfrm>
            <a:off x="7404781" y="1719018"/>
            <a:ext cx="869612" cy="1291021"/>
            <a:chOff x="10948236" y="3048621"/>
            <a:chExt cx="2113909" cy="3139117"/>
          </a:xfrm>
        </p:grpSpPr>
        <p:pic>
          <p:nvPicPr>
            <p:cNvPr id="72" name="Picture 2" descr="\\MAGNUM\Projects\Microsoft\Cloud Power FY12\Design\Icons\PNGs\Web.png"/>
            <p:cNvPicPr>
              <a:picLocks noChangeAspect="1" noChangeArrowheads="1"/>
            </p:cNvPicPr>
            <p:nvPr/>
          </p:nvPicPr>
          <p:blipFill rotWithShape="1">
            <a:blip r:embed="rId6" cstate="print">
              <a:lum bright="100000"/>
            </a:blip>
            <a:srcRect t="1" b="-1316"/>
            <a:stretch/>
          </p:blipFill>
          <p:spPr bwMode="auto">
            <a:xfrm>
              <a:off x="11112870" y="3048621"/>
              <a:ext cx="1234537" cy="1250773"/>
            </a:xfrm>
            <a:prstGeom prst="rect">
              <a:avLst/>
            </a:prstGeom>
            <a:noFill/>
          </p:spPr>
        </p:pic>
        <p:sp>
          <p:nvSpPr>
            <p:cNvPr id="73" name="Isosceles Triangle 72"/>
            <p:cNvSpPr/>
            <p:nvPr/>
          </p:nvSpPr>
          <p:spPr bwMode="auto">
            <a:xfrm rot="10800000">
              <a:off x="11199316" y="4146344"/>
              <a:ext cx="1061647" cy="1329862"/>
            </a:xfrm>
            <a:prstGeom prst="triangle">
              <a:avLst>
                <a:gd name="adj" fmla="val 0"/>
              </a:avLst>
            </a:prstGeom>
            <a:gradFill rotWithShape="1">
              <a:gsLst>
                <a:gs pos="0">
                  <a:sysClr val="window" lastClr="FFFFFF">
                    <a:lumMod val="95000"/>
                    <a:alpha val="0"/>
                  </a:sysClr>
                </a:gs>
                <a:gs pos="50000">
                  <a:schemeClr val="bg1">
                    <a:alpha val="67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685552">
                <a:defRPr/>
              </a:pPr>
              <a:endParaRPr lang="en-US" sz="1400" kern="0">
                <a:gradFill>
                  <a:gsLst>
                    <a:gs pos="0">
                      <a:srgbClr val="FFFFFF"/>
                    </a:gs>
                    <a:gs pos="100000">
                      <a:srgbClr val="FFFFFF"/>
                    </a:gs>
                  </a:gsLst>
                  <a:lin ang="5400000" scaled="0"/>
                </a:gradFill>
                <a:latin typeface="Segoe UI"/>
              </a:endParaRPr>
            </a:p>
          </p:txBody>
        </p:sp>
        <p:pic>
          <p:nvPicPr>
            <p:cNvPr id="74" name="Picture 73"/>
            <p:cNvPicPr>
              <a:picLocks noChangeAspect="1"/>
            </p:cNvPicPr>
            <p:nvPr/>
          </p:nvPicPr>
          <p:blipFill>
            <a:blip r:embed="rId4" cstate="print">
              <a:lum bright="100000" contrast="100000"/>
            </a:blip>
            <a:stretch>
              <a:fillRect/>
            </a:stretch>
          </p:blipFill>
          <p:spPr>
            <a:xfrm>
              <a:off x="10948236" y="4927866"/>
              <a:ext cx="2113909" cy="1259872"/>
            </a:xfrm>
            <a:prstGeom prst="rect">
              <a:avLst/>
            </a:prstGeom>
            <a:noFill/>
            <a:ln>
              <a:noFill/>
            </a:ln>
            <a:effectLst/>
          </p:spPr>
        </p:pic>
      </p:grpSp>
      <p:grpSp>
        <p:nvGrpSpPr>
          <p:cNvPr id="75" name="Group 74"/>
          <p:cNvGrpSpPr/>
          <p:nvPr/>
        </p:nvGrpSpPr>
        <p:grpSpPr>
          <a:xfrm>
            <a:off x="3662792" y="1652900"/>
            <a:ext cx="1163824" cy="1856450"/>
            <a:chOff x="2983003" y="2764132"/>
            <a:chExt cx="2829100" cy="4513958"/>
          </a:xfrm>
        </p:grpSpPr>
        <p:sp>
          <p:nvSpPr>
            <p:cNvPr id="76" name="Rectangle 75"/>
            <p:cNvSpPr/>
            <p:nvPr/>
          </p:nvSpPr>
          <p:spPr bwMode="auto">
            <a:xfrm>
              <a:off x="2985776" y="6331781"/>
              <a:ext cx="2826327" cy="946309"/>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0" tIns="0" rIns="0" bIns="0" numCol="1" rtlCol="0" anchor="ctr" anchorCtr="1" compatLnSpc="1">
              <a:prstTxWarp prst="textNoShape">
                <a:avLst/>
              </a:prstTxWarp>
            </a:bodyPr>
            <a:lstStyle/>
            <a:p>
              <a:pPr defTabSz="685777">
                <a:lnSpc>
                  <a:spcPct val="90000"/>
                </a:lnSpc>
                <a:buSzPct val="90000"/>
                <a:defRPr/>
              </a:pPr>
              <a:r>
                <a:rPr lang="en-US" kern="0">
                  <a:gradFill>
                    <a:gsLst>
                      <a:gs pos="85000">
                        <a:srgbClr val="FFFFFF"/>
                      </a:gs>
                      <a:gs pos="0">
                        <a:srgbClr val="FFFFFF"/>
                      </a:gs>
                    </a:gsLst>
                    <a:lin ang="5400000" scaled="0"/>
                  </a:gradFill>
                  <a:latin typeface="+mj-lt"/>
                </a:rPr>
                <a:t>Virtual</a:t>
              </a:r>
            </a:p>
          </p:txBody>
        </p:sp>
        <p:sp>
          <p:nvSpPr>
            <p:cNvPr id="77" name="Rectangle 76"/>
            <p:cNvSpPr/>
            <p:nvPr/>
          </p:nvSpPr>
          <p:spPr bwMode="auto">
            <a:xfrm>
              <a:off x="2983003" y="2764132"/>
              <a:ext cx="2826327" cy="348043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777">
                <a:lnSpc>
                  <a:spcPct val="90000"/>
                </a:lnSpc>
                <a:buSzPct val="90000"/>
                <a:defRPr/>
              </a:pPr>
              <a:endParaRPr lang="en-US" sz="2200" kern="0">
                <a:gradFill>
                  <a:gsLst>
                    <a:gs pos="85000">
                      <a:srgbClr val="FFFFFF"/>
                    </a:gs>
                    <a:gs pos="0">
                      <a:srgbClr val="FFFFFF"/>
                    </a:gs>
                  </a:gsLst>
                  <a:lin ang="5400000" scaled="0"/>
                </a:gradFill>
              </a:endParaRPr>
            </a:p>
          </p:txBody>
        </p:sp>
        <p:pic>
          <p:nvPicPr>
            <p:cNvPr id="78" name="Picture 2"/>
            <p:cNvPicPr>
              <a:picLocks noChangeAspect="1" noChangeArrowheads="1"/>
            </p:cNvPicPr>
            <p:nvPr/>
          </p:nvPicPr>
          <p:blipFill>
            <a:blip r:embed="rId7" cstate="print">
              <a:lum bright="100000" contrast="100000"/>
            </a:blip>
            <a:srcRect/>
            <a:stretch>
              <a:fillRect/>
            </a:stretch>
          </p:blipFill>
          <p:spPr bwMode="auto">
            <a:xfrm>
              <a:off x="3085313" y="3346910"/>
              <a:ext cx="2552600" cy="2338866"/>
            </a:xfrm>
            <a:prstGeom prst="rect">
              <a:avLst/>
            </a:prstGeom>
            <a:noFill/>
            <a:ln w="9525">
              <a:noFill/>
              <a:miter lim="800000"/>
              <a:headEnd/>
              <a:tailEnd/>
            </a:ln>
            <a:effectLst/>
          </p:spPr>
        </p:pic>
      </p:grpSp>
      <p:sp>
        <p:nvSpPr>
          <p:cNvPr id="80" name="Rectangle 79"/>
          <p:cNvSpPr/>
          <p:nvPr/>
        </p:nvSpPr>
        <p:spPr bwMode="auto">
          <a:xfrm>
            <a:off x="4859847" y="3120164"/>
            <a:ext cx="1162683" cy="389187"/>
          </a:xfrm>
          <a:prstGeom prst="rect">
            <a:avLst/>
          </a:prstGeom>
          <a:noFill/>
          <a:ln w="9525" cap="flat" cmpd="sng" algn="ctr">
            <a:noFill/>
            <a:prstDash val="solid"/>
            <a:headEnd type="none" w="med" len="med"/>
            <a:tailEnd type="none" w="med" len="med"/>
          </a:ln>
          <a:effectLst/>
        </p:spPr>
        <p:txBody>
          <a:bodyPr vert="horz" wrap="square" lIns="182850" tIns="0" rIns="91424" bIns="0" numCol="1" rtlCol="0" anchor="ctr" anchorCtr="1" compatLnSpc="1">
            <a:prstTxWarp prst="textNoShape">
              <a:avLst/>
            </a:prstTxWarp>
          </a:bodyPr>
          <a:lstStyle/>
          <a:p>
            <a:pPr defTabSz="685777">
              <a:lnSpc>
                <a:spcPct val="90000"/>
              </a:lnSpc>
              <a:buSzPct val="90000"/>
              <a:defRPr/>
            </a:pPr>
            <a:r>
              <a:rPr lang="en-US" kern="0" dirty="0" err="1">
                <a:gradFill>
                  <a:gsLst>
                    <a:gs pos="85000">
                      <a:srgbClr val="FFFFFF"/>
                    </a:gs>
                    <a:gs pos="0">
                      <a:srgbClr val="FFFFFF"/>
                    </a:gs>
                  </a:gsLst>
                  <a:lin ang="5400000" scaled="0"/>
                </a:gradFill>
              </a:rPr>
              <a:t>IaaS</a:t>
            </a:r>
            <a:endParaRPr lang="en-US" kern="0" dirty="0">
              <a:gradFill>
                <a:gsLst>
                  <a:gs pos="85000">
                    <a:srgbClr val="FFFFFF"/>
                  </a:gs>
                  <a:gs pos="0">
                    <a:srgbClr val="FFFFFF"/>
                  </a:gs>
                </a:gsLst>
                <a:lin ang="5400000" scaled="0"/>
              </a:gradFill>
            </a:endParaRPr>
          </a:p>
        </p:txBody>
      </p:sp>
      <p:grpSp>
        <p:nvGrpSpPr>
          <p:cNvPr id="82" name="Group 81"/>
          <p:cNvGrpSpPr/>
          <p:nvPr/>
        </p:nvGrpSpPr>
        <p:grpSpPr>
          <a:xfrm>
            <a:off x="4839864" y="1634155"/>
            <a:ext cx="1142501" cy="1375883"/>
            <a:chOff x="5062551" y="2861874"/>
            <a:chExt cx="2777268" cy="3345461"/>
          </a:xfrm>
        </p:grpSpPr>
        <p:pic>
          <p:nvPicPr>
            <p:cNvPr id="83" name="Picture 2"/>
            <p:cNvPicPr>
              <a:picLocks noChangeAspect="1" noChangeArrowheads="1"/>
            </p:cNvPicPr>
            <p:nvPr/>
          </p:nvPicPr>
          <p:blipFill>
            <a:blip r:embed="rId7" cstate="print">
              <a:lum bright="100000" contrast="100000"/>
            </a:blip>
            <a:srcRect/>
            <a:stretch>
              <a:fillRect/>
            </a:stretch>
          </p:blipFill>
          <p:spPr bwMode="auto">
            <a:xfrm>
              <a:off x="5062551" y="2861874"/>
              <a:ext cx="2148932" cy="1968998"/>
            </a:xfrm>
            <a:prstGeom prst="rect">
              <a:avLst/>
            </a:prstGeom>
            <a:noFill/>
            <a:ln w="9525">
              <a:noFill/>
              <a:miter lim="800000"/>
              <a:headEnd/>
              <a:tailEnd/>
            </a:ln>
            <a:effectLst/>
          </p:spPr>
        </p:pic>
        <p:sp>
          <p:nvSpPr>
            <p:cNvPr id="84" name="Isosceles Triangle 83"/>
            <p:cNvSpPr/>
            <p:nvPr/>
          </p:nvSpPr>
          <p:spPr bwMode="auto">
            <a:xfrm rot="9180217">
              <a:off x="6169786" y="4246310"/>
              <a:ext cx="1061647" cy="1329862"/>
            </a:xfrm>
            <a:prstGeom prst="triangle">
              <a:avLst>
                <a:gd name="adj" fmla="val 64317"/>
              </a:avLst>
            </a:prstGeom>
            <a:gradFill rotWithShape="1">
              <a:gsLst>
                <a:gs pos="0">
                  <a:sysClr val="window" lastClr="FFFFFF">
                    <a:lumMod val="95000"/>
                    <a:alpha val="0"/>
                  </a:sysClr>
                </a:gs>
                <a:gs pos="50000">
                  <a:schemeClr val="bg1">
                    <a:alpha val="58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685552">
                <a:defRPr/>
              </a:pPr>
              <a:endParaRPr lang="en-US" sz="1400" kern="0">
                <a:gradFill>
                  <a:gsLst>
                    <a:gs pos="0">
                      <a:srgbClr val="FFFFFF"/>
                    </a:gs>
                    <a:gs pos="100000">
                      <a:srgbClr val="FFFFFF"/>
                    </a:gs>
                  </a:gsLst>
                  <a:lin ang="5400000" scaled="0"/>
                </a:gradFill>
                <a:latin typeface="Segoe UI"/>
              </a:endParaRPr>
            </a:p>
          </p:txBody>
        </p:sp>
        <p:pic>
          <p:nvPicPr>
            <p:cNvPr id="85" name="Picture 84"/>
            <p:cNvPicPr>
              <a:picLocks noChangeAspect="1"/>
            </p:cNvPicPr>
            <p:nvPr/>
          </p:nvPicPr>
          <p:blipFill>
            <a:blip r:embed="rId4" cstate="print">
              <a:lum bright="100000" contrast="100000"/>
            </a:blip>
            <a:stretch>
              <a:fillRect/>
            </a:stretch>
          </p:blipFill>
          <p:spPr>
            <a:xfrm>
              <a:off x="5725910" y="4947463"/>
              <a:ext cx="2113909" cy="1259872"/>
            </a:xfrm>
            <a:prstGeom prst="rect">
              <a:avLst/>
            </a:prstGeom>
            <a:noFill/>
            <a:ln>
              <a:noFill/>
            </a:ln>
            <a:effectLst/>
          </p:spPr>
        </p:pic>
      </p:grpSp>
      <p:sp>
        <p:nvSpPr>
          <p:cNvPr id="5" name="Title 4"/>
          <p:cNvSpPr>
            <a:spLocks noGrp="1"/>
          </p:cNvSpPr>
          <p:nvPr>
            <p:ph type="title"/>
          </p:nvPr>
        </p:nvSpPr>
        <p:spPr>
          <a:xfrm>
            <a:off x="389436" y="171454"/>
            <a:ext cx="8363938" cy="1994393"/>
          </a:xfrm>
        </p:spPr>
        <p:txBody>
          <a:bodyPr/>
          <a:lstStyle/>
          <a:p>
            <a:r>
              <a:rPr lang="en-US" sz="3600" dirty="0"/>
              <a:t>A Continuous Offering </a:t>
            </a:r>
            <a:br>
              <a:rPr lang="en-US" sz="3600" dirty="0"/>
            </a:br>
            <a:r>
              <a:rPr lang="en-US" sz="3600" dirty="0"/>
              <a:t>		From Private to </a:t>
            </a:r>
            <a:br>
              <a:rPr lang="en-US" sz="3600" dirty="0"/>
            </a:br>
            <a:r>
              <a:rPr lang="en-US" sz="3600" dirty="0"/>
              <a:t>			Public Cloud</a:t>
            </a:r>
            <a:br>
              <a:rPr lang="en-US" sz="3600" dirty="0"/>
            </a:br>
            <a:endParaRPr lang="en-US" sz="3600" dirty="0"/>
          </a:p>
        </p:txBody>
      </p:sp>
    </p:spTree>
    <p:extLst>
      <p:ext uri="{BB962C8B-B14F-4D97-AF65-F5344CB8AC3E}">
        <p14:creationId xmlns:p14="http://schemas.microsoft.com/office/powerpoint/2010/main" val="2532293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up)">
                                      <p:cBhvr>
                                        <p:cTn id="7"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Balancer Custom Probes</a:t>
            </a:r>
            <a:endParaRPr lang="en-US" dirty="0"/>
          </a:p>
        </p:txBody>
      </p:sp>
      <p:sp>
        <p:nvSpPr>
          <p:cNvPr id="32" name="Rectangle 31"/>
          <p:cNvSpPr/>
          <p:nvPr/>
        </p:nvSpPr>
        <p:spPr bwMode="auto">
          <a:xfrm>
            <a:off x="5351233" y="1158497"/>
            <a:ext cx="1920740" cy="3454443"/>
          </a:xfrm>
          <a:prstGeom prst="rect">
            <a:avLst/>
          </a:prstGeom>
          <a:noFill/>
          <a:ln w="47625">
            <a:solidFill>
              <a:schemeClr val="accent2"/>
            </a:solidFill>
            <a:prstDash val="sysDash"/>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34286" tIns="34285" rIns="34286" bIns="34285" numCol="1" rtlCol="0" anchor="t" anchorCtr="0" compatLnSpc="1">
            <a:prstTxWarp prst="textNoShape">
              <a:avLst/>
            </a:prstTxWarp>
          </a:bodyPr>
          <a:lstStyle/>
          <a:p>
            <a:pPr algn="ctr" defTabSz="685495"/>
            <a:r>
              <a:rPr lang="en-US" sz="2100" spc="-38" dirty="0">
                <a:ln>
                  <a:solidFill>
                    <a:schemeClr val="bg1">
                      <a:alpha val="0"/>
                    </a:schemeClr>
                  </a:solidFill>
                </a:ln>
                <a:solidFill>
                  <a:srgbClr val="595959">
                    <a:alpha val="99000"/>
                  </a:srgbClr>
                </a:solidFill>
              </a:rPr>
              <a:t>Cloud App</a:t>
            </a:r>
          </a:p>
        </p:txBody>
      </p:sp>
      <p:grpSp>
        <p:nvGrpSpPr>
          <p:cNvPr id="33" name="Group 32"/>
          <p:cNvGrpSpPr/>
          <p:nvPr/>
        </p:nvGrpSpPr>
        <p:grpSpPr>
          <a:xfrm>
            <a:off x="5557027" y="1650826"/>
            <a:ext cx="1509153" cy="685800"/>
            <a:chOff x="8820127" y="2624961"/>
            <a:chExt cx="2011680" cy="914400"/>
          </a:xfrm>
        </p:grpSpPr>
        <p:sp>
          <p:nvSpPr>
            <p:cNvPr id="34" name="Rectangle 33"/>
            <p:cNvSpPr/>
            <p:nvPr/>
          </p:nvSpPr>
          <p:spPr bwMode="auto">
            <a:xfrm>
              <a:off x="8820127" y="2624961"/>
              <a:ext cx="2011680" cy="914400"/>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p>
              <a:pPr algn="ctr" defTabSz="674583" fontAlgn="base">
                <a:spcBef>
                  <a:spcPct val="0"/>
                </a:spcBef>
                <a:spcAft>
                  <a:spcPct val="0"/>
                </a:spcAft>
              </a:pPr>
              <a:endParaRPr lang="en-US" dirty="0">
                <a:ln>
                  <a:solidFill>
                    <a:schemeClr val="bg1">
                      <a:alpha val="0"/>
                    </a:schemeClr>
                  </a:solidFill>
                </a:ln>
                <a:solidFill>
                  <a:srgbClr val="FFFFFF"/>
                </a:solidFill>
              </a:endParaRPr>
            </a:p>
          </p:txBody>
        </p:sp>
        <p:sp>
          <p:nvSpPr>
            <p:cNvPr id="35" name="Rectangle 34"/>
            <p:cNvSpPr/>
            <p:nvPr/>
          </p:nvSpPr>
          <p:spPr bwMode="auto">
            <a:xfrm>
              <a:off x="8957287" y="2763879"/>
              <a:ext cx="1737360" cy="640080"/>
            </a:xfrm>
            <a:prstGeom prst="rect">
              <a:avLst/>
            </a:prstGeom>
            <a:no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685495" fontAlgn="base">
                <a:spcBef>
                  <a:spcPct val="0"/>
                </a:spcBef>
                <a:spcAft>
                  <a:spcPct val="0"/>
                </a:spcAft>
              </a:pPr>
              <a:r>
                <a:rPr lang="en-US" sz="2400" dirty="0">
                  <a:ln>
                    <a:solidFill>
                      <a:schemeClr val="bg1">
                        <a:alpha val="0"/>
                      </a:schemeClr>
                    </a:solidFill>
                  </a:ln>
                  <a:solidFill>
                    <a:schemeClr val="bg1">
                      <a:alpha val="99000"/>
                    </a:schemeClr>
                  </a:solidFill>
                </a:rPr>
                <a:t>VM1</a:t>
              </a:r>
            </a:p>
            <a:p>
              <a:pPr algn="ctr" defTabSz="685495" fontAlgn="base">
                <a:spcBef>
                  <a:spcPct val="0"/>
                </a:spcBef>
                <a:spcAft>
                  <a:spcPct val="0"/>
                </a:spcAft>
              </a:pPr>
              <a:r>
                <a:rPr lang="en-US" sz="1100" dirty="0">
                  <a:ln>
                    <a:solidFill>
                      <a:schemeClr val="bg1">
                        <a:alpha val="0"/>
                      </a:schemeClr>
                    </a:solidFill>
                  </a:ln>
                  <a:solidFill>
                    <a:schemeClr val="bg1">
                      <a:alpha val="99000"/>
                    </a:schemeClr>
                  </a:solidFill>
                </a:rPr>
                <a:t>/healthcheck.aspx</a:t>
              </a:r>
            </a:p>
          </p:txBody>
        </p:sp>
      </p:grpSp>
      <p:grpSp>
        <p:nvGrpSpPr>
          <p:cNvPr id="36" name="Group 35"/>
          <p:cNvGrpSpPr/>
          <p:nvPr/>
        </p:nvGrpSpPr>
        <p:grpSpPr>
          <a:xfrm>
            <a:off x="5557026" y="2662546"/>
            <a:ext cx="1509153" cy="685800"/>
            <a:chOff x="8820126" y="3915780"/>
            <a:chExt cx="2011680" cy="914400"/>
          </a:xfrm>
        </p:grpSpPr>
        <p:sp>
          <p:nvSpPr>
            <p:cNvPr id="37" name="Rectangle 36"/>
            <p:cNvSpPr/>
            <p:nvPr/>
          </p:nvSpPr>
          <p:spPr bwMode="auto">
            <a:xfrm>
              <a:off x="8820126" y="3915780"/>
              <a:ext cx="2011680" cy="914400"/>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p>
              <a:pPr algn="ctr" defTabSz="674583" fontAlgn="base">
                <a:spcBef>
                  <a:spcPct val="0"/>
                </a:spcBef>
                <a:spcAft>
                  <a:spcPct val="0"/>
                </a:spcAft>
              </a:pPr>
              <a:endParaRPr lang="en-US" dirty="0">
                <a:ln>
                  <a:solidFill>
                    <a:schemeClr val="bg1">
                      <a:alpha val="0"/>
                    </a:schemeClr>
                  </a:solidFill>
                </a:ln>
                <a:solidFill>
                  <a:srgbClr val="FFFFFF"/>
                </a:solidFill>
              </a:endParaRPr>
            </a:p>
          </p:txBody>
        </p:sp>
        <p:sp>
          <p:nvSpPr>
            <p:cNvPr id="38" name="Rectangle 37"/>
            <p:cNvSpPr/>
            <p:nvPr/>
          </p:nvSpPr>
          <p:spPr bwMode="auto">
            <a:xfrm>
              <a:off x="8974079" y="4076641"/>
              <a:ext cx="1737359" cy="640080"/>
            </a:xfrm>
            <a:prstGeom prst="rect">
              <a:avLst/>
            </a:prstGeom>
            <a:no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685495" fontAlgn="base">
                <a:spcBef>
                  <a:spcPct val="0"/>
                </a:spcBef>
                <a:spcAft>
                  <a:spcPct val="0"/>
                </a:spcAft>
              </a:pPr>
              <a:r>
                <a:rPr lang="en-US" sz="2400" dirty="0">
                  <a:ln>
                    <a:solidFill>
                      <a:schemeClr val="bg1">
                        <a:alpha val="0"/>
                      </a:schemeClr>
                    </a:solidFill>
                  </a:ln>
                  <a:solidFill>
                    <a:schemeClr val="bg1">
                      <a:alpha val="99000"/>
                    </a:schemeClr>
                  </a:solidFill>
                </a:rPr>
                <a:t>VM2</a:t>
              </a:r>
            </a:p>
            <a:p>
              <a:pPr algn="ctr" defTabSz="685495" fontAlgn="base">
                <a:spcBef>
                  <a:spcPct val="0"/>
                </a:spcBef>
                <a:spcAft>
                  <a:spcPct val="0"/>
                </a:spcAft>
              </a:pPr>
              <a:r>
                <a:rPr lang="en-US" sz="1100" dirty="0">
                  <a:ln>
                    <a:solidFill>
                      <a:schemeClr val="bg1">
                        <a:alpha val="0"/>
                      </a:schemeClr>
                    </a:solidFill>
                  </a:ln>
                  <a:solidFill>
                    <a:schemeClr val="bg1">
                      <a:alpha val="99000"/>
                    </a:schemeClr>
                  </a:solidFill>
                </a:rPr>
                <a:t>/healthcheck.aspx</a:t>
              </a:r>
              <a:endParaRPr lang="en-US" sz="2400" dirty="0">
                <a:ln>
                  <a:solidFill>
                    <a:schemeClr val="bg1">
                      <a:alpha val="0"/>
                    </a:schemeClr>
                  </a:solidFill>
                </a:ln>
                <a:solidFill>
                  <a:schemeClr val="bg1">
                    <a:alpha val="99000"/>
                  </a:schemeClr>
                </a:solidFill>
              </a:endParaRPr>
            </a:p>
          </p:txBody>
        </p:sp>
      </p:grpSp>
      <p:grpSp>
        <p:nvGrpSpPr>
          <p:cNvPr id="39" name="Group 38"/>
          <p:cNvGrpSpPr/>
          <p:nvPr/>
        </p:nvGrpSpPr>
        <p:grpSpPr>
          <a:xfrm>
            <a:off x="5557027" y="3620907"/>
            <a:ext cx="1509153" cy="685800"/>
            <a:chOff x="8820127" y="4800893"/>
            <a:chExt cx="2011680" cy="914400"/>
          </a:xfrm>
        </p:grpSpPr>
        <p:sp>
          <p:nvSpPr>
            <p:cNvPr id="40" name="Rectangle 39"/>
            <p:cNvSpPr/>
            <p:nvPr/>
          </p:nvSpPr>
          <p:spPr bwMode="auto">
            <a:xfrm>
              <a:off x="8820127" y="4800893"/>
              <a:ext cx="2011680" cy="914400"/>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p>
              <a:pPr algn="ctr" defTabSz="674583" fontAlgn="base">
                <a:spcBef>
                  <a:spcPct val="0"/>
                </a:spcBef>
                <a:spcAft>
                  <a:spcPct val="0"/>
                </a:spcAft>
              </a:pPr>
              <a:endParaRPr lang="en-US" dirty="0">
                <a:ln>
                  <a:solidFill>
                    <a:schemeClr val="bg1">
                      <a:alpha val="0"/>
                    </a:schemeClr>
                  </a:solidFill>
                </a:ln>
                <a:solidFill>
                  <a:srgbClr val="FFFFFF"/>
                </a:solidFill>
              </a:endParaRPr>
            </a:p>
          </p:txBody>
        </p:sp>
        <p:sp>
          <p:nvSpPr>
            <p:cNvPr id="41" name="Rectangle 40"/>
            <p:cNvSpPr/>
            <p:nvPr/>
          </p:nvSpPr>
          <p:spPr bwMode="auto">
            <a:xfrm>
              <a:off x="8957287" y="4939811"/>
              <a:ext cx="1737360" cy="640080"/>
            </a:xfrm>
            <a:prstGeom prst="rect">
              <a:avLst/>
            </a:prstGeom>
            <a:no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685495" fontAlgn="base">
                <a:spcBef>
                  <a:spcPct val="0"/>
                </a:spcBef>
                <a:spcAft>
                  <a:spcPct val="0"/>
                </a:spcAft>
              </a:pPr>
              <a:r>
                <a:rPr lang="en-US" sz="2400" dirty="0">
                  <a:ln>
                    <a:solidFill>
                      <a:schemeClr val="bg1">
                        <a:alpha val="0"/>
                      </a:schemeClr>
                    </a:solidFill>
                  </a:ln>
                  <a:solidFill>
                    <a:schemeClr val="bg1">
                      <a:alpha val="99000"/>
                    </a:schemeClr>
                  </a:solidFill>
                </a:rPr>
                <a:t>VM3</a:t>
              </a:r>
            </a:p>
            <a:p>
              <a:pPr algn="ctr" defTabSz="685495" fontAlgn="base">
                <a:spcBef>
                  <a:spcPct val="0"/>
                </a:spcBef>
                <a:spcAft>
                  <a:spcPct val="0"/>
                </a:spcAft>
              </a:pPr>
              <a:r>
                <a:rPr lang="en-US" sz="1100" dirty="0">
                  <a:ln>
                    <a:solidFill>
                      <a:schemeClr val="bg1">
                        <a:alpha val="0"/>
                      </a:schemeClr>
                    </a:solidFill>
                  </a:ln>
                  <a:solidFill>
                    <a:schemeClr val="bg1">
                      <a:alpha val="99000"/>
                    </a:schemeClr>
                  </a:solidFill>
                </a:rPr>
                <a:t>/healthcheck.aspx</a:t>
              </a:r>
            </a:p>
          </p:txBody>
        </p:sp>
      </p:grpSp>
      <p:sp>
        <p:nvSpPr>
          <p:cNvPr id="42" name="Trapezoid 41"/>
          <p:cNvSpPr/>
          <p:nvPr/>
        </p:nvSpPr>
        <p:spPr bwMode="auto">
          <a:xfrm rot="16200000">
            <a:off x="2963693" y="2557932"/>
            <a:ext cx="3581400" cy="655570"/>
          </a:xfrm>
          <a:prstGeom prst="trapezoid">
            <a:avLst>
              <a:gd name="adj" fmla="val 37559"/>
            </a:avLst>
          </a:prstGeom>
          <a:solidFill>
            <a:schemeClr val="accent2"/>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vert" wrap="square" lIns="34286" tIns="34285" rIns="34286" bIns="34285" numCol="1" rtlCol="0" anchor="ctr" anchorCtr="0" compatLnSpc="1">
            <a:prstTxWarp prst="textNoShape">
              <a:avLst/>
            </a:prstTxWarp>
          </a:bodyPr>
          <a:lstStyle/>
          <a:p>
            <a:pPr defTabSz="685438" fontAlgn="base">
              <a:spcBef>
                <a:spcPct val="0"/>
              </a:spcBef>
              <a:spcAft>
                <a:spcPct val="0"/>
              </a:spcAft>
            </a:pPr>
            <a:r>
              <a:rPr lang="en-US" sz="2400" spc="-38" dirty="0">
                <a:ln>
                  <a:solidFill>
                    <a:schemeClr val="bg1">
                      <a:alpha val="0"/>
                    </a:schemeClr>
                  </a:solidFill>
                </a:ln>
                <a:solidFill>
                  <a:schemeClr val="bg1">
                    <a:alpha val="99000"/>
                  </a:schemeClr>
                </a:solidFill>
              </a:rPr>
              <a:t>LB</a:t>
            </a:r>
          </a:p>
        </p:txBody>
      </p:sp>
      <p:sp>
        <p:nvSpPr>
          <p:cNvPr id="30" name="TextBox 29"/>
          <p:cNvSpPr txBox="1"/>
          <p:nvPr/>
        </p:nvSpPr>
        <p:spPr>
          <a:xfrm>
            <a:off x="528240" y="908869"/>
            <a:ext cx="2722540" cy="3600986"/>
          </a:xfrm>
          <a:prstGeom prst="rect">
            <a:avLst/>
          </a:prstGeom>
          <a:noFill/>
        </p:spPr>
        <p:txBody>
          <a:bodyPr wrap="none" lIns="0" tIns="0" rIns="0" bIns="0" rtlCol="0">
            <a:spAutoFit/>
          </a:bodyPr>
          <a:lstStyle/>
          <a:p>
            <a:pPr marL="342811" indent="-342811">
              <a:lnSpc>
                <a:spcPct val="90000"/>
              </a:lnSpc>
              <a:spcBef>
                <a:spcPct val="20000"/>
              </a:spcBef>
              <a:buSzPct val="80000"/>
              <a:buFont typeface="Arial" pitchFamily="34" charset="0"/>
              <a:buChar char="•"/>
            </a:pPr>
            <a:endParaRPr lang="en-US" dirty="0" smtClean="0">
              <a:gradFill>
                <a:gsLst>
                  <a:gs pos="0">
                    <a:srgbClr val="292929">
                      <a:lumMod val="90000"/>
                      <a:lumOff val="10000"/>
                    </a:srgbClr>
                  </a:gs>
                  <a:gs pos="86000">
                    <a:srgbClr val="292929">
                      <a:lumMod val="90000"/>
                      <a:lumOff val="10000"/>
                    </a:srgbClr>
                  </a:gs>
                </a:gsLst>
                <a:lin ang="5400000" scaled="0"/>
              </a:gradFill>
            </a:endParaRPr>
          </a:p>
          <a:p>
            <a:pPr>
              <a:lnSpc>
                <a:spcPct val="90000"/>
              </a:lnSpc>
              <a:spcBef>
                <a:spcPct val="20000"/>
              </a:spcBef>
              <a:buSzPct val="80000"/>
            </a:pPr>
            <a:r>
              <a:rPr lang="en-US" dirty="0" smtClean="0">
                <a:solidFill>
                  <a:schemeClr val="accent2">
                    <a:alpha val="99000"/>
                  </a:schemeClr>
                </a:solidFill>
              </a:rPr>
              <a:t>Load Balancer Probe</a:t>
            </a:r>
          </a:p>
          <a:p>
            <a:pPr>
              <a:lnSpc>
                <a:spcPct val="90000"/>
              </a:lnSpc>
              <a:spcBef>
                <a:spcPct val="20000"/>
              </a:spcBef>
              <a:buSzPct val="80000"/>
            </a:pPr>
            <a:r>
              <a:rPr lang="en-US" dirty="0">
                <a:gradFill>
                  <a:gsLst>
                    <a:gs pos="0">
                      <a:srgbClr val="595959"/>
                    </a:gs>
                    <a:gs pos="86000">
                      <a:srgbClr val="595959"/>
                    </a:gs>
                  </a:gsLst>
                  <a:lin ang="5400000" scaled="0"/>
                </a:gradFill>
              </a:rPr>
              <a:t>Set Name</a:t>
            </a:r>
          </a:p>
          <a:p>
            <a:pPr>
              <a:lnSpc>
                <a:spcPct val="90000"/>
              </a:lnSpc>
              <a:spcBef>
                <a:spcPct val="20000"/>
              </a:spcBef>
              <a:buSzPct val="80000"/>
            </a:pPr>
            <a:r>
              <a:rPr lang="en-US" dirty="0" smtClean="0">
                <a:gradFill>
                  <a:gsLst>
                    <a:gs pos="0">
                      <a:srgbClr val="595959"/>
                    </a:gs>
                    <a:gs pos="86000">
                      <a:srgbClr val="595959"/>
                    </a:gs>
                  </a:gsLst>
                  <a:lin ang="5400000" scaled="0"/>
                </a:gradFill>
              </a:rPr>
              <a:t>Probe Protocol (HTTP/TCP</a:t>
            </a:r>
            <a:r>
              <a:rPr lang="en-US" dirty="0">
                <a:gradFill>
                  <a:gsLst>
                    <a:gs pos="0">
                      <a:srgbClr val="595959"/>
                    </a:gs>
                    <a:gs pos="86000">
                      <a:srgbClr val="595959"/>
                    </a:gs>
                  </a:gsLst>
                  <a:lin ang="5400000" scaled="0"/>
                </a:gradFill>
              </a:rPr>
              <a:t>)</a:t>
            </a:r>
          </a:p>
          <a:p>
            <a:pPr>
              <a:lnSpc>
                <a:spcPct val="90000"/>
              </a:lnSpc>
              <a:spcBef>
                <a:spcPct val="20000"/>
              </a:spcBef>
              <a:buSzPct val="80000"/>
            </a:pPr>
            <a:r>
              <a:rPr lang="en-US" dirty="0">
                <a:gradFill>
                  <a:gsLst>
                    <a:gs pos="0">
                      <a:srgbClr val="595959"/>
                    </a:gs>
                    <a:gs pos="86000">
                      <a:srgbClr val="595959"/>
                    </a:gs>
                  </a:gsLst>
                  <a:lin ang="5400000" scaled="0"/>
                </a:gradFill>
              </a:rPr>
              <a:t>Probe Port</a:t>
            </a:r>
          </a:p>
          <a:p>
            <a:pPr>
              <a:lnSpc>
                <a:spcPct val="90000"/>
              </a:lnSpc>
              <a:spcBef>
                <a:spcPct val="20000"/>
              </a:spcBef>
              <a:buSzPct val="80000"/>
            </a:pPr>
            <a:r>
              <a:rPr lang="en-US" dirty="0">
                <a:gradFill>
                  <a:gsLst>
                    <a:gs pos="0">
                      <a:srgbClr val="595959"/>
                    </a:gs>
                    <a:gs pos="86000">
                      <a:srgbClr val="595959"/>
                    </a:gs>
                  </a:gsLst>
                  <a:lin ang="5400000" scaled="0"/>
                </a:gradFill>
              </a:rPr>
              <a:t>Probe </a:t>
            </a:r>
            <a:r>
              <a:rPr lang="en-US" dirty="0" smtClean="0">
                <a:gradFill>
                  <a:gsLst>
                    <a:gs pos="0">
                      <a:srgbClr val="595959"/>
                    </a:gs>
                    <a:gs pos="86000">
                      <a:srgbClr val="595959"/>
                    </a:gs>
                  </a:gsLst>
                  <a:lin ang="5400000" scaled="0"/>
                </a:gradFill>
              </a:rPr>
              <a:t>Path</a:t>
            </a:r>
          </a:p>
          <a:p>
            <a:pPr>
              <a:lnSpc>
                <a:spcPct val="90000"/>
              </a:lnSpc>
              <a:spcBef>
                <a:spcPct val="20000"/>
              </a:spcBef>
              <a:buSzPct val="80000"/>
            </a:pPr>
            <a:r>
              <a:rPr lang="en-US" dirty="0" smtClean="0">
                <a:gradFill>
                  <a:gsLst>
                    <a:gs pos="0">
                      <a:srgbClr val="595959"/>
                    </a:gs>
                    <a:gs pos="86000">
                      <a:srgbClr val="595959"/>
                    </a:gs>
                  </a:gsLst>
                  <a:lin ang="5400000" scaled="0"/>
                </a:gradFill>
              </a:rPr>
              <a:t>(/healthcheck.aspx)</a:t>
            </a:r>
          </a:p>
          <a:p>
            <a:pPr>
              <a:lnSpc>
                <a:spcPct val="90000"/>
              </a:lnSpc>
              <a:spcBef>
                <a:spcPct val="20000"/>
              </a:spcBef>
              <a:buSzPct val="80000"/>
            </a:pPr>
            <a:endParaRPr lang="en-US" dirty="0">
              <a:gradFill>
                <a:gsLst>
                  <a:gs pos="0">
                    <a:srgbClr val="595959"/>
                  </a:gs>
                  <a:gs pos="86000">
                    <a:srgbClr val="595959"/>
                  </a:gs>
                </a:gsLst>
                <a:lin ang="5400000" scaled="0"/>
              </a:gradFill>
            </a:endParaRPr>
          </a:p>
          <a:p>
            <a:pPr>
              <a:lnSpc>
                <a:spcPct val="90000"/>
              </a:lnSpc>
              <a:spcBef>
                <a:spcPct val="20000"/>
              </a:spcBef>
              <a:buSzPct val="80000"/>
            </a:pPr>
            <a:r>
              <a:rPr lang="en-US" dirty="0" smtClean="0">
                <a:solidFill>
                  <a:schemeClr val="accent2"/>
                </a:solidFill>
              </a:rPr>
              <a:t>Looks for HTTP 200</a:t>
            </a:r>
          </a:p>
          <a:p>
            <a:pPr>
              <a:lnSpc>
                <a:spcPct val="90000"/>
              </a:lnSpc>
              <a:spcBef>
                <a:spcPct val="20000"/>
              </a:spcBef>
              <a:buSzPct val="80000"/>
            </a:pPr>
            <a:r>
              <a:rPr lang="en-US" dirty="0" smtClean="0">
                <a:solidFill>
                  <a:schemeClr val="accent2"/>
                </a:solidFill>
              </a:rPr>
              <a:t>(Omit Probe Path for TCP)</a:t>
            </a:r>
            <a:endParaRPr lang="en-US" dirty="0">
              <a:solidFill>
                <a:schemeClr val="accent2"/>
              </a:solidFill>
            </a:endParaRPr>
          </a:p>
          <a:p>
            <a:pPr marL="342811" indent="-342811">
              <a:lnSpc>
                <a:spcPct val="90000"/>
              </a:lnSpc>
              <a:spcBef>
                <a:spcPct val="20000"/>
              </a:spcBef>
              <a:buSzPct val="80000"/>
              <a:buFont typeface="Arial" pitchFamily="34" charset="0"/>
              <a:buChar char="•"/>
            </a:pPr>
            <a:endParaRPr lang="en-US" dirty="0" smtClean="0">
              <a:gradFill>
                <a:gsLst>
                  <a:gs pos="0">
                    <a:srgbClr val="292929">
                      <a:lumMod val="90000"/>
                      <a:lumOff val="10000"/>
                    </a:srgbClr>
                  </a:gs>
                  <a:gs pos="86000">
                    <a:srgbClr val="292929">
                      <a:lumMod val="90000"/>
                      <a:lumOff val="10000"/>
                    </a:srgbClr>
                  </a:gs>
                </a:gsLst>
                <a:lin ang="5400000" scaled="0"/>
              </a:gradFill>
            </a:endParaRPr>
          </a:p>
          <a:p>
            <a:pPr marL="342811" indent="-342811">
              <a:lnSpc>
                <a:spcPct val="90000"/>
              </a:lnSpc>
              <a:spcBef>
                <a:spcPct val="20000"/>
              </a:spcBef>
              <a:buSzPct val="80000"/>
              <a:buFont typeface="Arial" pitchFamily="34" charset="0"/>
              <a:buChar char="•"/>
            </a:pPr>
            <a:endParaRPr lang="en-US" dirty="0">
              <a:gradFill>
                <a:gsLst>
                  <a:gs pos="0">
                    <a:srgbClr val="292929">
                      <a:lumMod val="90000"/>
                      <a:lumOff val="10000"/>
                    </a:srgbClr>
                  </a:gs>
                  <a:gs pos="86000">
                    <a:srgbClr val="292929">
                      <a:lumMod val="90000"/>
                      <a:lumOff val="10000"/>
                    </a:srgbClr>
                  </a:gs>
                </a:gsLst>
                <a:lin ang="5400000" scaled="0"/>
              </a:gradFill>
            </a:endParaRPr>
          </a:p>
        </p:txBody>
      </p:sp>
      <p:grpSp>
        <p:nvGrpSpPr>
          <p:cNvPr id="58" name="Group 57"/>
          <p:cNvGrpSpPr/>
          <p:nvPr/>
        </p:nvGrpSpPr>
        <p:grpSpPr>
          <a:xfrm>
            <a:off x="3436013" y="2479346"/>
            <a:ext cx="889299" cy="559233"/>
            <a:chOff x="768452" y="2674644"/>
            <a:chExt cx="1920240" cy="1504797"/>
          </a:xfrm>
        </p:grpSpPr>
        <p:sp>
          <p:nvSpPr>
            <p:cNvPr id="59" name="Right Arrow 58"/>
            <p:cNvSpPr/>
            <p:nvPr/>
          </p:nvSpPr>
          <p:spPr bwMode="auto">
            <a:xfrm>
              <a:off x="768452" y="3539361"/>
              <a:ext cx="1920240" cy="640080"/>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495" fontAlgn="base">
                <a:spcBef>
                  <a:spcPct val="0"/>
                </a:spcBef>
                <a:spcAft>
                  <a:spcPct val="0"/>
                </a:spcAft>
              </a:pPr>
              <a:endParaRPr lang="en-US" sz="1700" dirty="0">
                <a:ln>
                  <a:solidFill>
                    <a:schemeClr val="bg1">
                      <a:alpha val="0"/>
                    </a:schemeClr>
                  </a:solidFill>
                </a:ln>
                <a:solidFill>
                  <a:schemeClr val="tx1">
                    <a:lumMod val="75000"/>
                    <a:lumOff val="25000"/>
                  </a:schemeClr>
                </a:solidFill>
              </a:endParaRPr>
            </a:p>
          </p:txBody>
        </p:sp>
        <p:sp>
          <p:nvSpPr>
            <p:cNvPr id="60" name="Rectangle 59"/>
            <p:cNvSpPr/>
            <p:nvPr/>
          </p:nvSpPr>
          <p:spPr bwMode="auto">
            <a:xfrm>
              <a:off x="938896" y="2674644"/>
              <a:ext cx="1657005" cy="82816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45720" tIns="45718" rIns="45720" bIns="45718" numCol="1" rtlCol="0" anchor="ctr" anchorCtr="0" compatLnSpc="1">
              <a:prstTxWarp prst="textNoShape">
                <a:avLst/>
              </a:prstTxWarp>
              <a:spAutoFit/>
            </a:bodyPr>
            <a:lstStyle/>
            <a:p>
              <a:pPr algn="ctr" defTabSz="685495" fontAlgn="base">
                <a:spcBef>
                  <a:spcPct val="0"/>
                </a:spcBef>
                <a:spcAft>
                  <a:spcPct val="0"/>
                </a:spcAft>
              </a:pPr>
              <a:r>
                <a:rPr lang="en-US" sz="1400" dirty="0">
                  <a:ln>
                    <a:solidFill>
                      <a:schemeClr val="bg1">
                        <a:alpha val="0"/>
                      </a:schemeClr>
                    </a:solidFill>
                  </a:ln>
                  <a:solidFill>
                    <a:srgbClr val="595959">
                      <a:alpha val="99000"/>
                    </a:srgbClr>
                  </a:solidFill>
                </a:rPr>
                <a:t>PORT 80</a:t>
              </a:r>
            </a:p>
          </p:txBody>
        </p:sp>
      </p:grpSp>
      <p:sp>
        <p:nvSpPr>
          <p:cNvPr id="26" name="Right Arrow 25"/>
          <p:cNvSpPr/>
          <p:nvPr/>
        </p:nvSpPr>
        <p:spPr bwMode="auto">
          <a:xfrm rot="19275685">
            <a:off x="4969789" y="2363243"/>
            <a:ext cx="686713" cy="237875"/>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6" rIns="91412" bIns="45706" numCol="1" rtlCol="0" anchor="ctr" anchorCtr="0" compatLnSpc="1">
            <a:prstTxWarp prst="textNoShape">
              <a:avLst/>
            </a:prstTxWarp>
          </a:bodyPr>
          <a:lstStyle/>
          <a:p>
            <a:pPr algn="ctr" defTabSz="685495" fontAlgn="base">
              <a:spcBef>
                <a:spcPct val="0"/>
              </a:spcBef>
              <a:spcAft>
                <a:spcPct val="0"/>
              </a:spcAft>
            </a:pPr>
            <a:endParaRPr lang="en-US" sz="1700" dirty="0">
              <a:ln>
                <a:solidFill>
                  <a:schemeClr val="bg1">
                    <a:alpha val="0"/>
                  </a:schemeClr>
                </a:solidFill>
              </a:ln>
              <a:solidFill>
                <a:schemeClr val="tx1">
                  <a:lumMod val="75000"/>
                  <a:lumOff val="25000"/>
                </a:schemeClr>
              </a:solidFill>
            </a:endParaRPr>
          </a:p>
        </p:txBody>
      </p:sp>
      <p:sp>
        <p:nvSpPr>
          <p:cNvPr id="28" name="Right Arrow 27"/>
          <p:cNvSpPr/>
          <p:nvPr/>
        </p:nvSpPr>
        <p:spPr bwMode="auto">
          <a:xfrm>
            <a:off x="4985811" y="2886516"/>
            <a:ext cx="686713" cy="237875"/>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6" rIns="91412" bIns="45706" numCol="1" rtlCol="0" anchor="ctr" anchorCtr="0" compatLnSpc="1">
            <a:prstTxWarp prst="textNoShape">
              <a:avLst/>
            </a:prstTxWarp>
          </a:bodyPr>
          <a:lstStyle/>
          <a:p>
            <a:pPr algn="ctr" defTabSz="685495" fontAlgn="base">
              <a:spcBef>
                <a:spcPct val="0"/>
              </a:spcBef>
              <a:spcAft>
                <a:spcPct val="0"/>
              </a:spcAft>
            </a:pPr>
            <a:endParaRPr lang="en-US" sz="1700" dirty="0">
              <a:ln>
                <a:solidFill>
                  <a:schemeClr val="bg1">
                    <a:alpha val="0"/>
                  </a:schemeClr>
                </a:solidFill>
              </a:ln>
              <a:solidFill>
                <a:schemeClr val="tx1">
                  <a:lumMod val="75000"/>
                  <a:lumOff val="25000"/>
                </a:schemeClr>
              </a:solidFill>
            </a:endParaRPr>
          </a:p>
        </p:txBody>
      </p:sp>
      <p:sp>
        <p:nvSpPr>
          <p:cNvPr id="29" name="Right Arrow 28"/>
          <p:cNvSpPr/>
          <p:nvPr/>
        </p:nvSpPr>
        <p:spPr bwMode="auto">
          <a:xfrm rot="2518972">
            <a:off x="4977246" y="3413924"/>
            <a:ext cx="686713" cy="237875"/>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6" rIns="91412" bIns="45706" numCol="1" rtlCol="0" anchor="ctr" anchorCtr="0" compatLnSpc="1">
            <a:prstTxWarp prst="textNoShape">
              <a:avLst/>
            </a:prstTxWarp>
          </a:bodyPr>
          <a:lstStyle/>
          <a:p>
            <a:pPr algn="ctr" defTabSz="685495" fontAlgn="base">
              <a:spcBef>
                <a:spcPct val="0"/>
              </a:spcBef>
              <a:spcAft>
                <a:spcPct val="0"/>
              </a:spcAft>
            </a:pPr>
            <a:endParaRPr lang="en-US" sz="1700" dirty="0">
              <a:ln>
                <a:solidFill>
                  <a:schemeClr val="bg1">
                    <a:alpha val="0"/>
                  </a:schemeClr>
                </a:solidFill>
              </a:ln>
              <a:solidFill>
                <a:schemeClr val="tx1">
                  <a:lumMod val="75000"/>
                  <a:lumOff val="25000"/>
                </a:schemeClr>
              </a:solidFill>
            </a:endParaRPr>
          </a:p>
        </p:txBody>
      </p:sp>
    </p:spTree>
    <p:extLst>
      <p:ext uri="{BB962C8B-B14F-4D97-AF65-F5344CB8AC3E}">
        <p14:creationId xmlns:p14="http://schemas.microsoft.com/office/powerpoint/2010/main" val="941788268"/>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z="5400" dirty="0"/>
              <a:t>Virtual Machine Availability</a:t>
            </a:r>
          </a:p>
        </p:txBody>
      </p:sp>
    </p:spTree>
    <p:extLst>
      <p:ext uri="{BB962C8B-B14F-4D97-AF65-F5344CB8AC3E}">
        <p14:creationId xmlns:p14="http://schemas.microsoft.com/office/powerpoint/2010/main" val="385301217"/>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Level Agreements	</a:t>
            </a:r>
            <a:endParaRPr lang="en-US" dirty="0"/>
          </a:p>
        </p:txBody>
      </p:sp>
      <p:sp>
        <p:nvSpPr>
          <p:cNvPr id="3" name="Content Placeholder 2"/>
          <p:cNvSpPr>
            <a:spLocks noGrp="1"/>
          </p:cNvSpPr>
          <p:nvPr>
            <p:ph type="body" sz="quarter" idx="10"/>
          </p:nvPr>
        </p:nvSpPr>
        <p:spPr>
          <a:xfrm>
            <a:off x="389436" y="960727"/>
            <a:ext cx="8363938" cy="3808735"/>
          </a:xfrm>
        </p:spPr>
        <p:txBody>
          <a:bodyPr/>
          <a:lstStyle/>
          <a:p>
            <a:pPr>
              <a:lnSpc>
                <a:spcPct val="100000"/>
              </a:lnSpc>
              <a:spcBef>
                <a:spcPts val="900"/>
              </a:spcBef>
              <a:spcAft>
                <a:spcPts val="0"/>
              </a:spcAft>
            </a:pPr>
            <a:r>
              <a:rPr lang="en-US" dirty="0" smtClean="0">
                <a:solidFill>
                  <a:schemeClr val="accent2">
                    <a:alpha val="99000"/>
                  </a:schemeClr>
                </a:solidFill>
              </a:rPr>
              <a:t>99.95% </a:t>
            </a:r>
            <a:r>
              <a:rPr lang="en-US" dirty="0">
                <a:solidFill>
                  <a:schemeClr val="accent2">
                    <a:alpha val="99000"/>
                  </a:schemeClr>
                </a:solidFill>
              </a:rPr>
              <a:t>for </a:t>
            </a:r>
            <a:r>
              <a:rPr lang="en-US" dirty="0" smtClean="0">
                <a:solidFill>
                  <a:schemeClr val="accent2">
                    <a:alpha val="99000"/>
                  </a:schemeClr>
                </a:solidFill>
              </a:rPr>
              <a:t>multiple </a:t>
            </a:r>
            <a:r>
              <a:rPr lang="en-US" dirty="0">
                <a:solidFill>
                  <a:schemeClr val="accent2">
                    <a:alpha val="99000"/>
                  </a:schemeClr>
                </a:solidFill>
              </a:rPr>
              <a:t>role instances</a:t>
            </a:r>
          </a:p>
          <a:p>
            <a:pPr lvl="1">
              <a:lnSpc>
                <a:spcPct val="100000"/>
              </a:lnSpc>
            </a:pPr>
            <a:r>
              <a:rPr lang="en-US" dirty="0" smtClean="0"/>
              <a:t>4.38 hours </a:t>
            </a:r>
            <a:r>
              <a:rPr lang="en-US" dirty="0"/>
              <a:t>of downtime per year</a:t>
            </a:r>
          </a:p>
          <a:p>
            <a:pPr>
              <a:lnSpc>
                <a:spcPct val="100000"/>
              </a:lnSpc>
              <a:spcBef>
                <a:spcPts val="900"/>
              </a:spcBef>
              <a:spcAft>
                <a:spcPts val="0"/>
              </a:spcAft>
            </a:pPr>
            <a:r>
              <a:rPr lang="en-US" dirty="0" smtClean="0">
                <a:solidFill>
                  <a:schemeClr val="accent2">
                    <a:alpha val="99000"/>
                  </a:schemeClr>
                </a:solidFill>
              </a:rPr>
              <a:t>99.9% </a:t>
            </a:r>
            <a:r>
              <a:rPr lang="en-US" dirty="0">
                <a:solidFill>
                  <a:schemeClr val="accent2">
                    <a:alpha val="99000"/>
                  </a:schemeClr>
                </a:solidFill>
              </a:rPr>
              <a:t>for single </a:t>
            </a:r>
            <a:r>
              <a:rPr lang="en-US" dirty="0" smtClean="0">
                <a:solidFill>
                  <a:schemeClr val="accent2">
                    <a:alpha val="99000"/>
                  </a:schemeClr>
                </a:solidFill>
              </a:rPr>
              <a:t>role instances</a:t>
            </a:r>
            <a:endParaRPr lang="en-US" dirty="0">
              <a:solidFill>
                <a:schemeClr val="accent2">
                  <a:alpha val="99000"/>
                </a:schemeClr>
              </a:solidFill>
            </a:endParaRPr>
          </a:p>
          <a:p>
            <a:pPr lvl="1">
              <a:lnSpc>
                <a:spcPct val="100000"/>
              </a:lnSpc>
            </a:pPr>
            <a:r>
              <a:rPr lang="en-US" dirty="0"/>
              <a:t>8.75 </a:t>
            </a:r>
            <a:r>
              <a:rPr lang="en-US" dirty="0" smtClean="0"/>
              <a:t>hours </a:t>
            </a:r>
            <a:r>
              <a:rPr lang="en-US" dirty="0"/>
              <a:t>of downtime per </a:t>
            </a:r>
            <a:r>
              <a:rPr lang="en-US" dirty="0" smtClean="0"/>
              <a:t>year</a:t>
            </a:r>
            <a:endParaRPr lang="en-US" dirty="0"/>
          </a:p>
          <a:p>
            <a:pPr>
              <a:lnSpc>
                <a:spcPct val="100000"/>
              </a:lnSpc>
              <a:spcBef>
                <a:spcPts val="900"/>
              </a:spcBef>
              <a:spcAft>
                <a:spcPts val="0"/>
              </a:spcAft>
            </a:pPr>
            <a:r>
              <a:rPr lang="en-US" dirty="0" smtClean="0">
                <a:solidFill>
                  <a:schemeClr val="accent2">
                    <a:alpha val="99000"/>
                  </a:schemeClr>
                </a:solidFill>
              </a:rPr>
              <a:t>What’s included</a:t>
            </a:r>
            <a:endParaRPr lang="en-US" dirty="0">
              <a:solidFill>
                <a:schemeClr val="accent2">
                  <a:alpha val="99000"/>
                </a:schemeClr>
              </a:solidFill>
            </a:endParaRPr>
          </a:p>
          <a:p>
            <a:pPr lvl="1">
              <a:lnSpc>
                <a:spcPct val="100000"/>
              </a:lnSpc>
            </a:pPr>
            <a:r>
              <a:rPr lang="en-US" dirty="0"/>
              <a:t>Compute Hardware failure (disk, </a:t>
            </a:r>
            <a:r>
              <a:rPr lang="en-US" dirty="0" err="1"/>
              <a:t>cpu</a:t>
            </a:r>
            <a:r>
              <a:rPr lang="en-US" dirty="0"/>
              <a:t>, memory)</a:t>
            </a:r>
          </a:p>
          <a:p>
            <a:pPr lvl="1">
              <a:lnSpc>
                <a:spcPct val="100000"/>
              </a:lnSpc>
            </a:pPr>
            <a:r>
              <a:rPr lang="en-US" dirty="0"/>
              <a:t>Datacenter failures - Network failure, power failure</a:t>
            </a:r>
          </a:p>
          <a:p>
            <a:pPr lvl="1">
              <a:lnSpc>
                <a:spcPct val="100000"/>
              </a:lnSpc>
            </a:pPr>
            <a:r>
              <a:rPr lang="en-US" dirty="0"/>
              <a:t>Hardware </a:t>
            </a:r>
            <a:r>
              <a:rPr lang="en-US" dirty="0" smtClean="0"/>
              <a:t>upgrades, Software </a:t>
            </a:r>
            <a:r>
              <a:rPr lang="en-US" dirty="0"/>
              <a:t>maintenance – Host OS </a:t>
            </a:r>
            <a:r>
              <a:rPr lang="en-US" dirty="0" smtClean="0"/>
              <a:t>Updates</a:t>
            </a:r>
          </a:p>
          <a:p>
            <a:pPr lvl="1">
              <a:lnSpc>
                <a:spcPct val="100000"/>
              </a:lnSpc>
            </a:pPr>
            <a:r>
              <a:rPr lang="en-US" dirty="0" smtClean="0"/>
              <a:t>Planned downtime – 6 day notice, 6 hour window, 25 minute downtime</a:t>
            </a:r>
            <a:endParaRPr lang="en-US" dirty="0"/>
          </a:p>
          <a:p>
            <a:pPr>
              <a:lnSpc>
                <a:spcPct val="100000"/>
              </a:lnSpc>
              <a:spcBef>
                <a:spcPts val="900"/>
              </a:spcBef>
              <a:spcAft>
                <a:spcPts val="0"/>
              </a:spcAft>
            </a:pPr>
            <a:r>
              <a:rPr lang="en-US" dirty="0">
                <a:solidFill>
                  <a:schemeClr val="accent2">
                    <a:alpha val="99000"/>
                  </a:schemeClr>
                </a:solidFill>
              </a:rPr>
              <a:t>What is not included</a:t>
            </a:r>
          </a:p>
          <a:p>
            <a:pPr lvl="1">
              <a:lnSpc>
                <a:spcPct val="100000"/>
              </a:lnSpc>
            </a:pPr>
            <a:r>
              <a:rPr lang="en-US" dirty="0"/>
              <a:t>VM Container </a:t>
            </a:r>
            <a:r>
              <a:rPr lang="en-US" dirty="0" smtClean="0"/>
              <a:t>crashes, Guest </a:t>
            </a:r>
            <a:r>
              <a:rPr lang="en-US" dirty="0"/>
              <a:t>OS Updates</a:t>
            </a:r>
          </a:p>
        </p:txBody>
      </p:sp>
      <p:grpSp>
        <p:nvGrpSpPr>
          <p:cNvPr id="4" name="Group 3"/>
          <p:cNvGrpSpPr/>
          <p:nvPr/>
        </p:nvGrpSpPr>
        <p:grpSpPr bwMode="black">
          <a:xfrm>
            <a:off x="6425459" y="1724525"/>
            <a:ext cx="2132942" cy="2195277"/>
            <a:chOff x="3422650" y="3467100"/>
            <a:chExt cx="533400" cy="549275"/>
          </a:xfrm>
          <a:solidFill>
            <a:srgbClr val="FFFFFF"/>
          </a:solidFill>
        </p:grpSpPr>
        <p:sp>
          <p:nvSpPr>
            <p:cNvPr id="5" name="Freeform 82"/>
            <p:cNvSpPr>
              <a:spLocks noEditPoints="1"/>
            </p:cNvSpPr>
            <p:nvPr/>
          </p:nvSpPr>
          <p:spPr bwMode="black">
            <a:xfrm>
              <a:off x="3422650" y="3467100"/>
              <a:ext cx="533400" cy="533400"/>
            </a:xfrm>
            <a:custGeom>
              <a:avLst/>
              <a:gdLst>
                <a:gd name="T0" fmla="*/ 590 w 2193"/>
                <a:gd name="T1" fmla="*/ 531 h 2197"/>
                <a:gd name="T2" fmla="*/ 1140 w 2193"/>
                <a:gd name="T3" fmla="*/ 364 h 2197"/>
                <a:gd name="T4" fmla="*/ 1100 w 2193"/>
                <a:gd name="T5" fmla="*/ 435 h 2197"/>
                <a:gd name="T6" fmla="*/ 1066 w 2193"/>
                <a:gd name="T7" fmla="*/ 405 h 2197"/>
                <a:gd name="T8" fmla="*/ 1025 w 2193"/>
                <a:gd name="T9" fmla="*/ 503 h 2197"/>
                <a:gd name="T10" fmla="*/ 951 w 2193"/>
                <a:gd name="T11" fmla="*/ 405 h 2197"/>
                <a:gd name="T12" fmla="*/ 992 w 2193"/>
                <a:gd name="T13" fmla="*/ 503 h 2197"/>
                <a:gd name="T14" fmla="*/ 877 w 2193"/>
                <a:gd name="T15" fmla="*/ 364 h 2197"/>
                <a:gd name="T16" fmla="*/ 917 w 2193"/>
                <a:gd name="T17" fmla="*/ 544 h 2197"/>
                <a:gd name="T18" fmla="*/ 802 w 2193"/>
                <a:gd name="T19" fmla="*/ 435 h 2197"/>
                <a:gd name="T20" fmla="*/ 802 w 2193"/>
                <a:gd name="T21" fmla="*/ 544 h 2197"/>
                <a:gd name="T22" fmla="*/ 768 w 2193"/>
                <a:gd name="T23" fmla="*/ 435 h 2197"/>
                <a:gd name="T24" fmla="*/ 727 w 2193"/>
                <a:gd name="T25" fmla="*/ 503 h 2197"/>
                <a:gd name="T26" fmla="*/ 693 w 2193"/>
                <a:gd name="T27" fmla="*/ 476 h 2197"/>
                <a:gd name="T28" fmla="*/ 655 w 2193"/>
                <a:gd name="T29" fmla="*/ 282 h 2197"/>
                <a:gd name="T30" fmla="*/ 655 w 2193"/>
                <a:gd name="T31" fmla="*/ 282 h 2197"/>
                <a:gd name="T32" fmla="*/ 1140 w 2193"/>
                <a:gd name="T33" fmla="*/ 92 h 2197"/>
                <a:gd name="T34" fmla="*/ 1100 w 2193"/>
                <a:gd name="T35" fmla="*/ 191 h 2197"/>
                <a:gd name="T36" fmla="*/ 1025 w 2193"/>
                <a:gd name="T37" fmla="*/ 92 h 2197"/>
                <a:gd name="T38" fmla="*/ 1066 w 2193"/>
                <a:gd name="T39" fmla="*/ 191 h 2197"/>
                <a:gd name="T40" fmla="*/ 951 w 2193"/>
                <a:gd name="T41" fmla="*/ 52 h 2197"/>
                <a:gd name="T42" fmla="*/ 992 w 2193"/>
                <a:gd name="T43" fmla="*/ 231 h 2197"/>
                <a:gd name="T44" fmla="*/ 877 w 2193"/>
                <a:gd name="T45" fmla="*/ 123 h 2197"/>
                <a:gd name="T46" fmla="*/ 877 w 2193"/>
                <a:gd name="T47" fmla="*/ 231 h 2197"/>
                <a:gd name="T48" fmla="*/ 842 w 2193"/>
                <a:gd name="T49" fmla="*/ 123 h 2197"/>
                <a:gd name="T50" fmla="*/ 802 w 2193"/>
                <a:gd name="T51" fmla="*/ 191 h 2197"/>
                <a:gd name="T52" fmla="*/ 768 w 2193"/>
                <a:gd name="T53" fmla="*/ 163 h 2197"/>
                <a:gd name="T54" fmla="*/ 653 w 2193"/>
                <a:gd name="T55" fmla="*/ 52 h 2197"/>
                <a:gd name="T56" fmla="*/ 653 w 2193"/>
                <a:gd name="T57" fmla="*/ 163 h 2197"/>
                <a:gd name="T58" fmla="*/ 1315 w 2193"/>
                <a:gd name="T59" fmla="*/ 2023 h 2197"/>
                <a:gd name="T60" fmla="*/ 1444 w 2193"/>
                <a:gd name="T61" fmla="*/ 2179 h 2197"/>
                <a:gd name="T62" fmla="*/ 1597 w 2193"/>
                <a:gd name="T63" fmla="*/ 1488 h 2197"/>
                <a:gd name="T64" fmla="*/ 2182 w 2193"/>
                <a:gd name="T65" fmla="*/ 1590 h 2197"/>
                <a:gd name="T66" fmla="*/ 925 w 2193"/>
                <a:gd name="T67" fmla="*/ 1617 h 2197"/>
                <a:gd name="T68" fmla="*/ 1137 w 2193"/>
                <a:gd name="T69" fmla="*/ 1617 h 2197"/>
                <a:gd name="T70" fmla="*/ 2090 w 2193"/>
                <a:gd name="T71" fmla="*/ 1142 h 2197"/>
                <a:gd name="T72" fmla="*/ 1538 w 2193"/>
                <a:gd name="T73" fmla="*/ 908 h 2197"/>
                <a:gd name="T74" fmla="*/ 1043 w 2193"/>
                <a:gd name="T75" fmla="*/ 908 h 2197"/>
                <a:gd name="T76" fmla="*/ 103 w 2193"/>
                <a:gd name="T77" fmla="*/ 1377 h 2197"/>
                <a:gd name="T78" fmla="*/ 1675 w 2193"/>
                <a:gd name="T79" fmla="*/ 1407 h 2197"/>
                <a:gd name="T80" fmla="*/ 1268 w 2193"/>
                <a:gd name="T81" fmla="*/ 1660 h 2197"/>
                <a:gd name="T82" fmla="*/ 1268 w 2193"/>
                <a:gd name="T83" fmla="*/ 1660 h 2197"/>
                <a:gd name="T84" fmla="*/ 1140 w 2193"/>
                <a:gd name="T85" fmla="*/ 788 h 2197"/>
                <a:gd name="T86" fmla="*/ 1025 w 2193"/>
                <a:gd name="T87" fmla="*/ 677 h 2197"/>
                <a:gd name="T88" fmla="*/ 1025 w 2193"/>
                <a:gd name="T89" fmla="*/ 788 h 2197"/>
                <a:gd name="T90" fmla="*/ 653 w 2193"/>
                <a:gd name="T91" fmla="*/ 788 h 2197"/>
                <a:gd name="T92" fmla="*/ 693 w 2193"/>
                <a:gd name="T93" fmla="*/ 717 h 2197"/>
                <a:gd name="T94" fmla="*/ 727 w 2193"/>
                <a:gd name="T95" fmla="*/ 748 h 2197"/>
                <a:gd name="T96" fmla="*/ 842 w 2193"/>
                <a:gd name="T97" fmla="*/ 856 h 2197"/>
                <a:gd name="T98" fmla="*/ 842 w 2193"/>
                <a:gd name="T99" fmla="*/ 748 h 2197"/>
                <a:gd name="T100" fmla="*/ 877 w 2193"/>
                <a:gd name="T101" fmla="*/ 856 h 2197"/>
                <a:gd name="T102" fmla="*/ 917 w 2193"/>
                <a:gd name="T103" fmla="*/ 788 h 2197"/>
                <a:gd name="T104" fmla="*/ 951 w 2193"/>
                <a:gd name="T105" fmla="*/ 816 h 2197"/>
                <a:gd name="T106" fmla="*/ 992 w 2193"/>
                <a:gd name="T107" fmla="*/ 717 h 2197"/>
                <a:gd name="T108" fmla="*/ 1066 w 2193"/>
                <a:gd name="T109" fmla="*/ 856 h 2197"/>
                <a:gd name="T110" fmla="*/ 176 w 2193"/>
                <a:gd name="T111" fmla="*/ 1407 h 2197"/>
                <a:gd name="T112" fmla="*/ 0 w 2193"/>
                <a:gd name="T113" fmla="*/ 1622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3" h="2197">
                  <a:moveTo>
                    <a:pt x="655" y="595"/>
                  </a:moveTo>
                  <a:cubicBezTo>
                    <a:pt x="1538" y="595"/>
                    <a:pt x="1538" y="595"/>
                    <a:pt x="1538" y="595"/>
                  </a:cubicBezTo>
                  <a:cubicBezTo>
                    <a:pt x="1574" y="595"/>
                    <a:pt x="1603" y="566"/>
                    <a:pt x="1603" y="531"/>
                  </a:cubicBezTo>
                  <a:cubicBezTo>
                    <a:pt x="1603" y="377"/>
                    <a:pt x="1603" y="377"/>
                    <a:pt x="1603" y="377"/>
                  </a:cubicBezTo>
                  <a:cubicBezTo>
                    <a:pt x="1603" y="342"/>
                    <a:pt x="1574" y="313"/>
                    <a:pt x="1538" y="313"/>
                  </a:cubicBezTo>
                  <a:cubicBezTo>
                    <a:pt x="655" y="313"/>
                    <a:pt x="655" y="313"/>
                    <a:pt x="655" y="313"/>
                  </a:cubicBezTo>
                  <a:cubicBezTo>
                    <a:pt x="619" y="313"/>
                    <a:pt x="590" y="342"/>
                    <a:pt x="590" y="377"/>
                  </a:cubicBezTo>
                  <a:cubicBezTo>
                    <a:pt x="590" y="531"/>
                    <a:pt x="590" y="531"/>
                    <a:pt x="590" y="531"/>
                  </a:cubicBezTo>
                  <a:cubicBezTo>
                    <a:pt x="590" y="566"/>
                    <a:pt x="619" y="595"/>
                    <a:pt x="655" y="595"/>
                  </a:cubicBezTo>
                  <a:close/>
                  <a:moveTo>
                    <a:pt x="1464" y="403"/>
                  </a:moveTo>
                  <a:cubicBezTo>
                    <a:pt x="1492" y="403"/>
                    <a:pt x="1515" y="426"/>
                    <a:pt x="1515" y="454"/>
                  </a:cubicBezTo>
                  <a:cubicBezTo>
                    <a:pt x="1515" y="482"/>
                    <a:pt x="1492" y="505"/>
                    <a:pt x="1464" y="505"/>
                  </a:cubicBezTo>
                  <a:cubicBezTo>
                    <a:pt x="1436" y="505"/>
                    <a:pt x="1413" y="482"/>
                    <a:pt x="1413" y="454"/>
                  </a:cubicBezTo>
                  <a:cubicBezTo>
                    <a:pt x="1413" y="426"/>
                    <a:pt x="1436" y="403"/>
                    <a:pt x="1464" y="403"/>
                  </a:cubicBezTo>
                  <a:close/>
                  <a:moveTo>
                    <a:pt x="1100" y="364"/>
                  </a:moveTo>
                  <a:cubicBezTo>
                    <a:pt x="1140" y="364"/>
                    <a:pt x="1140" y="364"/>
                    <a:pt x="1140" y="364"/>
                  </a:cubicBezTo>
                  <a:cubicBezTo>
                    <a:pt x="1140" y="405"/>
                    <a:pt x="1140" y="405"/>
                    <a:pt x="1140" y="405"/>
                  </a:cubicBezTo>
                  <a:cubicBezTo>
                    <a:pt x="1100" y="405"/>
                    <a:pt x="1100" y="405"/>
                    <a:pt x="1100" y="405"/>
                  </a:cubicBezTo>
                  <a:lnTo>
                    <a:pt x="1100" y="364"/>
                  </a:lnTo>
                  <a:close/>
                  <a:moveTo>
                    <a:pt x="1100" y="435"/>
                  </a:moveTo>
                  <a:cubicBezTo>
                    <a:pt x="1140" y="435"/>
                    <a:pt x="1140" y="435"/>
                    <a:pt x="1140" y="435"/>
                  </a:cubicBezTo>
                  <a:cubicBezTo>
                    <a:pt x="1140" y="476"/>
                    <a:pt x="1140" y="476"/>
                    <a:pt x="1140" y="476"/>
                  </a:cubicBezTo>
                  <a:cubicBezTo>
                    <a:pt x="1100" y="476"/>
                    <a:pt x="1100" y="476"/>
                    <a:pt x="1100" y="476"/>
                  </a:cubicBezTo>
                  <a:lnTo>
                    <a:pt x="1100" y="435"/>
                  </a:lnTo>
                  <a:close/>
                  <a:moveTo>
                    <a:pt x="1100" y="503"/>
                  </a:moveTo>
                  <a:cubicBezTo>
                    <a:pt x="1140" y="503"/>
                    <a:pt x="1140" y="503"/>
                    <a:pt x="1140" y="503"/>
                  </a:cubicBezTo>
                  <a:cubicBezTo>
                    <a:pt x="1140" y="544"/>
                    <a:pt x="1140" y="544"/>
                    <a:pt x="1140" y="544"/>
                  </a:cubicBezTo>
                  <a:cubicBezTo>
                    <a:pt x="1100" y="544"/>
                    <a:pt x="1100" y="544"/>
                    <a:pt x="1100" y="544"/>
                  </a:cubicBezTo>
                  <a:lnTo>
                    <a:pt x="1100" y="503"/>
                  </a:lnTo>
                  <a:close/>
                  <a:moveTo>
                    <a:pt x="1025" y="364"/>
                  </a:moveTo>
                  <a:cubicBezTo>
                    <a:pt x="1066" y="364"/>
                    <a:pt x="1066" y="364"/>
                    <a:pt x="1066" y="364"/>
                  </a:cubicBezTo>
                  <a:cubicBezTo>
                    <a:pt x="1066" y="405"/>
                    <a:pt x="1066" y="405"/>
                    <a:pt x="1066" y="405"/>
                  </a:cubicBezTo>
                  <a:cubicBezTo>
                    <a:pt x="1025" y="405"/>
                    <a:pt x="1025" y="405"/>
                    <a:pt x="1025" y="405"/>
                  </a:cubicBezTo>
                  <a:lnTo>
                    <a:pt x="1025" y="364"/>
                  </a:lnTo>
                  <a:close/>
                  <a:moveTo>
                    <a:pt x="1025" y="435"/>
                  </a:moveTo>
                  <a:cubicBezTo>
                    <a:pt x="1066" y="435"/>
                    <a:pt x="1066" y="435"/>
                    <a:pt x="1066" y="435"/>
                  </a:cubicBezTo>
                  <a:cubicBezTo>
                    <a:pt x="1066" y="476"/>
                    <a:pt x="1066" y="476"/>
                    <a:pt x="1066" y="476"/>
                  </a:cubicBezTo>
                  <a:cubicBezTo>
                    <a:pt x="1025" y="476"/>
                    <a:pt x="1025" y="476"/>
                    <a:pt x="1025" y="476"/>
                  </a:cubicBezTo>
                  <a:lnTo>
                    <a:pt x="1025" y="435"/>
                  </a:lnTo>
                  <a:close/>
                  <a:moveTo>
                    <a:pt x="1025" y="503"/>
                  </a:moveTo>
                  <a:cubicBezTo>
                    <a:pt x="1066" y="503"/>
                    <a:pt x="1066" y="503"/>
                    <a:pt x="1066" y="503"/>
                  </a:cubicBezTo>
                  <a:cubicBezTo>
                    <a:pt x="1066" y="544"/>
                    <a:pt x="1066" y="544"/>
                    <a:pt x="1066" y="544"/>
                  </a:cubicBezTo>
                  <a:cubicBezTo>
                    <a:pt x="1025" y="544"/>
                    <a:pt x="1025" y="544"/>
                    <a:pt x="1025" y="544"/>
                  </a:cubicBezTo>
                  <a:lnTo>
                    <a:pt x="1025" y="503"/>
                  </a:lnTo>
                  <a:close/>
                  <a:moveTo>
                    <a:pt x="951" y="364"/>
                  </a:moveTo>
                  <a:cubicBezTo>
                    <a:pt x="992" y="364"/>
                    <a:pt x="992" y="364"/>
                    <a:pt x="992" y="364"/>
                  </a:cubicBezTo>
                  <a:cubicBezTo>
                    <a:pt x="992" y="405"/>
                    <a:pt x="992" y="405"/>
                    <a:pt x="992" y="405"/>
                  </a:cubicBezTo>
                  <a:cubicBezTo>
                    <a:pt x="951" y="405"/>
                    <a:pt x="951" y="405"/>
                    <a:pt x="951" y="405"/>
                  </a:cubicBezTo>
                  <a:lnTo>
                    <a:pt x="951" y="364"/>
                  </a:lnTo>
                  <a:close/>
                  <a:moveTo>
                    <a:pt x="951" y="435"/>
                  </a:moveTo>
                  <a:cubicBezTo>
                    <a:pt x="992" y="435"/>
                    <a:pt x="992" y="435"/>
                    <a:pt x="992" y="435"/>
                  </a:cubicBezTo>
                  <a:cubicBezTo>
                    <a:pt x="992" y="476"/>
                    <a:pt x="992" y="476"/>
                    <a:pt x="992" y="476"/>
                  </a:cubicBezTo>
                  <a:cubicBezTo>
                    <a:pt x="951" y="476"/>
                    <a:pt x="951" y="476"/>
                    <a:pt x="951" y="476"/>
                  </a:cubicBezTo>
                  <a:lnTo>
                    <a:pt x="951" y="435"/>
                  </a:lnTo>
                  <a:close/>
                  <a:moveTo>
                    <a:pt x="951" y="503"/>
                  </a:moveTo>
                  <a:cubicBezTo>
                    <a:pt x="992" y="503"/>
                    <a:pt x="992" y="503"/>
                    <a:pt x="992" y="503"/>
                  </a:cubicBezTo>
                  <a:cubicBezTo>
                    <a:pt x="992" y="544"/>
                    <a:pt x="992" y="544"/>
                    <a:pt x="992" y="544"/>
                  </a:cubicBezTo>
                  <a:cubicBezTo>
                    <a:pt x="951" y="544"/>
                    <a:pt x="951" y="544"/>
                    <a:pt x="951" y="544"/>
                  </a:cubicBezTo>
                  <a:lnTo>
                    <a:pt x="951" y="503"/>
                  </a:lnTo>
                  <a:close/>
                  <a:moveTo>
                    <a:pt x="877" y="364"/>
                  </a:moveTo>
                  <a:cubicBezTo>
                    <a:pt x="917" y="364"/>
                    <a:pt x="917" y="364"/>
                    <a:pt x="917" y="364"/>
                  </a:cubicBezTo>
                  <a:cubicBezTo>
                    <a:pt x="917" y="405"/>
                    <a:pt x="917" y="405"/>
                    <a:pt x="917" y="405"/>
                  </a:cubicBezTo>
                  <a:cubicBezTo>
                    <a:pt x="877" y="405"/>
                    <a:pt x="877" y="405"/>
                    <a:pt x="877" y="405"/>
                  </a:cubicBezTo>
                  <a:lnTo>
                    <a:pt x="877" y="364"/>
                  </a:lnTo>
                  <a:close/>
                  <a:moveTo>
                    <a:pt x="877" y="435"/>
                  </a:moveTo>
                  <a:cubicBezTo>
                    <a:pt x="917" y="435"/>
                    <a:pt x="917" y="435"/>
                    <a:pt x="917" y="435"/>
                  </a:cubicBezTo>
                  <a:cubicBezTo>
                    <a:pt x="917" y="476"/>
                    <a:pt x="917" y="476"/>
                    <a:pt x="917" y="476"/>
                  </a:cubicBezTo>
                  <a:cubicBezTo>
                    <a:pt x="877" y="476"/>
                    <a:pt x="877" y="476"/>
                    <a:pt x="877" y="476"/>
                  </a:cubicBezTo>
                  <a:lnTo>
                    <a:pt x="877" y="435"/>
                  </a:lnTo>
                  <a:close/>
                  <a:moveTo>
                    <a:pt x="877" y="503"/>
                  </a:moveTo>
                  <a:cubicBezTo>
                    <a:pt x="917" y="503"/>
                    <a:pt x="917" y="503"/>
                    <a:pt x="917" y="503"/>
                  </a:cubicBezTo>
                  <a:cubicBezTo>
                    <a:pt x="917" y="544"/>
                    <a:pt x="917" y="544"/>
                    <a:pt x="917" y="544"/>
                  </a:cubicBezTo>
                  <a:cubicBezTo>
                    <a:pt x="877" y="544"/>
                    <a:pt x="877" y="544"/>
                    <a:pt x="877" y="544"/>
                  </a:cubicBezTo>
                  <a:lnTo>
                    <a:pt x="877" y="503"/>
                  </a:lnTo>
                  <a:close/>
                  <a:moveTo>
                    <a:pt x="802" y="364"/>
                  </a:moveTo>
                  <a:cubicBezTo>
                    <a:pt x="842" y="364"/>
                    <a:pt x="842" y="364"/>
                    <a:pt x="842" y="364"/>
                  </a:cubicBezTo>
                  <a:cubicBezTo>
                    <a:pt x="842" y="405"/>
                    <a:pt x="842" y="405"/>
                    <a:pt x="842" y="405"/>
                  </a:cubicBezTo>
                  <a:cubicBezTo>
                    <a:pt x="802" y="405"/>
                    <a:pt x="802" y="405"/>
                    <a:pt x="802" y="405"/>
                  </a:cubicBezTo>
                  <a:lnTo>
                    <a:pt x="802" y="364"/>
                  </a:lnTo>
                  <a:close/>
                  <a:moveTo>
                    <a:pt x="802" y="435"/>
                  </a:moveTo>
                  <a:cubicBezTo>
                    <a:pt x="842" y="435"/>
                    <a:pt x="842" y="435"/>
                    <a:pt x="842" y="435"/>
                  </a:cubicBezTo>
                  <a:cubicBezTo>
                    <a:pt x="842" y="476"/>
                    <a:pt x="842" y="476"/>
                    <a:pt x="842" y="476"/>
                  </a:cubicBezTo>
                  <a:cubicBezTo>
                    <a:pt x="802" y="476"/>
                    <a:pt x="802" y="476"/>
                    <a:pt x="802" y="476"/>
                  </a:cubicBezTo>
                  <a:lnTo>
                    <a:pt x="802" y="435"/>
                  </a:lnTo>
                  <a:close/>
                  <a:moveTo>
                    <a:pt x="802" y="503"/>
                  </a:moveTo>
                  <a:cubicBezTo>
                    <a:pt x="842" y="503"/>
                    <a:pt x="842" y="503"/>
                    <a:pt x="842" y="503"/>
                  </a:cubicBezTo>
                  <a:cubicBezTo>
                    <a:pt x="842" y="544"/>
                    <a:pt x="842" y="544"/>
                    <a:pt x="842" y="544"/>
                  </a:cubicBezTo>
                  <a:cubicBezTo>
                    <a:pt x="802" y="544"/>
                    <a:pt x="802" y="544"/>
                    <a:pt x="802" y="544"/>
                  </a:cubicBezTo>
                  <a:lnTo>
                    <a:pt x="802" y="503"/>
                  </a:lnTo>
                  <a:close/>
                  <a:moveTo>
                    <a:pt x="727" y="364"/>
                  </a:moveTo>
                  <a:cubicBezTo>
                    <a:pt x="768" y="364"/>
                    <a:pt x="768" y="364"/>
                    <a:pt x="768" y="364"/>
                  </a:cubicBezTo>
                  <a:cubicBezTo>
                    <a:pt x="768" y="405"/>
                    <a:pt x="768" y="405"/>
                    <a:pt x="768" y="405"/>
                  </a:cubicBezTo>
                  <a:cubicBezTo>
                    <a:pt x="727" y="405"/>
                    <a:pt x="727" y="405"/>
                    <a:pt x="727" y="405"/>
                  </a:cubicBezTo>
                  <a:lnTo>
                    <a:pt x="727" y="364"/>
                  </a:lnTo>
                  <a:close/>
                  <a:moveTo>
                    <a:pt x="727" y="435"/>
                  </a:moveTo>
                  <a:cubicBezTo>
                    <a:pt x="768" y="435"/>
                    <a:pt x="768" y="435"/>
                    <a:pt x="768" y="435"/>
                  </a:cubicBezTo>
                  <a:cubicBezTo>
                    <a:pt x="768" y="476"/>
                    <a:pt x="768" y="476"/>
                    <a:pt x="768" y="476"/>
                  </a:cubicBezTo>
                  <a:cubicBezTo>
                    <a:pt x="727" y="476"/>
                    <a:pt x="727" y="476"/>
                    <a:pt x="727" y="476"/>
                  </a:cubicBezTo>
                  <a:lnTo>
                    <a:pt x="727" y="435"/>
                  </a:lnTo>
                  <a:close/>
                  <a:moveTo>
                    <a:pt x="727" y="503"/>
                  </a:moveTo>
                  <a:cubicBezTo>
                    <a:pt x="768" y="503"/>
                    <a:pt x="768" y="503"/>
                    <a:pt x="768" y="503"/>
                  </a:cubicBezTo>
                  <a:cubicBezTo>
                    <a:pt x="768" y="544"/>
                    <a:pt x="768" y="544"/>
                    <a:pt x="768" y="544"/>
                  </a:cubicBezTo>
                  <a:cubicBezTo>
                    <a:pt x="727" y="544"/>
                    <a:pt x="727" y="544"/>
                    <a:pt x="727" y="544"/>
                  </a:cubicBezTo>
                  <a:lnTo>
                    <a:pt x="727" y="503"/>
                  </a:lnTo>
                  <a:close/>
                  <a:moveTo>
                    <a:pt x="653" y="364"/>
                  </a:moveTo>
                  <a:cubicBezTo>
                    <a:pt x="693" y="364"/>
                    <a:pt x="693" y="364"/>
                    <a:pt x="693" y="364"/>
                  </a:cubicBezTo>
                  <a:cubicBezTo>
                    <a:pt x="693" y="405"/>
                    <a:pt x="693" y="405"/>
                    <a:pt x="693" y="405"/>
                  </a:cubicBezTo>
                  <a:cubicBezTo>
                    <a:pt x="653" y="405"/>
                    <a:pt x="653" y="405"/>
                    <a:pt x="653" y="405"/>
                  </a:cubicBezTo>
                  <a:lnTo>
                    <a:pt x="653" y="364"/>
                  </a:lnTo>
                  <a:close/>
                  <a:moveTo>
                    <a:pt x="653" y="435"/>
                  </a:moveTo>
                  <a:cubicBezTo>
                    <a:pt x="693" y="435"/>
                    <a:pt x="693" y="435"/>
                    <a:pt x="693" y="435"/>
                  </a:cubicBezTo>
                  <a:cubicBezTo>
                    <a:pt x="693" y="476"/>
                    <a:pt x="693" y="476"/>
                    <a:pt x="693" y="476"/>
                  </a:cubicBezTo>
                  <a:cubicBezTo>
                    <a:pt x="653" y="476"/>
                    <a:pt x="653" y="476"/>
                    <a:pt x="653" y="476"/>
                  </a:cubicBezTo>
                  <a:lnTo>
                    <a:pt x="653" y="435"/>
                  </a:lnTo>
                  <a:close/>
                  <a:moveTo>
                    <a:pt x="653" y="503"/>
                  </a:moveTo>
                  <a:cubicBezTo>
                    <a:pt x="693" y="503"/>
                    <a:pt x="693" y="503"/>
                    <a:pt x="693" y="503"/>
                  </a:cubicBezTo>
                  <a:cubicBezTo>
                    <a:pt x="693" y="544"/>
                    <a:pt x="693" y="544"/>
                    <a:pt x="693" y="544"/>
                  </a:cubicBezTo>
                  <a:cubicBezTo>
                    <a:pt x="653" y="544"/>
                    <a:pt x="653" y="544"/>
                    <a:pt x="653" y="544"/>
                  </a:cubicBezTo>
                  <a:lnTo>
                    <a:pt x="653" y="503"/>
                  </a:lnTo>
                  <a:close/>
                  <a:moveTo>
                    <a:pt x="655" y="282"/>
                  </a:moveTo>
                  <a:cubicBezTo>
                    <a:pt x="1538" y="282"/>
                    <a:pt x="1538" y="282"/>
                    <a:pt x="1538" y="282"/>
                  </a:cubicBezTo>
                  <a:cubicBezTo>
                    <a:pt x="1574" y="282"/>
                    <a:pt x="1603" y="254"/>
                    <a:pt x="1603" y="218"/>
                  </a:cubicBezTo>
                  <a:cubicBezTo>
                    <a:pt x="1603" y="65"/>
                    <a:pt x="1603" y="65"/>
                    <a:pt x="1603" y="65"/>
                  </a:cubicBezTo>
                  <a:cubicBezTo>
                    <a:pt x="1603" y="29"/>
                    <a:pt x="1574" y="0"/>
                    <a:pt x="1538" y="0"/>
                  </a:cubicBezTo>
                  <a:cubicBezTo>
                    <a:pt x="655" y="0"/>
                    <a:pt x="655" y="0"/>
                    <a:pt x="655" y="0"/>
                  </a:cubicBezTo>
                  <a:cubicBezTo>
                    <a:pt x="619" y="0"/>
                    <a:pt x="590" y="29"/>
                    <a:pt x="590" y="65"/>
                  </a:cubicBezTo>
                  <a:cubicBezTo>
                    <a:pt x="590" y="218"/>
                    <a:pt x="590" y="218"/>
                    <a:pt x="590" y="218"/>
                  </a:cubicBezTo>
                  <a:cubicBezTo>
                    <a:pt x="590" y="254"/>
                    <a:pt x="619" y="282"/>
                    <a:pt x="655" y="282"/>
                  </a:cubicBezTo>
                  <a:close/>
                  <a:moveTo>
                    <a:pt x="1464" y="90"/>
                  </a:moveTo>
                  <a:cubicBezTo>
                    <a:pt x="1492" y="90"/>
                    <a:pt x="1515" y="113"/>
                    <a:pt x="1515" y="141"/>
                  </a:cubicBezTo>
                  <a:cubicBezTo>
                    <a:pt x="1515" y="170"/>
                    <a:pt x="1492" y="192"/>
                    <a:pt x="1464" y="192"/>
                  </a:cubicBezTo>
                  <a:cubicBezTo>
                    <a:pt x="1436" y="192"/>
                    <a:pt x="1413" y="170"/>
                    <a:pt x="1413" y="141"/>
                  </a:cubicBezTo>
                  <a:cubicBezTo>
                    <a:pt x="1413" y="113"/>
                    <a:pt x="1436" y="90"/>
                    <a:pt x="1464" y="90"/>
                  </a:cubicBezTo>
                  <a:close/>
                  <a:moveTo>
                    <a:pt x="1100" y="52"/>
                  </a:moveTo>
                  <a:cubicBezTo>
                    <a:pt x="1140" y="52"/>
                    <a:pt x="1140" y="52"/>
                    <a:pt x="1140" y="52"/>
                  </a:cubicBezTo>
                  <a:cubicBezTo>
                    <a:pt x="1140" y="92"/>
                    <a:pt x="1140" y="92"/>
                    <a:pt x="1140" y="92"/>
                  </a:cubicBezTo>
                  <a:cubicBezTo>
                    <a:pt x="1100" y="92"/>
                    <a:pt x="1100" y="92"/>
                    <a:pt x="1100" y="92"/>
                  </a:cubicBezTo>
                  <a:lnTo>
                    <a:pt x="1100" y="52"/>
                  </a:lnTo>
                  <a:close/>
                  <a:moveTo>
                    <a:pt x="1100" y="123"/>
                  </a:moveTo>
                  <a:cubicBezTo>
                    <a:pt x="1140" y="123"/>
                    <a:pt x="1140" y="123"/>
                    <a:pt x="1140" y="123"/>
                  </a:cubicBezTo>
                  <a:cubicBezTo>
                    <a:pt x="1140" y="163"/>
                    <a:pt x="1140" y="163"/>
                    <a:pt x="1140" y="163"/>
                  </a:cubicBezTo>
                  <a:cubicBezTo>
                    <a:pt x="1100" y="163"/>
                    <a:pt x="1100" y="163"/>
                    <a:pt x="1100" y="163"/>
                  </a:cubicBezTo>
                  <a:lnTo>
                    <a:pt x="1100" y="123"/>
                  </a:lnTo>
                  <a:close/>
                  <a:moveTo>
                    <a:pt x="1100" y="191"/>
                  </a:moveTo>
                  <a:cubicBezTo>
                    <a:pt x="1140" y="191"/>
                    <a:pt x="1140" y="191"/>
                    <a:pt x="1140" y="191"/>
                  </a:cubicBezTo>
                  <a:cubicBezTo>
                    <a:pt x="1140" y="231"/>
                    <a:pt x="1140" y="231"/>
                    <a:pt x="1140" y="231"/>
                  </a:cubicBezTo>
                  <a:cubicBezTo>
                    <a:pt x="1100" y="231"/>
                    <a:pt x="1100" y="231"/>
                    <a:pt x="1100" y="231"/>
                  </a:cubicBezTo>
                  <a:lnTo>
                    <a:pt x="1100" y="191"/>
                  </a:lnTo>
                  <a:close/>
                  <a:moveTo>
                    <a:pt x="1025" y="52"/>
                  </a:moveTo>
                  <a:cubicBezTo>
                    <a:pt x="1066" y="52"/>
                    <a:pt x="1066" y="52"/>
                    <a:pt x="1066" y="52"/>
                  </a:cubicBezTo>
                  <a:cubicBezTo>
                    <a:pt x="1066" y="92"/>
                    <a:pt x="1066" y="92"/>
                    <a:pt x="1066" y="92"/>
                  </a:cubicBezTo>
                  <a:cubicBezTo>
                    <a:pt x="1025" y="92"/>
                    <a:pt x="1025" y="92"/>
                    <a:pt x="1025" y="92"/>
                  </a:cubicBezTo>
                  <a:lnTo>
                    <a:pt x="1025" y="52"/>
                  </a:lnTo>
                  <a:close/>
                  <a:moveTo>
                    <a:pt x="1025" y="123"/>
                  </a:moveTo>
                  <a:cubicBezTo>
                    <a:pt x="1066" y="123"/>
                    <a:pt x="1066" y="123"/>
                    <a:pt x="1066" y="123"/>
                  </a:cubicBezTo>
                  <a:cubicBezTo>
                    <a:pt x="1066" y="163"/>
                    <a:pt x="1066" y="163"/>
                    <a:pt x="1066" y="163"/>
                  </a:cubicBezTo>
                  <a:cubicBezTo>
                    <a:pt x="1025" y="163"/>
                    <a:pt x="1025" y="163"/>
                    <a:pt x="1025" y="163"/>
                  </a:cubicBezTo>
                  <a:lnTo>
                    <a:pt x="1025" y="123"/>
                  </a:lnTo>
                  <a:close/>
                  <a:moveTo>
                    <a:pt x="1025" y="191"/>
                  </a:moveTo>
                  <a:cubicBezTo>
                    <a:pt x="1066" y="191"/>
                    <a:pt x="1066" y="191"/>
                    <a:pt x="1066" y="191"/>
                  </a:cubicBezTo>
                  <a:cubicBezTo>
                    <a:pt x="1066" y="231"/>
                    <a:pt x="1066" y="231"/>
                    <a:pt x="1066" y="231"/>
                  </a:cubicBezTo>
                  <a:cubicBezTo>
                    <a:pt x="1025" y="231"/>
                    <a:pt x="1025" y="231"/>
                    <a:pt x="1025" y="231"/>
                  </a:cubicBezTo>
                  <a:lnTo>
                    <a:pt x="1025" y="191"/>
                  </a:lnTo>
                  <a:close/>
                  <a:moveTo>
                    <a:pt x="951" y="52"/>
                  </a:moveTo>
                  <a:cubicBezTo>
                    <a:pt x="992" y="52"/>
                    <a:pt x="992" y="52"/>
                    <a:pt x="992" y="52"/>
                  </a:cubicBezTo>
                  <a:cubicBezTo>
                    <a:pt x="992" y="92"/>
                    <a:pt x="992" y="92"/>
                    <a:pt x="992" y="92"/>
                  </a:cubicBezTo>
                  <a:cubicBezTo>
                    <a:pt x="951" y="92"/>
                    <a:pt x="951" y="92"/>
                    <a:pt x="951" y="92"/>
                  </a:cubicBezTo>
                  <a:lnTo>
                    <a:pt x="951" y="52"/>
                  </a:lnTo>
                  <a:close/>
                  <a:moveTo>
                    <a:pt x="951" y="123"/>
                  </a:moveTo>
                  <a:cubicBezTo>
                    <a:pt x="992" y="123"/>
                    <a:pt x="992" y="123"/>
                    <a:pt x="992" y="123"/>
                  </a:cubicBezTo>
                  <a:cubicBezTo>
                    <a:pt x="992" y="163"/>
                    <a:pt x="992" y="163"/>
                    <a:pt x="992" y="163"/>
                  </a:cubicBezTo>
                  <a:cubicBezTo>
                    <a:pt x="951" y="163"/>
                    <a:pt x="951" y="163"/>
                    <a:pt x="951" y="163"/>
                  </a:cubicBezTo>
                  <a:lnTo>
                    <a:pt x="951" y="123"/>
                  </a:lnTo>
                  <a:close/>
                  <a:moveTo>
                    <a:pt x="951" y="191"/>
                  </a:moveTo>
                  <a:cubicBezTo>
                    <a:pt x="992" y="191"/>
                    <a:pt x="992" y="191"/>
                    <a:pt x="992" y="191"/>
                  </a:cubicBezTo>
                  <a:cubicBezTo>
                    <a:pt x="992" y="231"/>
                    <a:pt x="992" y="231"/>
                    <a:pt x="992" y="231"/>
                  </a:cubicBezTo>
                  <a:cubicBezTo>
                    <a:pt x="951" y="231"/>
                    <a:pt x="951" y="231"/>
                    <a:pt x="951" y="231"/>
                  </a:cubicBezTo>
                  <a:lnTo>
                    <a:pt x="951" y="191"/>
                  </a:lnTo>
                  <a:close/>
                  <a:moveTo>
                    <a:pt x="877" y="52"/>
                  </a:moveTo>
                  <a:cubicBezTo>
                    <a:pt x="917" y="52"/>
                    <a:pt x="917" y="52"/>
                    <a:pt x="917" y="52"/>
                  </a:cubicBezTo>
                  <a:cubicBezTo>
                    <a:pt x="917" y="92"/>
                    <a:pt x="917" y="92"/>
                    <a:pt x="917" y="92"/>
                  </a:cubicBezTo>
                  <a:cubicBezTo>
                    <a:pt x="877" y="92"/>
                    <a:pt x="877" y="92"/>
                    <a:pt x="877" y="92"/>
                  </a:cubicBezTo>
                  <a:lnTo>
                    <a:pt x="877" y="52"/>
                  </a:lnTo>
                  <a:close/>
                  <a:moveTo>
                    <a:pt x="877" y="123"/>
                  </a:moveTo>
                  <a:cubicBezTo>
                    <a:pt x="917" y="123"/>
                    <a:pt x="917" y="123"/>
                    <a:pt x="917" y="123"/>
                  </a:cubicBezTo>
                  <a:cubicBezTo>
                    <a:pt x="917" y="163"/>
                    <a:pt x="917" y="163"/>
                    <a:pt x="917" y="163"/>
                  </a:cubicBezTo>
                  <a:cubicBezTo>
                    <a:pt x="877" y="163"/>
                    <a:pt x="877" y="163"/>
                    <a:pt x="877" y="163"/>
                  </a:cubicBezTo>
                  <a:lnTo>
                    <a:pt x="877" y="123"/>
                  </a:lnTo>
                  <a:close/>
                  <a:moveTo>
                    <a:pt x="877" y="191"/>
                  </a:moveTo>
                  <a:cubicBezTo>
                    <a:pt x="917" y="191"/>
                    <a:pt x="917" y="191"/>
                    <a:pt x="917" y="191"/>
                  </a:cubicBezTo>
                  <a:cubicBezTo>
                    <a:pt x="917" y="231"/>
                    <a:pt x="917" y="231"/>
                    <a:pt x="917" y="231"/>
                  </a:cubicBezTo>
                  <a:cubicBezTo>
                    <a:pt x="877" y="231"/>
                    <a:pt x="877" y="231"/>
                    <a:pt x="877" y="231"/>
                  </a:cubicBezTo>
                  <a:lnTo>
                    <a:pt x="877" y="191"/>
                  </a:lnTo>
                  <a:close/>
                  <a:moveTo>
                    <a:pt x="802" y="52"/>
                  </a:moveTo>
                  <a:cubicBezTo>
                    <a:pt x="842" y="52"/>
                    <a:pt x="842" y="52"/>
                    <a:pt x="842" y="52"/>
                  </a:cubicBezTo>
                  <a:cubicBezTo>
                    <a:pt x="842" y="92"/>
                    <a:pt x="842" y="92"/>
                    <a:pt x="842" y="92"/>
                  </a:cubicBezTo>
                  <a:cubicBezTo>
                    <a:pt x="802" y="92"/>
                    <a:pt x="802" y="92"/>
                    <a:pt x="802" y="92"/>
                  </a:cubicBezTo>
                  <a:lnTo>
                    <a:pt x="802" y="52"/>
                  </a:lnTo>
                  <a:close/>
                  <a:moveTo>
                    <a:pt x="802" y="123"/>
                  </a:moveTo>
                  <a:cubicBezTo>
                    <a:pt x="842" y="123"/>
                    <a:pt x="842" y="123"/>
                    <a:pt x="842" y="123"/>
                  </a:cubicBezTo>
                  <a:cubicBezTo>
                    <a:pt x="842" y="163"/>
                    <a:pt x="842" y="163"/>
                    <a:pt x="842" y="163"/>
                  </a:cubicBezTo>
                  <a:cubicBezTo>
                    <a:pt x="802" y="163"/>
                    <a:pt x="802" y="163"/>
                    <a:pt x="802" y="163"/>
                  </a:cubicBezTo>
                  <a:lnTo>
                    <a:pt x="802" y="123"/>
                  </a:lnTo>
                  <a:close/>
                  <a:moveTo>
                    <a:pt x="802" y="191"/>
                  </a:moveTo>
                  <a:cubicBezTo>
                    <a:pt x="842" y="191"/>
                    <a:pt x="842" y="191"/>
                    <a:pt x="842" y="191"/>
                  </a:cubicBezTo>
                  <a:cubicBezTo>
                    <a:pt x="842" y="231"/>
                    <a:pt x="842" y="231"/>
                    <a:pt x="842" y="231"/>
                  </a:cubicBezTo>
                  <a:cubicBezTo>
                    <a:pt x="802" y="231"/>
                    <a:pt x="802" y="231"/>
                    <a:pt x="802" y="231"/>
                  </a:cubicBezTo>
                  <a:lnTo>
                    <a:pt x="802" y="191"/>
                  </a:lnTo>
                  <a:close/>
                  <a:moveTo>
                    <a:pt x="727" y="52"/>
                  </a:moveTo>
                  <a:cubicBezTo>
                    <a:pt x="768" y="52"/>
                    <a:pt x="768" y="52"/>
                    <a:pt x="768" y="52"/>
                  </a:cubicBezTo>
                  <a:cubicBezTo>
                    <a:pt x="768" y="92"/>
                    <a:pt x="768" y="92"/>
                    <a:pt x="768" y="92"/>
                  </a:cubicBezTo>
                  <a:cubicBezTo>
                    <a:pt x="727" y="92"/>
                    <a:pt x="727" y="92"/>
                    <a:pt x="727" y="92"/>
                  </a:cubicBezTo>
                  <a:lnTo>
                    <a:pt x="727" y="52"/>
                  </a:lnTo>
                  <a:close/>
                  <a:moveTo>
                    <a:pt x="727" y="123"/>
                  </a:moveTo>
                  <a:cubicBezTo>
                    <a:pt x="768" y="123"/>
                    <a:pt x="768" y="123"/>
                    <a:pt x="768" y="123"/>
                  </a:cubicBezTo>
                  <a:cubicBezTo>
                    <a:pt x="768" y="163"/>
                    <a:pt x="768" y="163"/>
                    <a:pt x="768" y="163"/>
                  </a:cubicBezTo>
                  <a:cubicBezTo>
                    <a:pt x="727" y="163"/>
                    <a:pt x="727" y="163"/>
                    <a:pt x="727" y="163"/>
                  </a:cubicBezTo>
                  <a:lnTo>
                    <a:pt x="727" y="123"/>
                  </a:lnTo>
                  <a:close/>
                  <a:moveTo>
                    <a:pt x="727" y="191"/>
                  </a:moveTo>
                  <a:cubicBezTo>
                    <a:pt x="768" y="191"/>
                    <a:pt x="768" y="191"/>
                    <a:pt x="768" y="191"/>
                  </a:cubicBezTo>
                  <a:cubicBezTo>
                    <a:pt x="768" y="231"/>
                    <a:pt x="768" y="231"/>
                    <a:pt x="768" y="231"/>
                  </a:cubicBezTo>
                  <a:cubicBezTo>
                    <a:pt x="727" y="231"/>
                    <a:pt x="727" y="231"/>
                    <a:pt x="727" y="231"/>
                  </a:cubicBezTo>
                  <a:lnTo>
                    <a:pt x="727" y="191"/>
                  </a:lnTo>
                  <a:close/>
                  <a:moveTo>
                    <a:pt x="653" y="52"/>
                  </a:moveTo>
                  <a:cubicBezTo>
                    <a:pt x="693" y="52"/>
                    <a:pt x="693" y="52"/>
                    <a:pt x="693" y="52"/>
                  </a:cubicBezTo>
                  <a:cubicBezTo>
                    <a:pt x="693" y="92"/>
                    <a:pt x="693" y="92"/>
                    <a:pt x="693" y="92"/>
                  </a:cubicBezTo>
                  <a:cubicBezTo>
                    <a:pt x="653" y="92"/>
                    <a:pt x="653" y="92"/>
                    <a:pt x="653" y="92"/>
                  </a:cubicBezTo>
                  <a:lnTo>
                    <a:pt x="653" y="52"/>
                  </a:lnTo>
                  <a:close/>
                  <a:moveTo>
                    <a:pt x="653" y="123"/>
                  </a:moveTo>
                  <a:cubicBezTo>
                    <a:pt x="693" y="123"/>
                    <a:pt x="693" y="123"/>
                    <a:pt x="693" y="123"/>
                  </a:cubicBezTo>
                  <a:cubicBezTo>
                    <a:pt x="693" y="163"/>
                    <a:pt x="693" y="163"/>
                    <a:pt x="693" y="163"/>
                  </a:cubicBezTo>
                  <a:cubicBezTo>
                    <a:pt x="653" y="163"/>
                    <a:pt x="653" y="163"/>
                    <a:pt x="653" y="163"/>
                  </a:cubicBezTo>
                  <a:lnTo>
                    <a:pt x="653" y="123"/>
                  </a:lnTo>
                  <a:close/>
                  <a:moveTo>
                    <a:pt x="653" y="191"/>
                  </a:moveTo>
                  <a:cubicBezTo>
                    <a:pt x="693" y="191"/>
                    <a:pt x="693" y="191"/>
                    <a:pt x="693" y="191"/>
                  </a:cubicBezTo>
                  <a:cubicBezTo>
                    <a:pt x="693" y="231"/>
                    <a:pt x="693" y="231"/>
                    <a:pt x="693" y="231"/>
                  </a:cubicBezTo>
                  <a:cubicBezTo>
                    <a:pt x="653" y="231"/>
                    <a:pt x="653" y="231"/>
                    <a:pt x="653" y="231"/>
                  </a:cubicBezTo>
                  <a:lnTo>
                    <a:pt x="653" y="191"/>
                  </a:lnTo>
                  <a:close/>
                  <a:moveTo>
                    <a:pt x="1345" y="2036"/>
                  </a:moveTo>
                  <a:cubicBezTo>
                    <a:pt x="1339" y="2029"/>
                    <a:pt x="1325" y="2023"/>
                    <a:pt x="1315" y="2023"/>
                  </a:cubicBezTo>
                  <a:cubicBezTo>
                    <a:pt x="878" y="2023"/>
                    <a:pt x="878" y="2023"/>
                    <a:pt x="878" y="2023"/>
                  </a:cubicBezTo>
                  <a:cubicBezTo>
                    <a:pt x="868" y="2023"/>
                    <a:pt x="855" y="2029"/>
                    <a:pt x="848" y="2036"/>
                  </a:cubicBezTo>
                  <a:cubicBezTo>
                    <a:pt x="761" y="2138"/>
                    <a:pt x="761" y="2138"/>
                    <a:pt x="761" y="2138"/>
                  </a:cubicBezTo>
                  <a:cubicBezTo>
                    <a:pt x="755" y="2146"/>
                    <a:pt x="749" y="2160"/>
                    <a:pt x="749" y="2170"/>
                  </a:cubicBezTo>
                  <a:cubicBezTo>
                    <a:pt x="749" y="2179"/>
                    <a:pt x="749" y="2179"/>
                    <a:pt x="749" y="2179"/>
                  </a:cubicBezTo>
                  <a:cubicBezTo>
                    <a:pt x="749" y="2189"/>
                    <a:pt x="757" y="2197"/>
                    <a:pt x="767" y="2197"/>
                  </a:cubicBezTo>
                  <a:cubicBezTo>
                    <a:pt x="1426" y="2197"/>
                    <a:pt x="1426" y="2197"/>
                    <a:pt x="1426" y="2197"/>
                  </a:cubicBezTo>
                  <a:cubicBezTo>
                    <a:pt x="1436" y="2197"/>
                    <a:pt x="1444" y="2189"/>
                    <a:pt x="1444" y="2179"/>
                  </a:cubicBezTo>
                  <a:cubicBezTo>
                    <a:pt x="1444" y="2170"/>
                    <a:pt x="1444" y="2170"/>
                    <a:pt x="1444" y="2170"/>
                  </a:cubicBezTo>
                  <a:cubicBezTo>
                    <a:pt x="1444" y="2160"/>
                    <a:pt x="1439" y="2146"/>
                    <a:pt x="1432" y="2138"/>
                  </a:cubicBezTo>
                  <a:lnTo>
                    <a:pt x="1345" y="2036"/>
                  </a:lnTo>
                  <a:close/>
                  <a:moveTo>
                    <a:pt x="2182" y="1590"/>
                  </a:moveTo>
                  <a:cubicBezTo>
                    <a:pt x="2095" y="1488"/>
                    <a:pt x="2095" y="1488"/>
                    <a:pt x="2095" y="1488"/>
                  </a:cubicBezTo>
                  <a:cubicBezTo>
                    <a:pt x="2088" y="1480"/>
                    <a:pt x="2075" y="1474"/>
                    <a:pt x="2065" y="1474"/>
                  </a:cubicBezTo>
                  <a:cubicBezTo>
                    <a:pt x="1627" y="1474"/>
                    <a:pt x="1627" y="1474"/>
                    <a:pt x="1627" y="1474"/>
                  </a:cubicBezTo>
                  <a:cubicBezTo>
                    <a:pt x="1617" y="1474"/>
                    <a:pt x="1604" y="1480"/>
                    <a:pt x="1597" y="1488"/>
                  </a:cubicBezTo>
                  <a:cubicBezTo>
                    <a:pt x="1510" y="1590"/>
                    <a:pt x="1510" y="1590"/>
                    <a:pt x="1510" y="1590"/>
                  </a:cubicBezTo>
                  <a:cubicBezTo>
                    <a:pt x="1504" y="1598"/>
                    <a:pt x="1499" y="1612"/>
                    <a:pt x="1499" y="1622"/>
                  </a:cubicBezTo>
                  <a:cubicBezTo>
                    <a:pt x="1499" y="1630"/>
                    <a:pt x="1499" y="1630"/>
                    <a:pt x="1499" y="1630"/>
                  </a:cubicBezTo>
                  <a:cubicBezTo>
                    <a:pt x="1499" y="1640"/>
                    <a:pt x="1507" y="1649"/>
                    <a:pt x="1517" y="1649"/>
                  </a:cubicBezTo>
                  <a:cubicBezTo>
                    <a:pt x="2175" y="1649"/>
                    <a:pt x="2175" y="1649"/>
                    <a:pt x="2175" y="1649"/>
                  </a:cubicBezTo>
                  <a:cubicBezTo>
                    <a:pt x="2185" y="1649"/>
                    <a:pt x="2193" y="1640"/>
                    <a:pt x="2193" y="1630"/>
                  </a:cubicBezTo>
                  <a:cubicBezTo>
                    <a:pt x="2193" y="1622"/>
                    <a:pt x="2193" y="1622"/>
                    <a:pt x="2193" y="1622"/>
                  </a:cubicBezTo>
                  <a:cubicBezTo>
                    <a:pt x="2193" y="1612"/>
                    <a:pt x="2188" y="1598"/>
                    <a:pt x="2182" y="1590"/>
                  </a:cubicBezTo>
                  <a:close/>
                  <a:moveTo>
                    <a:pt x="176" y="1449"/>
                  </a:moveTo>
                  <a:cubicBezTo>
                    <a:pt x="519" y="1449"/>
                    <a:pt x="519" y="1449"/>
                    <a:pt x="519" y="1449"/>
                  </a:cubicBezTo>
                  <a:cubicBezTo>
                    <a:pt x="559" y="1449"/>
                    <a:pt x="591" y="1417"/>
                    <a:pt x="591" y="1377"/>
                  </a:cubicBezTo>
                  <a:cubicBezTo>
                    <a:pt x="591" y="1322"/>
                    <a:pt x="591" y="1322"/>
                    <a:pt x="591" y="1322"/>
                  </a:cubicBezTo>
                  <a:cubicBezTo>
                    <a:pt x="920" y="1322"/>
                    <a:pt x="920" y="1322"/>
                    <a:pt x="920" y="1322"/>
                  </a:cubicBezTo>
                  <a:cubicBezTo>
                    <a:pt x="936" y="1388"/>
                    <a:pt x="990" y="1440"/>
                    <a:pt x="1057" y="1455"/>
                  </a:cubicBezTo>
                  <a:cubicBezTo>
                    <a:pt x="1057" y="1617"/>
                    <a:pt x="1057" y="1617"/>
                    <a:pt x="1057" y="1617"/>
                  </a:cubicBezTo>
                  <a:cubicBezTo>
                    <a:pt x="925" y="1617"/>
                    <a:pt x="925" y="1617"/>
                    <a:pt x="925" y="1617"/>
                  </a:cubicBezTo>
                  <a:cubicBezTo>
                    <a:pt x="885" y="1617"/>
                    <a:pt x="853" y="1650"/>
                    <a:pt x="853" y="1690"/>
                  </a:cubicBezTo>
                  <a:cubicBezTo>
                    <a:pt x="853" y="1925"/>
                    <a:pt x="853" y="1925"/>
                    <a:pt x="853" y="1925"/>
                  </a:cubicBezTo>
                  <a:cubicBezTo>
                    <a:pt x="853" y="1965"/>
                    <a:pt x="885" y="1997"/>
                    <a:pt x="925" y="1997"/>
                  </a:cubicBezTo>
                  <a:cubicBezTo>
                    <a:pt x="1268" y="1997"/>
                    <a:pt x="1268" y="1997"/>
                    <a:pt x="1268" y="1997"/>
                  </a:cubicBezTo>
                  <a:cubicBezTo>
                    <a:pt x="1308" y="1997"/>
                    <a:pt x="1341" y="1965"/>
                    <a:pt x="1341" y="1925"/>
                  </a:cubicBezTo>
                  <a:cubicBezTo>
                    <a:pt x="1341" y="1690"/>
                    <a:pt x="1341" y="1690"/>
                    <a:pt x="1341" y="1690"/>
                  </a:cubicBezTo>
                  <a:cubicBezTo>
                    <a:pt x="1341" y="1650"/>
                    <a:pt x="1308" y="1617"/>
                    <a:pt x="1268" y="1617"/>
                  </a:cubicBezTo>
                  <a:cubicBezTo>
                    <a:pt x="1137" y="1617"/>
                    <a:pt x="1137" y="1617"/>
                    <a:pt x="1137" y="1617"/>
                  </a:cubicBezTo>
                  <a:cubicBezTo>
                    <a:pt x="1137" y="1455"/>
                    <a:pt x="1137" y="1455"/>
                    <a:pt x="1137" y="1455"/>
                  </a:cubicBezTo>
                  <a:cubicBezTo>
                    <a:pt x="1204" y="1440"/>
                    <a:pt x="1257" y="1388"/>
                    <a:pt x="1273" y="1322"/>
                  </a:cubicBezTo>
                  <a:cubicBezTo>
                    <a:pt x="1602" y="1322"/>
                    <a:pt x="1602" y="1322"/>
                    <a:pt x="1602" y="1322"/>
                  </a:cubicBezTo>
                  <a:cubicBezTo>
                    <a:pt x="1602" y="1377"/>
                    <a:pt x="1602" y="1377"/>
                    <a:pt x="1602" y="1377"/>
                  </a:cubicBezTo>
                  <a:cubicBezTo>
                    <a:pt x="1602" y="1417"/>
                    <a:pt x="1634" y="1449"/>
                    <a:pt x="1675" y="1449"/>
                  </a:cubicBezTo>
                  <a:cubicBezTo>
                    <a:pt x="2018" y="1449"/>
                    <a:pt x="2018" y="1449"/>
                    <a:pt x="2018" y="1449"/>
                  </a:cubicBezTo>
                  <a:cubicBezTo>
                    <a:pt x="2058" y="1449"/>
                    <a:pt x="2090" y="1417"/>
                    <a:pt x="2090" y="1377"/>
                  </a:cubicBezTo>
                  <a:cubicBezTo>
                    <a:pt x="2090" y="1142"/>
                    <a:pt x="2090" y="1142"/>
                    <a:pt x="2090" y="1142"/>
                  </a:cubicBezTo>
                  <a:cubicBezTo>
                    <a:pt x="2090" y="1102"/>
                    <a:pt x="2058" y="1069"/>
                    <a:pt x="2018" y="1069"/>
                  </a:cubicBezTo>
                  <a:cubicBezTo>
                    <a:pt x="1675" y="1069"/>
                    <a:pt x="1675" y="1069"/>
                    <a:pt x="1675" y="1069"/>
                  </a:cubicBezTo>
                  <a:cubicBezTo>
                    <a:pt x="1634" y="1069"/>
                    <a:pt x="1602" y="1102"/>
                    <a:pt x="1602" y="1142"/>
                  </a:cubicBezTo>
                  <a:cubicBezTo>
                    <a:pt x="1602" y="1242"/>
                    <a:pt x="1602" y="1242"/>
                    <a:pt x="1602" y="1242"/>
                  </a:cubicBezTo>
                  <a:cubicBezTo>
                    <a:pt x="1275" y="1242"/>
                    <a:pt x="1275" y="1242"/>
                    <a:pt x="1275" y="1242"/>
                  </a:cubicBezTo>
                  <a:cubicBezTo>
                    <a:pt x="1262" y="1176"/>
                    <a:pt x="1214" y="1122"/>
                    <a:pt x="1150" y="1103"/>
                  </a:cubicBezTo>
                  <a:cubicBezTo>
                    <a:pt x="1150" y="908"/>
                    <a:pt x="1150" y="908"/>
                    <a:pt x="1150" y="908"/>
                  </a:cubicBezTo>
                  <a:cubicBezTo>
                    <a:pt x="1538" y="908"/>
                    <a:pt x="1538" y="908"/>
                    <a:pt x="1538" y="908"/>
                  </a:cubicBezTo>
                  <a:cubicBezTo>
                    <a:pt x="1574" y="908"/>
                    <a:pt x="1603" y="879"/>
                    <a:pt x="1603" y="843"/>
                  </a:cubicBezTo>
                  <a:cubicBezTo>
                    <a:pt x="1603" y="690"/>
                    <a:pt x="1603" y="690"/>
                    <a:pt x="1603" y="690"/>
                  </a:cubicBezTo>
                  <a:cubicBezTo>
                    <a:pt x="1603" y="654"/>
                    <a:pt x="1574" y="625"/>
                    <a:pt x="1538" y="625"/>
                  </a:cubicBezTo>
                  <a:cubicBezTo>
                    <a:pt x="655" y="625"/>
                    <a:pt x="655" y="625"/>
                    <a:pt x="655" y="625"/>
                  </a:cubicBezTo>
                  <a:cubicBezTo>
                    <a:pt x="619" y="625"/>
                    <a:pt x="590" y="654"/>
                    <a:pt x="590" y="690"/>
                  </a:cubicBezTo>
                  <a:cubicBezTo>
                    <a:pt x="590" y="843"/>
                    <a:pt x="590" y="843"/>
                    <a:pt x="590" y="843"/>
                  </a:cubicBezTo>
                  <a:cubicBezTo>
                    <a:pt x="590" y="879"/>
                    <a:pt x="619" y="908"/>
                    <a:pt x="655" y="908"/>
                  </a:cubicBezTo>
                  <a:cubicBezTo>
                    <a:pt x="1043" y="908"/>
                    <a:pt x="1043" y="908"/>
                    <a:pt x="1043" y="908"/>
                  </a:cubicBezTo>
                  <a:cubicBezTo>
                    <a:pt x="1043" y="1103"/>
                    <a:pt x="1043" y="1103"/>
                    <a:pt x="1043" y="1103"/>
                  </a:cubicBezTo>
                  <a:cubicBezTo>
                    <a:pt x="980" y="1122"/>
                    <a:pt x="931" y="1176"/>
                    <a:pt x="918" y="1242"/>
                  </a:cubicBezTo>
                  <a:cubicBezTo>
                    <a:pt x="591" y="1242"/>
                    <a:pt x="591" y="1242"/>
                    <a:pt x="591" y="1242"/>
                  </a:cubicBezTo>
                  <a:cubicBezTo>
                    <a:pt x="591" y="1142"/>
                    <a:pt x="591" y="1142"/>
                    <a:pt x="591" y="1142"/>
                  </a:cubicBezTo>
                  <a:cubicBezTo>
                    <a:pt x="591" y="1102"/>
                    <a:pt x="559" y="1069"/>
                    <a:pt x="519" y="1069"/>
                  </a:cubicBezTo>
                  <a:cubicBezTo>
                    <a:pt x="176" y="1069"/>
                    <a:pt x="176" y="1069"/>
                    <a:pt x="176" y="1069"/>
                  </a:cubicBezTo>
                  <a:cubicBezTo>
                    <a:pt x="136" y="1069"/>
                    <a:pt x="103" y="1102"/>
                    <a:pt x="103" y="1142"/>
                  </a:cubicBezTo>
                  <a:cubicBezTo>
                    <a:pt x="103" y="1377"/>
                    <a:pt x="103" y="1377"/>
                    <a:pt x="103" y="1377"/>
                  </a:cubicBezTo>
                  <a:cubicBezTo>
                    <a:pt x="103" y="1417"/>
                    <a:pt x="136" y="1449"/>
                    <a:pt x="176" y="1449"/>
                  </a:cubicBezTo>
                  <a:close/>
                  <a:moveTo>
                    <a:pt x="1644" y="1142"/>
                  </a:moveTo>
                  <a:cubicBezTo>
                    <a:pt x="1644" y="1125"/>
                    <a:pt x="1658" y="1111"/>
                    <a:pt x="1675" y="1111"/>
                  </a:cubicBezTo>
                  <a:cubicBezTo>
                    <a:pt x="2018" y="1111"/>
                    <a:pt x="2018" y="1111"/>
                    <a:pt x="2018" y="1111"/>
                  </a:cubicBezTo>
                  <a:cubicBezTo>
                    <a:pt x="2034" y="1111"/>
                    <a:pt x="2048" y="1125"/>
                    <a:pt x="2048" y="1142"/>
                  </a:cubicBezTo>
                  <a:cubicBezTo>
                    <a:pt x="2048" y="1377"/>
                    <a:pt x="2048" y="1377"/>
                    <a:pt x="2048" y="1377"/>
                  </a:cubicBezTo>
                  <a:cubicBezTo>
                    <a:pt x="2048" y="1393"/>
                    <a:pt x="2034" y="1407"/>
                    <a:pt x="2018" y="1407"/>
                  </a:cubicBezTo>
                  <a:cubicBezTo>
                    <a:pt x="1675" y="1407"/>
                    <a:pt x="1675" y="1407"/>
                    <a:pt x="1675" y="1407"/>
                  </a:cubicBezTo>
                  <a:cubicBezTo>
                    <a:pt x="1658" y="1407"/>
                    <a:pt x="1644" y="1393"/>
                    <a:pt x="1644" y="1377"/>
                  </a:cubicBezTo>
                  <a:lnTo>
                    <a:pt x="1644" y="1142"/>
                  </a:lnTo>
                  <a:close/>
                  <a:moveTo>
                    <a:pt x="1464" y="715"/>
                  </a:moveTo>
                  <a:cubicBezTo>
                    <a:pt x="1492" y="715"/>
                    <a:pt x="1515" y="738"/>
                    <a:pt x="1515" y="766"/>
                  </a:cubicBezTo>
                  <a:cubicBezTo>
                    <a:pt x="1515" y="795"/>
                    <a:pt x="1492" y="818"/>
                    <a:pt x="1464" y="818"/>
                  </a:cubicBezTo>
                  <a:cubicBezTo>
                    <a:pt x="1436" y="818"/>
                    <a:pt x="1413" y="795"/>
                    <a:pt x="1413" y="766"/>
                  </a:cubicBezTo>
                  <a:cubicBezTo>
                    <a:pt x="1413" y="738"/>
                    <a:pt x="1436" y="715"/>
                    <a:pt x="1464" y="715"/>
                  </a:cubicBezTo>
                  <a:close/>
                  <a:moveTo>
                    <a:pt x="1268" y="1660"/>
                  </a:moveTo>
                  <a:cubicBezTo>
                    <a:pt x="1285" y="1660"/>
                    <a:pt x="1298" y="1673"/>
                    <a:pt x="1298" y="1690"/>
                  </a:cubicBezTo>
                  <a:cubicBezTo>
                    <a:pt x="1298" y="1925"/>
                    <a:pt x="1298" y="1925"/>
                    <a:pt x="1298" y="1925"/>
                  </a:cubicBezTo>
                  <a:cubicBezTo>
                    <a:pt x="1298" y="1942"/>
                    <a:pt x="1285" y="1955"/>
                    <a:pt x="1268" y="1955"/>
                  </a:cubicBezTo>
                  <a:cubicBezTo>
                    <a:pt x="925" y="1955"/>
                    <a:pt x="925" y="1955"/>
                    <a:pt x="925" y="1955"/>
                  </a:cubicBezTo>
                  <a:cubicBezTo>
                    <a:pt x="908" y="1955"/>
                    <a:pt x="895" y="1942"/>
                    <a:pt x="895" y="1925"/>
                  </a:cubicBezTo>
                  <a:cubicBezTo>
                    <a:pt x="895" y="1690"/>
                    <a:pt x="895" y="1690"/>
                    <a:pt x="895" y="1690"/>
                  </a:cubicBezTo>
                  <a:cubicBezTo>
                    <a:pt x="895" y="1673"/>
                    <a:pt x="908" y="1660"/>
                    <a:pt x="925" y="1660"/>
                  </a:cubicBezTo>
                  <a:lnTo>
                    <a:pt x="1268" y="1660"/>
                  </a:lnTo>
                  <a:close/>
                  <a:moveTo>
                    <a:pt x="1100" y="677"/>
                  </a:moveTo>
                  <a:cubicBezTo>
                    <a:pt x="1140" y="677"/>
                    <a:pt x="1140" y="677"/>
                    <a:pt x="1140" y="677"/>
                  </a:cubicBezTo>
                  <a:cubicBezTo>
                    <a:pt x="1140" y="717"/>
                    <a:pt x="1140" y="717"/>
                    <a:pt x="1140" y="717"/>
                  </a:cubicBezTo>
                  <a:cubicBezTo>
                    <a:pt x="1100" y="717"/>
                    <a:pt x="1100" y="717"/>
                    <a:pt x="1100" y="717"/>
                  </a:cubicBezTo>
                  <a:lnTo>
                    <a:pt x="1100" y="677"/>
                  </a:lnTo>
                  <a:close/>
                  <a:moveTo>
                    <a:pt x="1100" y="748"/>
                  </a:moveTo>
                  <a:cubicBezTo>
                    <a:pt x="1140" y="748"/>
                    <a:pt x="1140" y="748"/>
                    <a:pt x="1140" y="748"/>
                  </a:cubicBezTo>
                  <a:cubicBezTo>
                    <a:pt x="1140" y="788"/>
                    <a:pt x="1140" y="788"/>
                    <a:pt x="1140" y="788"/>
                  </a:cubicBezTo>
                  <a:cubicBezTo>
                    <a:pt x="1100" y="788"/>
                    <a:pt x="1100" y="788"/>
                    <a:pt x="1100" y="788"/>
                  </a:cubicBezTo>
                  <a:lnTo>
                    <a:pt x="1100" y="748"/>
                  </a:lnTo>
                  <a:close/>
                  <a:moveTo>
                    <a:pt x="1100" y="816"/>
                  </a:moveTo>
                  <a:cubicBezTo>
                    <a:pt x="1140" y="816"/>
                    <a:pt x="1140" y="816"/>
                    <a:pt x="1140" y="816"/>
                  </a:cubicBezTo>
                  <a:cubicBezTo>
                    <a:pt x="1140" y="856"/>
                    <a:pt x="1140" y="856"/>
                    <a:pt x="1140" y="856"/>
                  </a:cubicBezTo>
                  <a:cubicBezTo>
                    <a:pt x="1100" y="856"/>
                    <a:pt x="1100" y="856"/>
                    <a:pt x="1100" y="856"/>
                  </a:cubicBezTo>
                  <a:lnTo>
                    <a:pt x="1100" y="816"/>
                  </a:lnTo>
                  <a:close/>
                  <a:moveTo>
                    <a:pt x="1025" y="677"/>
                  </a:moveTo>
                  <a:cubicBezTo>
                    <a:pt x="1066" y="677"/>
                    <a:pt x="1066" y="677"/>
                    <a:pt x="1066" y="677"/>
                  </a:cubicBezTo>
                  <a:cubicBezTo>
                    <a:pt x="1066" y="717"/>
                    <a:pt x="1066" y="717"/>
                    <a:pt x="1066" y="717"/>
                  </a:cubicBezTo>
                  <a:cubicBezTo>
                    <a:pt x="1025" y="717"/>
                    <a:pt x="1025" y="717"/>
                    <a:pt x="1025" y="717"/>
                  </a:cubicBezTo>
                  <a:lnTo>
                    <a:pt x="1025" y="677"/>
                  </a:lnTo>
                  <a:close/>
                  <a:moveTo>
                    <a:pt x="1025" y="748"/>
                  </a:moveTo>
                  <a:cubicBezTo>
                    <a:pt x="1066" y="748"/>
                    <a:pt x="1066" y="748"/>
                    <a:pt x="1066" y="748"/>
                  </a:cubicBezTo>
                  <a:cubicBezTo>
                    <a:pt x="1066" y="788"/>
                    <a:pt x="1066" y="788"/>
                    <a:pt x="1066" y="788"/>
                  </a:cubicBezTo>
                  <a:cubicBezTo>
                    <a:pt x="1025" y="788"/>
                    <a:pt x="1025" y="788"/>
                    <a:pt x="1025" y="788"/>
                  </a:cubicBezTo>
                  <a:lnTo>
                    <a:pt x="1025" y="748"/>
                  </a:lnTo>
                  <a:close/>
                  <a:moveTo>
                    <a:pt x="693" y="856"/>
                  </a:moveTo>
                  <a:cubicBezTo>
                    <a:pt x="653" y="856"/>
                    <a:pt x="653" y="856"/>
                    <a:pt x="653" y="856"/>
                  </a:cubicBezTo>
                  <a:cubicBezTo>
                    <a:pt x="653" y="816"/>
                    <a:pt x="653" y="816"/>
                    <a:pt x="653" y="816"/>
                  </a:cubicBezTo>
                  <a:cubicBezTo>
                    <a:pt x="693" y="816"/>
                    <a:pt x="693" y="816"/>
                    <a:pt x="693" y="816"/>
                  </a:cubicBezTo>
                  <a:lnTo>
                    <a:pt x="693" y="856"/>
                  </a:lnTo>
                  <a:close/>
                  <a:moveTo>
                    <a:pt x="693" y="788"/>
                  </a:moveTo>
                  <a:cubicBezTo>
                    <a:pt x="653" y="788"/>
                    <a:pt x="653" y="788"/>
                    <a:pt x="653" y="788"/>
                  </a:cubicBezTo>
                  <a:cubicBezTo>
                    <a:pt x="653" y="748"/>
                    <a:pt x="653" y="748"/>
                    <a:pt x="653" y="748"/>
                  </a:cubicBezTo>
                  <a:cubicBezTo>
                    <a:pt x="693" y="748"/>
                    <a:pt x="693" y="748"/>
                    <a:pt x="693" y="748"/>
                  </a:cubicBezTo>
                  <a:lnTo>
                    <a:pt x="693" y="788"/>
                  </a:lnTo>
                  <a:close/>
                  <a:moveTo>
                    <a:pt x="693" y="717"/>
                  </a:moveTo>
                  <a:cubicBezTo>
                    <a:pt x="653" y="717"/>
                    <a:pt x="653" y="717"/>
                    <a:pt x="653" y="717"/>
                  </a:cubicBezTo>
                  <a:cubicBezTo>
                    <a:pt x="653" y="677"/>
                    <a:pt x="653" y="677"/>
                    <a:pt x="653" y="677"/>
                  </a:cubicBezTo>
                  <a:cubicBezTo>
                    <a:pt x="693" y="677"/>
                    <a:pt x="693" y="677"/>
                    <a:pt x="693" y="677"/>
                  </a:cubicBezTo>
                  <a:lnTo>
                    <a:pt x="693" y="717"/>
                  </a:lnTo>
                  <a:close/>
                  <a:moveTo>
                    <a:pt x="768" y="856"/>
                  </a:moveTo>
                  <a:cubicBezTo>
                    <a:pt x="727" y="856"/>
                    <a:pt x="727" y="856"/>
                    <a:pt x="727" y="856"/>
                  </a:cubicBezTo>
                  <a:cubicBezTo>
                    <a:pt x="727" y="816"/>
                    <a:pt x="727" y="816"/>
                    <a:pt x="727" y="816"/>
                  </a:cubicBezTo>
                  <a:cubicBezTo>
                    <a:pt x="768" y="816"/>
                    <a:pt x="768" y="816"/>
                    <a:pt x="768" y="816"/>
                  </a:cubicBezTo>
                  <a:lnTo>
                    <a:pt x="768" y="856"/>
                  </a:lnTo>
                  <a:close/>
                  <a:moveTo>
                    <a:pt x="768" y="788"/>
                  </a:moveTo>
                  <a:cubicBezTo>
                    <a:pt x="727" y="788"/>
                    <a:pt x="727" y="788"/>
                    <a:pt x="727" y="788"/>
                  </a:cubicBezTo>
                  <a:cubicBezTo>
                    <a:pt x="727" y="748"/>
                    <a:pt x="727" y="748"/>
                    <a:pt x="727" y="748"/>
                  </a:cubicBezTo>
                  <a:cubicBezTo>
                    <a:pt x="768" y="748"/>
                    <a:pt x="768" y="748"/>
                    <a:pt x="768" y="748"/>
                  </a:cubicBezTo>
                  <a:lnTo>
                    <a:pt x="768" y="788"/>
                  </a:lnTo>
                  <a:close/>
                  <a:moveTo>
                    <a:pt x="768" y="717"/>
                  </a:moveTo>
                  <a:cubicBezTo>
                    <a:pt x="727" y="717"/>
                    <a:pt x="727" y="717"/>
                    <a:pt x="727" y="717"/>
                  </a:cubicBezTo>
                  <a:cubicBezTo>
                    <a:pt x="727" y="677"/>
                    <a:pt x="727" y="677"/>
                    <a:pt x="727" y="677"/>
                  </a:cubicBezTo>
                  <a:cubicBezTo>
                    <a:pt x="768" y="677"/>
                    <a:pt x="768" y="677"/>
                    <a:pt x="768" y="677"/>
                  </a:cubicBezTo>
                  <a:lnTo>
                    <a:pt x="768" y="717"/>
                  </a:lnTo>
                  <a:close/>
                  <a:moveTo>
                    <a:pt x="842" y="856"/>
                  </a:moveTo>
                  <a:cubicBezTo>
                    <a:pt x="802" y="856"/>
                    <a:pt x="802" y="856"/>
                    <a:pt x="802" y="856"/>
                  </a:cubicBezTo>
                  <a:cubicBezTo>
                    <a:pt x="802" y="816"/>
                    <a:pt x="802" y="816"/>
                    <a:pt x="802" y="816"/>
                  </a:cubicBezTo>
                  <a:cubicBezTo>
                    <a:pt x="842" y="816"/>
                    <a:pt x="842" y="816"/>
                    <a:pt x="842" y="816"/>
                  </a:cubicBezTo>
                  <a:lnTo>
                    <a:pt x="842" y="856"/>
                  </a:lnTo>
                  <a:close/>
                  <a:moveTo>
                    <a:pt x="842" y="788"/>
                  </a:moveTo>
                  <a:cubicBezTo>
                    <a:pt x="802" y="788"/>
                    <a:pt x="802" y="788"/>
                    <a:pt x="802" y="788"/>
                  </a:cubicBezTo>
                  <a:cubicBezTo>
                    <a:pt x="802" y="748"/>
                    <a:pt x="802" y="748"/>
                    <a:pt x="802" y="748"/>
                  </a:cubicBezTo>
                  <a:cubicBezTo>
                    <a:pt x="842" y="748"/>
                    <a:pt x="842" y="748"/>
                    <a:pt x="842" y="748"/>
                  </a:cubicBezTo>
                  <a:lnTo>
                    <a:pt x="842" y="788"/>
                  </a:lnTo>
                  <a:close/>
                  <a:moveTo>
                    <a:pt x="842" y="717"/>
                  </a:moveTo>
                  <a:cubicBezTo>
                    <a:pt x="802" y="717"/>
                    <a:pt x="802" y="717"/>
                    <a:pt x="802" y="717"/>
                  </a:cubicBezTo>
                  <a:cubicBezTo>
                    <a:pt x="802" y="677"/>
                    <a:pt x="802" y="677"/>
                    <a:pt x="802" y="677"/>
                  </a:cubicBezTo>
                  <a:cubicBezTo>
                    <a:pt x="842" y="677"/>
                    <a:pt x="842" y="677"/>
                    <a:pt x="842" y="677"/>
                  </a:cubicBezTo>
                  <a:lnTo>
                    <a:pt x="842" y="717"/>
                  </a:lnTo>
                  <a:close/>
                  <a:moveTo>
                    <a:pt x="917" y="856"/>
                  </a:moveTo>
                  <a:cubicBezTo>
                    <a:pt x="877" y="856"/>
                    <a:pt x="877" y="856"/>
                    <a:pt x="877" y="856"/>
                  </a:cubicBezTo>
                  <a:cubicBezTo>
                    <a:pt x="877" y="816"/>
                    <a:pt x="877" y="816"/>
                    <a:pt x="877" y="816"/>
                  </a:cubicBezTo>
                  <a:cubicBezTo>
                    <a:pt x="917" y="816"/>
                    <a:pt x="917" y="816"/>
                    <a:pt x="917" y="816"/>
                  </a:cubicBezTo>
                  <a:lnTo>
                    <a:pt x="917" y="856"/>
                  </a:lnTo>
                  <a:close/>
                  <a:moveTo>
                    <a:pt x="917" y="788"/>
                  </a:moveTo>
                  <a:cubicBezTo>
                    <a:pt x="877" y="788"/>
                    <a:pt x="877" y="788"/>
                    <a:pt x="877" y="788"/>
                  </a:cubicBezTo>
                  <a:cubicBezTo>
                    <a:pt x="877" y="748"/>
                    <a:pt x="877" y="748"/>
                    <a:pt x="877" y="748"/>
                  </a:cubicBezTo>
                  <a:cubicBezTo>
                    <a:pt x="917" y="748"/>
                    <a:pt x="917" y="748"/>
                    <a:pt x="917" y="748"/>
                  </a:cubicBezTo>
                  <a:lnTo>
                    <a:pt x="917" y="788"/>
                  </a:lnTo>
                  <a:close/>
                  <a:moveTo>
                    <a:pt x="917" y="717"/>
                  </a:moveTo>
                  <a:cubicBezTo>
                    <a:pt x="877" y="717"/>
                    <a:pt x="877" y="717"/>
                    <a:pt x="877" y="717"/>
                  </a:cubicBezTo>
                  <a:cubicBezTo>
                    <a:pt x="877" y="677"/>
                    <a:pt x="877" y="677"/>
                    <a:pt x="877" y="677"/>
                  </a:cubicBezTo>
                  <a:cubicBezTo>
                    <a:pt x="917" y="677"/>
                    <a:pt x="917" y="677"/>
                    <a:pt x="917" y="677"/>
                  </a:cubicBezTo>
                  <a:lnTo>
                    <a:pt x="917" y="717"/>
                  </a:lnTo>
                  <a:close/>
                  <a:moveTo>
                    <a:pt x="992" y="856"/>
                  </a:moveTo>
                  <a:cubicBezTo>
                    <a:pt x="951" y="856"/>
                    <a:pt x="951" y="856"/>
                    <a:pt x="951" y="856"/>
                  </a:cubicBezTo>
                  <a:cubicBezTo>
                    <a:pt x="951" y="816"/>
                    <a:pt x="951" y="816"/>
                    <a:pt x="951" y="816"/>
                  </a:cubicBezTo>
                  <a:cubicBezTo>
                    <a:pt x="992" y="816"/>
                    <a:pt x="992" y="816"/>
                    <a:pt x="992" y="816"/>
                  </a:cubicBezTo>
                  <a:lnTo>
                    <a:pt x="992" y="856"/>
                  </a:lnTo>
                  <a:close/>
                  <a:moveTo>
                    <a:pt x="992" y="788"/>
                  </a:moveTo>
                  <a:cubicBezTo>
                    <a:pt x="951" y="788"/>
                    <a:pt x="951" y="788"/>
                    <a:pt x="951" y="788"/>
                  </a:cubicBezTo>
                  <a:cubicBezTo>
                    <a:pt x="951" y="748"/>
                    <a:pt x="951" y="748"/>
                    <a:pt x="951" y="748"/>
                  </a:cubicBezTo>
                  <a:cubicBezTo>
                    <a:pt x="992" y="748"/>
                    <a:pt x="992" y="748"/>
                    <a:pt x="992" y="748"/>
                  </a:cubicBezTo>
                  <a:lnTo>
                    <a:pt x="992" y="788"/>
                  </a:lnTo>
                  <a:close/>
                  <a:moveTo>
                    <a:pt x="992" y="717"/>
                  </a:moveTo>
                  <a:cubicBezTo>
                    <a:pt x="951" y="717"/>
                    <a:pt x="951" y="717"/>
                    <a:pt x="951" y="717"/>
                  </a:cubicBezTo>
                  <a:cubicBezTo>
                    <a:pt x="951" y="677"/>
                    <a:pt x="951" y="677"/>
                    <a:pt x="951" y="677"/>
                  </a:cubicBezTo>
                  <a:cubicBezTo>
                    <a:pt x="992" y="677"/>
                    <a:pt x="992" y="677"/>
                    <a:pt x="992" y="677"/>
                  </a:cubicBezTo>
                  <a:lnTo>
                    <a:pt x="992" y="717"/>
                  </a:lnTo>
                  <a:close/>
                  <a:moveTo>
                    <a:pt x="1025" y="856"/>
                  </a:moveTo>
                  <a:cubicBezTo>
                    <a:pt x="1025" y="816"/>
                    <a:pt x="1025" y="816"/>
                    <a:pt x="1025" y="816"/>
                  </a:cubicBezTo>
                  <a:cubicBezTo>
                    <a:pt x="1066" y="816"/>
                    <a:pt x="1066" y="816"/>
                    <a:pt x="1066" y="816"/>
                  </a:cubicBezTo>
                  <a:cubicBezTo>
                    <a:pt x="1066" y="856"/>
                    <a:pt x="1066" y="856"/>
                    <a:pt x="1066" y="856"/>
                  </a:cubicBezTo>
                  <a:lnTo>
                    <a:pt x="1025" y="856"/>
                  </a:lnTo>
                  <a:close/>
                  <a:moveTo>
                    <a:pt x="145" y="1142"/>
                  </a:moveTo>
                  <a:cubicBezTo>
                    <a:pt x="145" y="1125"/>
                    <a:pt x="159" y="1111"/>
                    <a:pt x="176" y="1111"/>
                  </a:cubicBezTo>
                  <a:cubicBezTo>
                    <a:pt x="519" y="1111"/>
                    <a:pt x="519" y="1111"/>
                    <a:pt x="519" y="1111"/>
                  </a:cubicBezTo>
                  <a:cubicBezTo>
                    <a:pt x="535" y="1111"/>
                    <a:pt x="549" y="1125"/>
                    <a:pt x="549" y="1142"/>
                  </a:cubicBezTo>
                  <a:cubicBezTo>
                    <a:pt x="549" y="1377"/>
                    <a:pt x="549" y="1377"/>
                    <a:pt x="549" y="1377"/>
                  </a:cubicBezTo>
                  <a:cubicBezTo>
                    <a:pt x="549" y="1393"/>
                    <a:pt x="535" y="1407"/>
                    <a:pt x="519" y="1407"/>
                  </a:cubicBezTo>
                  <a:cubicBezTo>
                    <a:pt x="176" y="1407"/>
                    <a:pt x="176" y="1407"/>
                    <a:pt x="176" y="1407"/>
                  </a:cubicBezTo>
                  <a:cubicBezTo>
                    <a:pt x="159" y="1407"/>
                    <a:pt x="145" y="1393"/>
                    <a:pt x="145" y="1377"/>
                  </a:cubicBezTo>
                  <a:lnTo>
                    <a:pt x="145" y="1142"/>
                  </a:lnTo>
                  <a:close/>
                  <a:moveTo>
                    <a:pt x="596" y="1488"/>
                  </a:moveTo>
                  <a:cubicBezTo>
                    <a:pt x="589" y="1480"/>
                    <a:pt x="576" y="1474"/>
                    <a:pt x="566" y="1474"/>
                  </a:cubicBezTo>
                  <a:cubicBezTo>
                    <a:pt x="128" y="1474"/>
                    <a:pt x="128" y="1474"/>
                    <a:pt x="128" y="1474"/>
                  </a:cubicBezTo>
                  <a:cubicBezTo>
                    <a:pt x="118" y="1474"/>
                    <a:pt x="105" y="1480"/>
                    <a:pt x="99" y="1488"/>
                  </a:cubicBezTo>
                  <a:cubicBezTo>
                    <a:pt x="12" y="1590"/>
                    <a:pt x="12" y="1590"/>
                    <a:pt x="12" y="1590"/>
                  </a:cubicBezTo>
                  <a:cubicBezTo>
                    <a:pt x="5" y="1598"/>
                    <a:pt x="0" y="1612"/>
                    <a:pt x="0" y="1622"/>
                  </a:cubicBezTo>
                  <a:cubicBezTo>
                    <a:pt x="0" y="1630"/>
                    <a:pt x="0" y="1630"/>
                    <a:pt x="0" y="1630"/>
                  </a:cubicBezTo>
                  <a:cubicBezTo>
                    <a:pt x="0" y="1640"/>
                    <a:pt x="8" y="1649"/>
                    <a:pt x="18" y="1649"/>
                  </a:cubicBezTo>
                  <a:cubicBezTo>
                    <a:pt x="676" y="1649"/>
                    <a:pt x="676" y="1649"/>
                    <a:pt x="676" y="1649"/>
                  </a:cubicBezTo>
                  <a:cubicBezTo>
                    <a:pt x="686" y="1649"/>
                    <a:pt x="694" y="1640"/>
                    <a:pt x="694" y="1630"/>
                  </a:cubicBezTo>
                  <a:cubicBezTo>
                    <a:pt x="694" y="1622"/>
                    <a:pt x="694" y="1622"/>
                    <a:pt x="694" y="1622"/>
                  </a:cubicBezTo>
                  <a:cubicBezTo>
                    <a:pt x="694" y="1612"/>
                    <a:pt x="689" y="1598"/>
                    <a:pt x="683" y="1590"/>
                  </a:cubicBezTo>
                  <a:lnTo>
                    <a:pt x="596" y="1488"/>
                  </a:ln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sz="1200"/>
            </a:p>
          </p:txBody>
        </p:sp>
        <p:sp>
          <p:nvSpPr>
            <p:cNvPr id="6" name="Freeform 86"/>
            <p:cNvSpPr>
              <a:spLocks noEditPoints="1"/>
            </p:cNvSpPr>
            <p:nvPr/>
          </p:nvSpPr>
          <p:spPr bwMode="black">
            <a:xfrm>
              <a:off x="3422650" y="3873500"/>
              <a:ext cx="168275" cy="142875"/>
            </a:xfrm>
            <a:custGeom>
              <a:avLst/>
              <a:gdLst>
                <a:gd name="T0" fmla="*/ 682 w 694"/>
                <a:gd name="T1" fmla="*/ 58 h 588"/>
                <a:gd name="T2" fmla="*/ 694 w 694"/>
                <a:gd name="T3" fmla="*/ 26 h 588"/>
                <a:gd name="T4" fmla="*/ 694 w 694"/>
                <a:gd name="T5" fmla="*/ 18 h 588"/>
                <a:gd name="T6" fmla="*/ 676 w 694"/>
                <a:gd name="T7" fmla="*/ 0 h 588"/>
                <a:gd name="T8" fmla="*/ 18 w 694"/>
                <a:gd name="T9" fmla="*/ 0 h 588"/>
                <a:gd name="T10" fmla="*/ 0 w 694"/>
                <a:gd name="T11" fmla="*/ 18 h 588"/>
                <a:gd name="T12" fmla="*/ 0 w 694"/>
                <a:gd name="T13" fmla="*/ 26 h 588"/>
                <a:gd name="T14" fmla="*/ 11 w 694"/>
                <a:gd name="T15" fmla="*/ 58 h 588"/>
                <a:gd name="T16" fmla="*/ 98 w 694"/>
                <a:gd name="T17" fmla="*/ 160 h 588"/>
                <a:gd name="T18" fmla="*/ 128 w 694"/>
                <a:gd name="T19" fmla="*/ 174 h 588"/>
                <a:gd name="T20" fmla="*/ 565 w 694"/>
                <a:gd name="T21" fmla="*/ 174 h 588"/>
                <a:gd name="T22" fmla="*/ 595 w 694"/>
                <a:gd name="T23" fmla="*/ 160 h 588"/>
                <a:gd name="T24" fmla="*/ 682 w 694"/>
                <a:gd name="T25" fmla="*/ 58 h 588"/>
                <a:gd name="T26" fmla="*/ 387 w 694"/>
                <a:gd name="T27" fmla="*/ 588 h 588"/>
                <a:gd name="T28" fmla="*/ 387 w 694"/>
                <a:gd name="T29" fmla="*/ 579 h 588"/>
                <a:gd name="T30" fmla="*/ 518 w 694"/>
                <a:gd name="T31" fmla="*/ 579 h 588"/>
                <a:gd name="T32" fmla="*/ 591 w 694"/>
                <a:gd name="T33" fmla="*/ 507 h 588"/>
                <a:gd name="T34" fmla="*/ 591 w 694"/>
                <a:gd name="T35" fmla="*/ 272 h 588"/>
                <a:gd name="T36" fmla="*/ 518 w 694"/>
                <a:gd name="T37" fmla="*/ 199 h 588"/>
                <a:gd name="T38" fmla="*/ 175 w 694"/>
                <a:gd name="T39" fmla="*/ 199 h 588"/>
                <a:gd name="T40" fmla="*/ 103 w 694"/>
                <a:gd name="T41" fmla="*/ 272 h 588"/>
                <a:gd name="T42" fmla="*/ 103 w 694"/>
                <a:gd name="T43" fmla="*/ 507 h 588"/>
                <a:gd name="T44" fmla="*/ 175 w 694"/>
                <a:gd name="T45" fmla="*/ 579 h 588"/>
                <a:gd name="T46" fmla="*/ 307 w 694"/>
                <a:gd name="T47" fmla="*/ 579 h 588"/>
                <a:gd name="T48" fmla="*/ 307 w 694"/>
                <a:gd name="T49" fmla="*/ 588 h 588"/>
                <a:gd name="T50" fmla="*/ 387 w 694"/>
                <a:gd name="T51" fmla="*/ 588 h 588"/>
                <a:gd name="T52" fmla="*/ 175 w 694"/>
                <a:gd name="T53" fmla="*/ 537 h 588"/>
                <a:gd name="T54" fmla="*/ 145 w 694"/>
                <a:gd name="T55" fmla="*/ 507 h 588"/>
                <a:gd name="T56" fmla="*/ 145 w 694"/>
                <a:gd name="T57" fmla="*/ 272 h 588"/>
                <a:gd name="T58" fmla="*/ 175 w 694"/>
                <a:gd name="T59" fmla="*/ 242 h 588"/>
                <a:gd name="T60" fmla="*/ 518 w 694"/>
                <a:gd name="T61" fmla="*/ 242 h 588"/>
                <a:gd name="T62" fmla="*/ 549 w 694"/>
                <a:gd name="T63" fmla="*/ 272 h 588"/>
                <a:gd name="T64" fmla="*/ 549 w 694"/>
                <a:gd name="T65" fmla="*/ 507 h 588"/>
                <a:gd name="T66" fmla="*/ 518 w 694"/>
                <a:gd name="T67" fmla="*/ 537 h 588"/>
                <a:gd name="T68" fmla="*/ 175 w 694"/>
                <a:gd name="T69" fmla="*/ 537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94" h="588">
                  <a:moveTo>
                    <a:pt x="682" y="58"/>
                  </a:moveTo>
                  <a:cubicBezTo>
                    <a:pt x="689" y="51"/>
                    <a:pt x="694" y="36"/>
                    <a:pt x="694" y="26"/>
                  </a:cubicBezTo>
                  <a:cubicBezTo>
                    <a:pt x="694" y="18"/>
                    <a:pt x="694" y="18"/>
                    <a:pt x="694" y="18"/>
                  </a:cubicBezTo>
                  <a:cubicBezTo>
                    <a:pt x="694" y="8"/>
                    <a:pt x="686" y="0"/>
                    <a:pt x="676" y="0"/>
                  </a:cubicBezTo>
                  <a:cubicBezTo>
                    <a:pt x="18" y="0"/>
                    <a:pt x="18" y="0"/>
                    <a:pt x="18" y="0"/>
                  </a:cubicBezTo>
                  <a:cubicBezTo>
                    <a:pt x="8" y="0"/>
                    <a:pt x="0" y="8"/>
                    <a:pt x="0" y="18"/>
                  </a:cubicBezTo>
                  <a:cubicBezTo>
                    <a:pt x="0" y="26"/>
                    <a:pt x="0" y="26"/>
                    <a:pt x="0" y="26"/>
                  </a:cubicBezTo>
                  <a:cubicBezTo>
                    <a:pt x="0" y="36"/>
                    <a:pt x="5" y="51"/>
                    <a:pt x="11" y="58"/>
                  </a:cubicBezTo>
                  <a:cubicBezTo>
                    <a:pt x="98" y="160"/>
                    <a:pt x="98" y="160"/>
                    <a:pt x="98" y="160"/>
                  </a:cubicBezTo>
                  <a:cubicBezTo>
                    <a:pt x="105" y="168"/>
                    <a:pt x="118" y="174"/>
                    <a:pt x="128" y="174"/>
                  </a:cubicBezTo>
                  <a:cubicBezTo>
                    <a:pt x="565" y="174"/>
                    <a:pt x="565" y="174"/>
                    <a:pt x="565" y="174"/>
                  </a:cubicBezTo>
                  <a:cubicBezTo>
                    <a:pt x="575" y="174"/>
                    <a:pt x="589" y="168"/>
                    <a:pt x="595" y="160"/>
                  </a:cubicBezTo>
                  <a:lnTo>
                    <a:pt x="682" y="58"/>
                  </a:lnTo>
                  <a:close/>
                  <a:moveTo>
                    <a:pt x="387" y="588"/>
                  </a:moveTo>
                  <a:cubicBezTo>
                    <a:pt x="387" y="582"/>
                    <a:pt x="387" y="579"/>
                    <a:pt x="387" y="579"/>
                  </a:cubicBezTo>
                  <a:cubicBezTo>
                    <a:pt x="518" y="579"/>
                    <a:pt x="518" y="579"/>
                    <a:pt x="518" y="579"/>
                  </a:cubicBezTo>
                  <a:cubicBezTo>
                    <a:pt x="558" y="579"/>
                    <a:pt x="591" y="547"/>
                    <a:pt x="591" y="507"/>
                  </a:cubicBezTo>
                  <a:cubicBezTo>
                    <a:pt x="591" y="272"/>
                    <a:pt x="591" y="272"/>
                    <a:pt x="591" y="272"/>
                  </a:cubicBezTo>
                  <a:cubicBezTo>
                    <a:pt x="591" y="232"/>
                    <a:pt x="558" y="199"/>
                    <a:pt x="518" y="199"/>
                  </a:cubicBezTo>
                  <a:cubicBezTo>
                    <a:pt x="175" y="199"/>
                    <a:pt x="175" y="199"/>
                    <a:pt x="175" y="199"/>
                  </a:cubicBezTo>
                  <a:cubicBezTo>
                    <a:pt x="135" y="199"/>
                    <a:pt x="103" y="232"/>
                    <a:pt x="103" y="272"/>
                  </a:cubicBezTo>
                  <a:cubicBezTo>
                    <a:pt x="103" y="507"/>
                    <a:pt x="103" y="507"/>
                    <a:pt x="103" y="507"/>
                  </a:cubicBezTo>
                  <a:cubicBezTo>
                    <a:pt x="103" y="547"/>
                    <a:pt x="135" y="579"/>
                    <a:pt x="175" y="579"/>
                  </a:cubicBezTo>
                  <a:cubicBezTo>
                    <a:pt x="307" y="579"/>
                    <a:pt x="307" y="579"/>
                    <a:pt x="307" y="579"/>
                  </a:cubicBezTo>
                  <a:cubicBezTo>
                    <a:pt x="307" y="579"/>
                    <a:pt x="307" y="582"/>
                    <a:pt x="307" y="588"/>
                  </a:cubicBezTo>
                  <a:lnTo>
                    <a:pt x="387" y="588"/>
                  </a:lnTo>
                  <a:close/>
                  <a:moveTo>
                    <a:pt x="175" y="537"/>
                  </a:moveTo>
                  <a:cubicBezTo>
                    <a:pt x="159" y="537"/>
                    <a:pt x="145" y="523"/>
                    <a:pt x="145" y="507"/>
                  </a:cubicBezTo>
                  <a:cubicBezTo>
                    <a:pt x="145" y="272"/>
                    <a:pt x="145" y="272"/>
                    <a:pt x="145" y="272"/>
                  </a:cubicBezTo>
                  <a:cubicBezTo>
                    <a:pt x="145" y="255"/>
                    <a:pt x="159" y="242"/>
                    <a:pt x="175" y="242"/>
                  </a:cubicBezTo>
                  <a:cubicBezTo>
                    <a:pt x="518" y="242"/>
                    <a:pt x="518" y="242"/>
                    <a:pt x="518" y="242"/>
                  </a:cubicBezTo>
                  <a:cubicBezTo>
                    <a:pt x="535" y="242"/>
                    <a:pt x="549" y="255"/>
                    <a:pt x="549" y="272"/>
                  </a:cubicBezTo>
                  <a:cubicBezTo>
                    <a:pt x="549" y="507"/>
                    <a:pt x="549" y="507"/>
                    <a:pt x="549" y="507"/>
                  </a:cubicBezTo>
                  <a:cubicBezTo>
                    <a:pt x="549" y="523"/>
                    <a:pt x="535" y="537"/>
                    <a:pt x="518" y="537"/>
                  </a:cubicBezTo>
                  <a:lnTo>
                    <a:pt x="175" y="537"/>
                  </a:ln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sz="1200"/>
            </a:p>
          </p:txBody>
        </p:sp>
      </p:grpSp>
    </p:spTree>
    <p:extLst>
      <p:ext uri="{BB962C8B-B14F-4D97-AF65-F5344CB8AC3E}">
        <p14:creationId xmlns:p14="http://schemas.microsoft.com/office/powerpoint/2010/main" val="803157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Fault and Update Domains</a:t>
            </a:r>
            <a:endParaRPr lang="en-NZ" dirty="0"/>
          </a:p>
        </p:txBody>
      </p:sp>
      <p:sp>
        <p:nvSpPr>
          <p:cNvPr id="3" name="Text Placeholder 2"/>
          <p:cNvSpPr>
            <a:spLocks noGrp="1"/>
          </p:cNvSpPr>
          <p:nvPr>
            <p:ph type="body" sz="quarter" idx="10"/>
          </p:nvPr>
        </p:nvSpPr>
        <p:spPr>
          <a:xfrm>
            <a:off x="389436" y="1085852"/>
            <a:ext cx="5376860" cy="3503523"/>
          </a:xfrm>
        </p:spPr>
        <p:txBody>
          <a:bodyPr/>
          <a:lstStyle/>
          <a:p>
            <a:r>
              <a:rPr lang="en-NZ" sz="2700" dirty="0">
                <a:solidFill>
                  <a:schemeClr val="accent2">
                    <a:alpha val="99000"/>
                  </a:schemeClr>
                </a:solidFill>
              </a:rPr>
              <a:t>Fault Domains</a:t>
            </a:r>
          </a:p>
          <a:p>
            <a:pPr lvl="1"/>
            <a:r>
              <a:rPr lang="en-NZ" dirty="0" smtClean="0"/>
              <a:t>Represent groups of  resources anticipated to fail together</a:t>
            </a:r>
          </a:p>
          <a:p>
            <a:pPr lvl="1"/>
            <a:r>
              <a:rPr lang="en-NZ" sz="1200" dirty="0"/>
              <a:t>i.e. Same rack, same server</a:t>
            </a:r>
          </a:p>
          <a:p>
            <a:pPr lvl="1"/>
            <a:r>
              <a:rPr lang="en-NZ" dirty="0" smtClean="0"/>
              <a:t>Fabric spreads instances across fault at least 2 fault domains</a:t>
            </a:r>
          </a:p>
          <a:p>
            <a:pPr lvl="1"/>
            <a:endParaRPr lang="en-NZ" dirty="0" smtClean="0"/>
          </a:p>
          <a:p>
            <a:r>
              <a:rPr lang="en-NZ" sz="2700" dirty="0">
                <a:solidFill>
                  <a:schemeClr val="accent2">
                    <a:alpha val="99000"/>
                  </a:schemeClr>
                </a:solidFill>
              </a:rPr>
              <a:t>Update Domains</a:t>
            </a:r>
          </a:p>
          <a:p>
            <a:pPr lvl="1"/>
            <a:r>
              <a:rPr lang="en-NZ" dirty="0" smtClean="0"/>
              <a:t>Represents groups of resources that will be updated together</a:t>
            </a:r>
          </a:p>
          <a:p>
            <a:pPr lvl="1"/>
            <a:r>
              <a:rPr lang="en-NZ" dirty="0" smtClean="0"/>
              <a:t>Host OS updates </a:t>
            </a:r>
            <a:r>
              <a:rPr lang="en-NZ" dirty="0" err="1" smtClean="0"/>
              <a:t>honor</a:t>
            </a:r>
            <a:r>
              <a:rPr lang="en-NZ" dirty="0" smtClean="0"/>
              <a:t> service update domains</a:t>
            </a:r>
          </a:p>
          <a:p>
            <a:pPr lvl="1"/>
            <a:r>
              <a:rPr lang="en-NZ" dirty="0" smtClean="0"/>
              <a:t>Specified in service definition</a:t>
            </a:r>
          </a:p>
          <a:p>
            <a:pPr lvl="1"/>
            <a:r>
              <a:rPr lang="en-NZ" dirty="0" smtClean="0"/>
              <a:t>Default of 5 (up to 20)</a:t>
            </a:r>
          </a:p>
          <a:p>
            <a:pPr lvl="1"/>
            <a:endParaRPr lang="en-NZ" dirty="0" smtClean="0"/>
          </a:p>
          <a:p>
            <a:r>
              <a:rPr lang="en-NZ" sz="2700" dirty="0">
                <a:solidFill>
                  <a:schemeClr val="accent2">
                    <a:alpha val="99000"/>
                  </a:schemeClr>
                </a:solidFill>
              </a:rPr>
              <a:t>Fabric spreads role instances across Update Domains and Fault Domains</a:t>
            </a:r>
          </a:p>
        </p:txBody>
      </p:sp>
      <p:sp>
        <p:nvSpPr>
          <p:cNvPr id="7" name="Freeform 11"/>
          <p:cNvSpPr>
            <a:spLocks noEditPoints="1"/>
          </p:cNvSpPr>
          <p:nvPr/>
        </p:nvSpPr>
        <p:spPr bwMode="black">
          <a:xfrm>
            <a:off x="6355625" y="2098433"/>
            <a:ext cx="1737353" cy="1736448"/>
          </a:xfrm>
          <a:custGeom>
            <a:avLst/>
            <a:gdLst>
              <a:gd name="T0" fmla="*/ 213 w 709"/>
              <a:gd name="T1" fmla="*/ 522 h 709"/>
              <a:gd name="T2" fmla="*/ 213 w 709"/>
              <a:gd name="T3" fmla="*/ 709 h 709"/>
              <a:gd name="T4" fmla="*/ 0 w 709"/>
              <a:gd name="T5" fmla="*/ 709 h 709"/>
              <a:gd name="T6" fmla="*/ 0 w 709"/>
              <a:gd name="T7" fmla="*/ 496 h 709"/>
              <a:gd name="T8" fmla="*/ 88 w 709"/>
              <a:gd name="T9" fmla="*/ 496 h 709"/>
              <a:gd name="T10" fmla="*/ 67 w 709"/>
              <a:gd name="T11" fmla="*/ 522 h 709"/>
              <a:gd name="T12" fmla="*/ 213 w 709"/>
              <a:gd name="T13" fmla="*/ 522 h 709"/>
              <a:gd name="T14" fmla="*/ 619 w 709"/>
              <a:gd name="T15" fmla="*/ 496 h 709"/>
              <a:gd name="T16" fmla="*/ 643 w 709"/>
              <a:gd name="T17" fmla="*/ 522 h 709"/>
              <a:gd name="T18" fmla="*/ 496 w 709"/>
              <a:gd name="T19" fmla="*/ 522 h 709"/>
              <a:gd name="T20" fmla="*/ 496 w 709"/>
              <a:gd name="T21" fmla="*/ 709 h 709"/>
              <a:gd name="T22" fmla="*/ 709 w 709"/>
              <a:gd name="T23" fmla="*/ 709 h 709"/>
              <a:gd name="T24" fmla="*/ 709 w 709"/>
              <a:gd name="T25" fmla="*/ 496 h 709"/>
              <a:gd name="T26" fmla="*/ 619 w 709"/>
              <a:gd name="T27" fmla="*/ 496 h 709"/>
              <a:gd name="T28" fmla="*/ 355 w 709"/>
              <a:gd name="T29" fmla="*/ 182 h 709"/>
              <a:gd name="T30" fmla="*/ 381 w 709"/>
              <a:gd name="T31" fmla="*/ 213 h 709"/>
              <a:gd name="T32" fmla="*/ 461 w 709"/>
              <a:gd name="T33" fmla="*/ 213 h 709"/>
              <a:gd name="T34" fmla="*/ 461 w 709"/>
              <a:gd name="T35" fmla="*/ 0 h 709"/>
              <a:gd name="T36" fmla="*/ 248 w 709"/>
              <a:gd name="T37" fmla="*/ 0 h 709"/>
              <a:gd name="T38" fmla="*/ 248 w 709"/>
              <a:gd name="T39" fmla="*/ 213 h 709"/>
              <a:gd name="T40" fmla="*/ 329 w 709"/>
              <a:gd name="T41" fmla="*/ 213 h 709"/>
              <a:gd name="T42" fmla="*/ 355 w 709"/>
              <a:gd name="T43" fmla="*/ 182 h 709"/>
              <a:gd name="T44" fmla="*/ 123 w 709"/>
              <a:gd name="T45" fmla="*/ 248 h 709"/>
              <a:gd name="T46" fmla="*/ 123 w 709"/>
              <a:gd name="T47" fmla="*/ 454 h 709"/>
              <a:gd name="T48" fmla="*/ 298 w 709"/>
              <a:gd name="T49" fmla="*/ 248 h 709"/>
              <a:gd name="T50" fmla="*/ 123 w 709"/>
              <a:gd name="T51" fmla="*/ 248 h 709"/>
              <a:gd name="T52" fmla="*/ 355 w 709"/>
              <a:gd name="T53" fmla="*/ 225 h 709"/>
              <a:gd name="T54" fmla="*/ 128 w 709"/>
              <a:gd name="T55" fmla="*/ 494 h 709"/>
              <a:gd name="T56" fmla="*/ 248 w 709"/>
              <a:gd name="T57" fmla="*/ 494 h 709"/>
              <a:gd name="T58" fmla="*/ 248 w 709"/>
              <a:gd name="T59" fmla="*/ 709 h 709"/>
              <a:gd name="T60" fmla="*/ 461 w 709"/>
              <a:gd name="T61" fmla="*/ 709 h 709"/>
              <a:gd name="T62" fmla="*/ 461 w 709"/>
              <a:gd name="T63" fmla="*/ 494 h 709"/>
              <a:gd name="T64" fmla="*/ 581 w 709"/>
              <a:gd name="T65" fmla="*/ 494 h 709"/>
              <a:gd name="T66" fmla="*/ 355 w 709"/>
              <a:gd name="T67" fmla="*/ 225 h 709"/>
              <a:gd name="T68" fmla="*/ 584 w 709"/>
              <a:gd name="T69" fmla="*/ 248 h 709"/>
              <a:gd name="T70" fmla="*/ 411 w 709"/>
              <a:gd name="T71" fmla="*/ 248 h 709"/>
              <a:gd name="T72" fmla="*/ 584 w 709"/>
              <a:gd name="T73" fmla="*/ 454 h 709"/>
              <a:gd name="T74" fmla="*/ 584 w 709"/>
              <a:gd name="T75" fmla="*/ 24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9" h="709">
                <a:moveTo>
                  <a:pt x="213" y="522"/>
                </a:moveTo>
                <a:lnTo>
                  <a:pt x="213" y="709"/>
                </a:lnTo>
                <a:lnTo>
                  <a:pt x="0" y="709"/>
                </a:lnTo>
                <a:lnTo>
                  <a:pt x="0" y="496"/>
                </a:lnTo>
                <a:lnTo>
                  <a:pt x="88" y="496"/>
                </a:lnTo>
                <a:lnTo>
                  <a:pt x="67" y="522"/>
                </a:lnTo>
                <a:lnTo>
                  <a:pt x="213" y="522"/>
                </a:lnTo>
                <a:close/>
                <a:moveTo>
                  <a:pt x="619" y="496"/>
                </a:moveTo>
                <a:lnTo>
                  <a:pt x="643" y="522"/>
                </a:lnTo>
                <a:lnTo>
                  <a:pt x="496" y="522"/>
                </a:lnTo>
                <a:lnTo>
                  <a:pt x="496" y="709"/>
                </a:lnTo>
                <a:lnTo>
                  <a:pt x="709" y="709"/>
                </a:lnTo>
                <a:lnTo>
                  <a:pt x="709" y="496"/>
                </a:lnTo>
                <a:lnTo>
                  <a:pt x="619" y="496"/>
                </a:lnTo>
                <a:close/>
                <a:moveTo>
                  <a:pt x="355" y="182"/>
                </a:moveTo>
                <a:lnTo>
                  <a:pt x="381" y="213"/>
                </a:lnTo>
                <a:lnTo>
                  <a:pt x="461" y="213"/>
                </a:lnTo>
                <a:lnTo>
                  <a:pt x="461" y="0"/>
                </a:lnTo>
                <a:lnTo>
                  <a:pt x="248" y="0"/>
                </a:lnTo>
                <a:lnTo>
                  <a:pt x="248" y="213"/>
                </a:lnTo>
                <a:lnTo>
                  <a:pt x="329" y="213"/>
                </a:lnTo>
                <a:lnTo>
                  <a:pt x="355" y="182"/>
                </a:lnTo>
                <a:close/>
                <a:moveTo>
                  <a:pt x="123" y="248"/>
                </a:moveTo>
                <a:lnTo>
                  <a:pt x="123" y="454"/>
                </a:lnTo>
                <a:lnTo>
                  <a:pt x="298" y="248"/>
                </a:lnTo>
                <a:lnTo>
                  <a:pt x="123" y="248"/>
                </a:lnTo>
                <a:close/>
                <a:moveTo>
                  <a:pt x="355" y="225"/>
                </a:moveTo>
                <a:lnTo>
                  <a:pt x="128" y="494"/>
                </a:lnTo>
                <a:lnTo>
                  <a:pt x="248" y="494"/>
                </a:lnTo>
                <a:lnTo>
                  <a:pt x="248" y="709"/>
                </a:lnTo>
                <a:lnTo>
                  <a:pt x="461" y="709"/>
                </a:lnTo>
                <a:lnTo>
                  <a:pt x="461" y="494"/>
                </a:lnTo>
                <a:lnTo>
                  <a:pt x="581" y="494"/>
                </a:lnTo>
                <a:lnTo>
                  <a:pt x="355" y="225"/>
                </a:lnTo>
                <a:close/>
                <a:moveTo>
                  <a:pt x="584" y="248"/>
                </a:moveTo>
                <a:lnTo>
                  <a:pt x="411" y="248"/>
                </a:lnTo>
                <a:lnTo>
                  <a:pt x="584" y="454"/>
                </a:lnTo>
                <a:lnTo>
                  <a:pt x="584" y="248"/>
                </a:lnTo>
                <a:close/>
              </a:path>
            </a:pathLst>
          </a:custGeom>
          <a:solidFill>
            <a:schemeClr val="accent2"/>
          </a:solidFill>
          <a:ln>
            <a:noFill/>
          </a:ln>
        </p:spPr>
        <p:txBody>
          <a:bodyPr vert="horz" wrap="square" lIns="61726" tIns="30863" rIns="61726" bIns="30863" numCol="1" anchor="t" anchorCtr="0" compatLnSpc="1">
            <a:prstTxWarp prst="textNoShape">
              <a:avLst/>
            </a:prstTxWarp>
          </a:bodyPr>
          <a:lstStyle/>
          <a:p>
            <a:endParaRPr lang="en-US" sz="1200" dirty="0"/>
          </a:p>
        </p:txBody>
      </p:sp>
    </p:spTree>
    <p:extLst>
      <p:ext uri="{BB962C8B-B14F-4D97-AF65-F5344CB8AC3E}">
        <p14:creationId xmlns:p14="http://schemas.microsoft.com/office/powerpoint/2010/main" val="146100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custDataLst>
              <p:tags r:id="rId1"/>
            </p:custDataLst>
          </p:nvPr>
        </p:nvSpPr>
        <p:spPr bwMode="auto">
          <a:xfrm>
            <a:off x="5428710" y="1083443"/>
            <a:ext cx="1998800" cy="3617145"/>
          </a:xfrm>
          <a:prstGeom prst="rect">
            <a:avLst/>
          </a:prstGeom>
          <a:solidFill>
            <a:schemeClr val="bg1"/>
          </a:solidFill>
          <a:ln w="12700">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t" anchorCtr="0" compatLnSpc="1">
            <a:prstTxWarp prst="textNoShape">
              <a:avLst/>
            </a:prstTxWarp>
          </a:bodyPr>
          <a:lstStyle/>
          <a:p>
            <a:pPr algn="ctr" fontAlgn="base">
              <a:spcBef>
                <a:spcPct val="0"/>
              </a:spcBef>
              <a:spcAft>
                <a:spcPct val="0"/>
              </a:spcAft>
            </a:pPr>
            <a:r>
              <a:rPr lang="en-US" dirty="0">
                <a:ln>
                  <a:solidFill>
                    <a:schemeClr val="bg1">
                      <a:alpha val="0"/>
                    </a:schemeClr>
                  </a:solidFill>
                </a:ln>
                <a:solidFill>
                  <a:srgbClr val="595959"/>
                </a:solidFill>
                <a:latin typeface="Segoe UI Light" pitchFamily="34" charset="0"/>
              </a:rPr>
              <a:t>Fault Domain</a:t>
            </a:r>
          </a:p>
        </p:txBody>
      </p:sp>
      <p:sp>
        <p:nvSpPr>
          <p:cNvPr id="12" name="Rectangle 11"/>
          <p:cNvSpPr/>
          <p:nvPr>
            <p:custDataLst>
              <p:tags r:id="rId2"/>
            </p:custDataLst>
          </p:nvPr>
        </p:nvSpPr>
        <p:spPr bwMode="auto">
          <a:xfrm>
            <a:off x="5547771" y="1438380"/>
            <a:ext cx="1783544" cy="312134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50" tIns="34289" rIns="68550" bIns="34276" numCol="1" spcCol="0" rtlCol="0" anchor="t" anchorCtr="0" compatLnSpc="1">
            <a:prstTxWarp prst="textNoShape">
              <a:avLst/>
            </a:prstTxWarp>
          </a:bodyPr>
          <a:lstStyle/>
          <a:p>
            <a:pPr algn="ctr" defTabSz="685318" fontAlgn="base">
              <a:spcBef>
                <a:spcPts val="900"/>
              </a:spcBef>
              <a:spcAft>
                <a:spcPct val="0"/>
              </a:spcAft>
            </a:pPr>
            <a:r>
              <a:rPr lang="en-US" dirty="0" smtClean="0">
                <a:ln>
                  <a:solidFill>
                    <a:schemeClr val="bg1">
                      <a:alpha val="0"/>
                    </a:schemeClr>
                  </a:solidFill>
                </a:ln>
                <a:solidFill>
                  <a:srgbClr val="595959"/>
                </a:solidFill>
              </a:rPr>
              <a:t>Rack</a:t>
            </a:r>
            <a:endParaRPr lang="en-US" sz="1100" dirty="0">
              <a:ln>
                <a:solidFill>
                  <a:schemeClr val="bg1">
                    <a:alpha val="0"/>
                  </a:schemeClr>
                </a:solidFill>
              </a:ln>
              <a:solidFill>
                <a:srgbClr val="595959"/>
              </a:solidFill>
            </a:endParaRPr>
          </a:p>
        </p:txBody>
      </p:sp>
      <p:sp>
        <p:nvSpPr>
          <p:cNvPr id="31" name="Title 30"/>
          <p:cNvSpPr>
            <a:spLocks noGrp="1"/>
          </p:cNvSpPr>
          <p:nvPr>
            <p:ph type="title"/>
          </p:nvPr>
        </p:nvSpPr>
        <p:spPr/>
        <p:txBody>
          <a:bodyPr/>
          <a:lstStyle/>
          <a:p>
            <a:r>
              <a:rPr lang="en-NZ" dirty="0" smtClean="0"/>
              <a:t>Fault and Update Domains</a:t>
            </a:r>
            <a:endParaRPr lang="en-NZ" dirty="0"/>
          </a:p>
        </p:txBody>
      </p:sp>
      <p:sp>
        <p:nvSpPr>
          <p:cNvPr id="3" name="Rectangle 2"/>
          <p:cNvSpPr/>
          <p:nvPr>
            <p:custDataLst>
              <p:tags r:id="rId3"/>
            </p:custDataLst>
          </p:nvPr>
        </p:nvSpPr>
        <p:spPr bwMode="auto">
          <a:xfrm>
            <a:off x="1688492" y="1083443"/>
            <a:ext cx="1998800" cy="3617145"/>
          </a:xfrm>
          <a:prstGeom prst="rect">
            <a:avLst/>
          </a:prstGeom>
          <a:solidFill>
            <a:schemeClr val="bg1"/>
          </a:solidFill>
          <a:ln w="12700">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t" anchorCtr="0" compatLnSpc="1">
            <a:prstTxWarp prst="textNoShape">
              <a:avLst/>
            </a:prstTxWarp>
          </a:bodyPr>
          <a:lstStyle/>
          <a:p>
            <a:pPr algn="ctr" fontAlgn="base">
              <a:spcBef>
                <a:spcPct val="0"/>
              </a:spcBef>
              <a:spcAft>
                <a:spcPct val="0"/>
              </a:spcAft>
            </a:pPr>
            <a:r>
              <a:rPr lang="en-US" dirty="0">
                <a:ln>
                  <a:solidFill>
                    <a:schemeClr val="bg1">
                      <a:alpha val="0"/>
                    </a:schemeClr>
                  </a:solidFill>
                </a:ln>
                <a:solidFill>
                  <a:srgbClr val="595959"/>
                </a:solidFill>
                <a:latin typeface="Segoe UI Light" pitchFamily="34" charset="0"/>
              </a:rPr>
              <a:t>Fault Domain</a:t>
            </a:r>
          </a:p>
        </p:txBody>
      </p:sp>
      <p:sp>
        <p:nvSpPr>
          <p:cNvPr id="4" name="Rectangle 3"/>
          <p:cNvSpPr/>
          <p:nvPr>
            <p:custDataLst>
              <p:tags r:id="rId4"/>
            </p:custDataLst>
          </p:nvPr>
        </p:nvSpPr>
        <p:spPr bwMode="auto">
          <a:xfrm>
            <a:off x="1807553" y="1438380"/>
            <a:ext cx="1783544" cy="312134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50" tIns="34289" rIns="68550" bIns="34276" numCol="1" spcCol="0" rtlCol="0" anchor="t" anchorCtr="0" compatLnSpc="1">
            <a:prstTxWarp prst="textNoShape">
              <a:avLst/>
            </a:prstTxWarp>
          </a:bodyPr>
          <a:lstStyle/>
          <a:p>
            <a:pPr algn="ctr" defTabSz="685318" fontAlgn="base">
              <a:spcBef>
                <a:spcPts val="900"/>
              </a:spcBef>
              <a:spcAft>
                <a:spcPct val="0"/>
              </a:spcAft>
            </a:pPr>
            <a:r>
              <a:rPr lang="en-US" dirty="0" smtClean="0">
                <a:ln>
                  <a:solidFill>
                    <a:schemeClr val="bg1">
                      <a:alpha val="0"/>
                    </a:schemeClr>
                  </a:solidFill>
                </a:ln>
                <a:solidFill>
                  <a:srgbClr val="595959"/>
                </a:solidFill>
              </a:rPr>
              <a:t>Rack</a:t>
            </a:r>
            <a:endParaRPr lang="en-US" sz="1100" dirty="0">
              <a:ln>
                <a:solidFill>
                  <a:schemeClr val="bg1">
                    <a:alpha val="0"/>
                  </a:schemeClr>
                </a:solidFill>
              </a:ln>
              <a:solidFill>
                <a:srgbClr val="595959"/>
              </a:solidFill>
            </a:endParaRPr>
          </a:p>
        </p:txBody>
      </p:sp>
      <p:sp>
        <p:nvSpPr>
          <p:cNvPr id="5" name="Rectangle 4"/>
          <p:cNvSpPr/>
          <p:nvPr>
            <p:custDataLst>
              <p:tags r:id="rId5"/>
            </p:custDataLst>
          </p:nvPr>
        </p:nvSpPr>
        <p:spPr bwMode="auto">
          <a:xfrm>
            <a:off x="1933316" y="1799416"/>
            <a:ext cx="5249369" cy="12355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t" anchorCtr="0" compatLnSpc="1">
            <a:prstTxWarp prst="textNoShape">
              <a:avLst/>
            </a:prstTxWarp>
          </a:bodyPr>
          <a:lstStyle/>
          <a:p>
            <a:pPr algn="ctr" defTabSz="685552" fontAlgn="base">
              <a:spcBef>
                <a:spcPct val="0"/>
              </a:spcBef>
              <a:spcAft>
                <a:spcPct val="0"/>
              </a:spcAft>
            </a:pPr>
            <a:r>
              <a:rPr lang="en-US" dirty="0">
                <a:ln>
                  <a:solidFill>
                    <a:schemeClr val="bg1">
                      <a:alpha val="0"/>
                    </a:schemeClr>
                  </a:solidFill>
                </a:ln>
                <a:solidFill>
                  <a:schemeClr val="bg1"/>
                </a:solidFill>
              </a:rPr>
              <a:t>Web Role</a:t>
            </a:r>
          </a:p>
        </p:txBody>
      </p:sp>
      <p:sp>
        <p:nvSpPr>
          <p:cNvPr id="6" name="Rectangle 5"/>
          <p:cNvSpPr/>
          <p:nvPr>
            <p:custDataLst>
              <p:tags r:id="rId6"/>
            </p:custDataLst>
          </p:nvPr>
        </p:nvSpPr>
        <p:spPr bwMode="auto">
          <a:xfrm>
            <a:off x="2139109" y="2137542"/>
            <a:ext cx="1097566" cy="31953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NZ" sz="1500" dirty="0">
                <a:ln>
                  <a:solidFill>
                    <a:schemeClr val="bg1">
                      <a:alpha val="0"/>
                    </a:schemeClr>
                  </a:solidFill>
                </a:ln>
                <a:solidFill>
                  <a:srgbClr val="595959"/>
                </a:solidFill>
              </a:rPr>
              <a:t>INSTANCE</a:t>
            </a:r>
          </a:p>
        </p:txBody>
      </p:sp>
      <p:sp>
        <p:nvSpPr>
          <p:cNvPr id="7" name="Rectangle 6"/>
          <p:cNvSpPr/>
          <p:nvPr>
            <p:custDataLst>
              <p:tags r:id="rId7"/>
            </p:custDataLst>
          </p:nvPr>
        </p:nvSpPr>
        <p:spPr bwMode="auto">
          <a:xfrm>
            <a:off x="2139109" y="2605299"/>
            <a:ext cx="1097566" cy="31953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NZ" sz="1500" dirty="0">
                <a:ln>
                  <a:solidFill>
                    <a:schemeClr val="bg1">
                      <a:alpha val="0"/>
                    </a:schemeClr>
                  </a:solidFill>
                </a:ln>
                <a:solidFill>
                  <a:srgbClr val="595959"/>
                </a:solidFill>
              </a:rPr>
              <a:t>INSTANCE</a:t>
            </a:r>
          </a:p>
        </p:txBody>
      </p:sp>
      <p:sp>
        <p:nvSpPr>
          <p:cNvPr id="8" name="Rectangle 7"/>
          <p:cNvSpPr/>
          <p:nvPr>
            <p:custDataLst>
              <p:tags r:id="rId8"/>
            </p:custDataLst>
          </p:nvPr>
        </p:nvSpPr>
        <p:spPr bwMode="auto">
          <a:xfrm>
            <a:off x="1943365" y="3192159"/>
            <a:ext cx="5249369" cy="123553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t" anchorCtr="0" compatLnSpc="1">
            <a:prstTxWarp prst="textNoShape">
              <a:avLst/>
            </a:prstTxWarp>
          </a:bodyPr>
          <a:lstStyle/>
          <a:p>
            <a:pPr algn="ctr" defTabSz="685552" fontAlgn="base">
              <a:spcBef>
                <a:spcPct val="0"/>
              </a:spcBef>
              <a:spcAft>
                <a:spcPct val="0"/>
              </a:spcAft>
            </a:pPr>
            <a:r>
              <a:rPr lang="en-US" dirty="0" smtClean="0">
                <a:ln>
                  <a:solidFill>
                    <a:schemeClr val="bg1">
                      <a:alpha val="0"/>
                    </a:schemeClr>
                  </a:solidFill>
                </a:ln>
                <a:solidFill>
                  <a:schemeClr val="bg1"/>
                </a:solidFill>
              </a:rPr>
              <a:t>Worker </a:t>
            </a:r>
            <a:r>
              <a:rPr lang="en-US" dirty="0">
                <a:ln>
                  <a:solidFill>
                    <a:schemeClr val="bg1">
                      <a:alpha val="0"/>
                    </a:schemeClr>
                  </a:solidFill>
                </a:ln>
                <a:solidFill>
                  <a:schemeClr val="bg1"/>
                </a:solidFill>
              </a:rPr>
              <a:t>Role</a:t>
            </a:r>
          </a:p>
        </p:txBody>
      </p:sp>
      <p:sp>
        <p:nvSpPr>
          <p:cNvPr id="9" name="Rectangle 8"/>
          <p:cNvSpPr/>
          <p:nvPr>
            <p:custDataLst>
              <p:tags r:id="rId9"/>
            </p:custDataLst>
          </p:nvPr>
        </p:nvSpPr>
        <p:spPr bwMode="auto">
          <a:xfrm>
            <a:off x="2139109" y="3530285"/>
            <a:ext cx="1097566" cy="31953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NZ" sz="1500" dirty="0">
                <a:ln>
                  <a:solidFill>
                    <a:schemeClr val="bg1">
                      <a:alpha val="0"/>
                    </a:schemeClr>
                  </a:solidFill>
                </a:ln>
                <a:solidFill>
                  <a:srgbClr val="595959"/>
                </a:solidFill>
              </a:rPr>
              <a:t>INSTANCE</a:t>
            </a:r>
          </a:p>
        </p:txBody>
      </p:sp>
      <p:sp>
        <p:nvSpPr>
          <p:cNvPr id="10" name="Rectangle 9"/>
          <p:cNvSpPr/>
          <p:nvPr>
            <p:custDataLst>
              <p:tags r:id="rId10"/>
            </p:custDataLst>
          </p:nvPr>
        </p:nvSpPr>
        <p:spPr bwMode="auto">
          <a:xfrm>
            <a:off x="2139109" y="3998043"/>
            <a:ext cx="1097566" cy="31953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NZ" sz="1500" dirty="0">
                <a:ln>
                  <a:solidFill>
                    <a:schemeClr val="bg1">
                      <a:alpha val="0"/>
                    </a:schemeClr>
                  </a:solidFill>
                </a:ln>
                <a:solidFill>
                  <a:srgbClr val="595959"/>
                </a:solidFill>
              </a:rPr>
              <a:t>INSTANCE</a:t>
            </a:r>
          </a:p>
        </p:txBody>
      </p:sp>
      <p:sp>
        <p:nvSpPr>
          <p:cNvPr id="14" name="Rectangle 13"/>
          <p:cNvSpPr/>
          <p:nvPr>
            <p:custDataLst>
              <p:tags r:id="rId11"/>
            </p:custDataLst>
          </p:nvPr>
        </p:nvSpPr>
        <p:spPr bwMode="auto">
          <a:xfrm>
            <a:off x="5879326" y="2129507"/>
            <a:ext cx="1097566" cy="31953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NZ" sz="1500" dirty="0">
                <a:ln>
                  <a:solidFill>
                    <a:schemeClr val="bg1">
                      <a:alpha val="0"/>
                    </a:schemeClr>
                  </a:solidFill>
                </a:ln>
                <a:solidFill>
                  <a:srgbClr val="595959"/>
                </a:solidFill>
              </a:rPr>
              <a:t>INSTANCE</a:t>
            </a:r>
          </a:p>
        </p:txBody>
      </p:sp>
      <p:sp>
        <p:nvSpPr>
          <p:cNvPr id="15" name="Rectangle 14"/>
          <p:cNvSpPr/>
          <p:nvPr>
            <p:custDataLst>
              <p:tags r:id="rId12"/>
            </p:custDataLst>
          </p:nvPr>
        </p:nvSpPr>
        <p:spPr bwMode="auto">
          <a:xfrm>
            <a:off x="5879326" y="2605299"/>
            <a:ext cx="1097566" cy="31953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NZ" sz="1500" dirty="0">
                <a:ln>
                  <a:solidFill>
                    <a:schemeClr val="bg1">
                      <a:alpha val="0"/>
                    </a:schemeClr>
                  </a:solidFill>
                </a:ln>
                <a:solidFill>
                  <a:srgbClr val="595959"/>
                </a:solidFill>
              </a:rPr>
              <a:t>INSTANCE</a:t>
            </a:r>
          </a:p>
        </p:txBody>
      </p:sp>
      <p:sp>
        <p:nvSpPr>
          <p:cNvPr id="17" name="Rectangle 16"/>
          <p:cNvSpPr/>
          <p:nvPr>
            <p:custDataLst>
              <p:tags r:id="rId13"/>
            </p:custDataLst>
          </p:nvPr>
        </p:nvSpPr>
        <p:spPr bwMode="auto">
          <a:xfrm>
            <a:off x="5879326" y="3530285"/>
            <a:ext cx="1097566" cy="31953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NZ" sz="1500" dirty="0">
                <a:ln>
                  <a:solidFill>
                    <a:schemeClr val="bg1">
                      <a:alpha val="0"/>
                    </a:schemeClr>
                  </a:solidFill>
                </a:ln>
                <a:solidFill>
                  <a:srgbClr val="595959"/>
                </a:solidFill>
              </a:rPr>
              <a:t>INSTANCE</a:t>
            </a:r>
          </a:p>
        </p:txBody>
      </p:sp>
      <p:sp>
        <p:nvSpPr>
          <p:cNvPr id="18" name="Rectangle 17"/>
          <p:cNvSpPr/>
          <p:nvPr>
            <p:custDataLst>
              <p:tags r:id="rId14"/>
            </p:custDataLst>
          </p:nvPr>
        </p:nvSpPr>
        <p:spPr bwMode="auto">
          <a:xfrm>
            <a:off x="5879326" y="3998043"/>
            <a:ext cx="1097566" cy="31953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NZ" sz="1500" dirty="0">
                <a:ln>
                  <a:solidFill>
                    <a:schemeClr val="bg1">
                      <a:alpha val="0"/>
                    </a:schemeClr>
                  </a:solidFill>
                </a:ln>
                <a:solidFill>
                  <a:srgbClr val="595959"/>
                </a:solidFill>
              </a:rPr>
              <a:t>INSTANCE</a:t>
            </a:r>
          </a:p>
        </p:txBody>
      </p:sp>
      <p:sp>
        <p:nvSpPr>
          <p:cNvPr id="19" name="Rectangle 18"/>
          <p:cNvSpPr/>
          <p:nvPr>
            <p:custDataLst>
              <p:tags r:id="rId15"/>
            </p:custDataLst>
          </p:nvPr>
        </p:nvSpPr>
        <p:spPr bwMode="auto">
          <a:xfrm>
            <a:off x="1749698" y="2102225"/>
            <a:ext cx="5628072" cy="390169"/>
          </a:xfrm>
          <a:prstGeom prst="rect">
            <a:avLst/>
          </a:prstGeom>
          <a:noFill/>
          <a:ln w="19050">
            <a:solidFill>
              <a:schemeClr val="accent3">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US" sz="1500" dirty="0">
                <a:ln>
                  <a:solidFill>
                    <a:schemeClr val="bg1">
                      <a:alpha val="0"/>
                    </a:schemeClr>
                  </a:solidFill>
                </a:ln>
                <a:solidFill>
                  <a:srgbClr val="595959"/>
                </a:solidFill>
              </a:rPr>
              <a:t>UD #1</a:t>
            </a:r>
          </a:p>
        </p:txBody>
      </p:sp>
      <p:sp>
        <p:nvSpPr>
          <p:cNvPr id="20" name="Rectangle 19"/>
          <p:cNvSpPr/>
          <p:nvPr>
            <p:custDataLst>
              <p:tags r:id="rId16"/>
            </p:custDataLst>
          </p:nvPr>
        </p:nvSpPr>
        <p:spPr bwMode="auto">
          <a:xfrm>
            <a:off x="1749698" y="2569982"/>
            <a:ext cx="5628072" cy="390169"/>
          </a:xfrm>
          <a:prstGeom prst="rect">
            <a:avLst/>
          </a:prstGeom>
          <a:noFill/>
          <a:ln w="19050">
            <a:solidFill>
              <a:schemeClr val="accent3">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US" sz="1500" dirty="0">
                <a:ln>
                  <a:solidFill>
                    <a:schemeClr val="bg1">
                      <a:alpha val="0"/>
                    </a:schemeClr>
                  </a:solidFill>
                </a:ln>
                <a:solidFill>
                  <a:srgbClr val="595959"/>
                </a:solidFill>
              </a:rPr>
              <a:t>UD #2</a:t>
            </a:r>
          </a:p>
        </p:txBody>
      </p:sp>
      <p:sp>
        <p:nvSpPr>
          <p:cNvPr id="21" name="Rectangle 20"/>
          <p:cNvSpPr/>
          <p:nvPr>
            <p:custDataLst>
              <p:tags r:id="rId17"/>
            </p:custDataLst>
          </p:nvPr>
        </p:nvSpPr>
        <p:spPr bwMode="auto">
          <a:xfrm>
            <a:off x="1749698" y="3494969"/>
            <a:ext cx="5628072" cy="390169"/>
          </a:xfrm>
          <a:prstGeom prst="rect">
            <a:avLst/>
          </a:prstGeom>
          <a:noFill/>
          <a:ln w="19050">
            <a:solidFill>
              <a:schemeClr val="accent3">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US" sz="1500" dirty="0">
                <a:ln>
                  <a:solidFill>
                    <a:schemeClr val="bg1">
                      <a:alpha val="0"/>
                    </a:schemeClr>
                  </a:solidFill>
                </a:ln>
                <a:solidFill>
                  <a:srgbClr val="595959"/>
                </a:solidFill>
              </a:rPr>
              <a:t>UD #1</a:t>
            </a:r>
          </a:p>
        </p:txBody>
      </p:sp>
      <p:sp>
        <p:nvSpPr>
          <p:cNvPr id="22" name="Rectangle 21"/>
          <p:cNvSpPr/>
          <p:nvPr>
            <p:custDataLst>
              <p:tags r:id="rId18"/>
            </p:custDataLst>
          </p:nvPr>
        </p:nvSpPr>
        <p:spPr bwMode="auto">
          <a:xfrm>
            <a:off x="1749698" y="3962726"/>
            <a:ext cx="5628072" cy="390169"/>
          </a:xfrm>
          <a:prstGeom prst="rect">
            <a:avLst/>
          </a:prstGeom>
          <a:noFill/>
          <a:ln w="19050">
            <a:solidFill>
              <a:schemeClr val="accent3">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US" sz="1500" dirty="0">
                <a:ln>
                  <a:solidFill>
                    <a:schemeClr val="bg1">
                      <a:alpha val="0"/>
                    </a:schemeClr>
                  </a:solidFill>
                </a:ln>
                <a:solidFill>
                  <a:srgbClr val="595959"/>
                </a:solidFill>
              </a:rPr>
              <a:t>UD #2</a:t>
            </a:r>
          </a:p>
        </p:txBody>
      </p:sp>
    </p:spTree>
    <p:extLst>
      <p:ext uri="{BB962C8B-B14F-4D97-AF65-F5344CB8AC3E}">
        <p14:creationId xmlns:p14="http://schemas.microsoft.com/office/powerpoint/2010/main" val="2107110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500"/>
                                        <p:tgtEl>
                                          <p:spTgt spid="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3" grpId="0" animBg="1"/>
      <p:bldP spid="4" grpId="0" animBg="1"/>
      <p:bldP spid="19" grpId="0" animBg="1"/>
      <p:bldP spid="20" grpId="0" animBg="1"/>
      <p:bldP spid="21" grpId="0" animBg="1"/>
      <p:bldP spid="2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p:cNvSpPr>
            <a:spLocks noGrp="1"/>
          </p:cNvSpPr>
          <p:nvPr>
            <p:ph type="title"/>
          </p:nvPr>
        </p:nvSpPr>
        <p:spPr>
          <a:xfrm>
            <a:off x="389436" y="171455"/>
            <a:ext cx="8363938" cy="844847"/>
          </a:xfrm>
        </p:spPr>
        <p:txBody>
          <a:bodyPr/>
          <a:lstStyle/>
          <a:p>
            <a:r>
              <a:rPr lang="en-NZ" dirty="0" smtClean="0"/>
              <a:t>Virtual Machine Availability Sets</a:t>
            </a:r>
            <a:br>
              <a:rPr lang="en-NZ" dirty="0" smtClean="0"/>
            </a:br>
            <a:r>
              <a:rPr lang="en-US" sz="2000" dirty="0">
                <a:solidFill>
                  <a:schemeClr val="accent4">
                    <a:lumMod val="75000"/>
                    <a:alpha val="99000"/>
                  </a:schemeClr>
                </a:solidFill>
              </a:rPr>
              <a:t>Update Domains are honored by host OS updates</a:t>
            </a:r>
            <a:endParaRPr lang="en-NZ" dirty="0">
              <a:solidFill>
                <a:schemeClr val="accent2"/>
              </a:solidFill>
            </a:endParaRPr>
          </a:p>
        </p:txBody>
      </p:sp>
      <p:sp>
        <p:nvSpPr>
          <p:cNvPr id="3" name="Rectangle 2"/>
          <p:cNvSpPr/>
          <p:nvPr>
            <p:custDataLst>
              <p:tags r:id="rId1"/>
            </p:custDataLst>
          </p:nvPr>
        </p:nvSpPr>
        <p:spPr bwMode="auto">
          <a:xfrm>
            <a:off x="1688492" y="1179695"/>
            <a:ext cx="1998800" cy="3546309"/>
          </a:xfrm>
          <a:prstGeom prst="rect">
            <a:avLst/>
          </a:prstGeom>
          <a:solidFill>
            <a:schemeClr val="bg1"/>
          </a:solidFill>
          <a:ln w="12700">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t" anchorCtr="0" compatLnSpc="1">
            <a:prstTxWarp prst="textNoShape">
              <a:avLst/>
            </a:prstTxWarp>
          </a:bodyPr>
          <a:lstStyle/>
          <a:p>
            <a:pPr algn="ctr" fontAlgn="base">
              <a:spcBef>
                <a:spcPct val="0"/>
              </a:spcBef>
              <a:spcAft>
                <a:spcPct val="0"/>
              </a:spcAft>
            </a:pPr>
            <a:r>
              <a:rPr lang="en-US" dirty="0">
                <a:ln>
                  <a:solidFill>
                    <a:schemeClr val="bg1">
                      <a:alpha val="0"/>
                    </a:schemeClr>
                  </a:solidFill>
                </a:ln>
                <a:solidFill>
                  <a:srgbClr val="595959"/>
                </a:solidFill>
                <a:latin typeface="Segoe UI Light" pitchFamily="34" charset="0"/>
              </a:rPr>
              <a:t>Fault Domain</a:t>
            </a:r>
          </a:p>
        </p:txBody>
      </p:sp>
      <p:sp>
        <p:nvSpPr>
          <p:cNvPr id="4" name="Rectangle 3"/>
          <p:cNvSpPr/>
          <p:nvPr>
            <p:custDataLst>
              <p:tags r:id="rId2"/>
            </p:custDataLst>
          </p:nvPr>
        </p:nvSpPr>
        <p:spPr bwMode="auto">
          <a:xfrm>
            <a:off x="1807553" y="1534629"/>
            <a:ext cx="1783544" cy="312134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4" tIns="34286" rIns="68544" bIns="34273" numCol="1" spcCol="0" rtlCol="0" anchor="t" anchorCtr="0" compatLnSpc="1">
            <a:prstTxWarp prst="textNoShape">
              <a:avLst/>
            </a:prstTxWarp>
          </a:bodyPr>
          <a:lstStyle/>
          <a:p>
            <a:pPr algn="ctr" defTabSz="685261" fontAlgn="base">
              <a:spcBef>
                <a:spcPts val="900"/>
              </a:spcBef>
              <a:spcAft>
                <a:spcPct val="0"/>
              </a:spcAft>
            </a:pPr>
            <a:r>
              <a:rPr lang="en-US" dirty="0" smtClean="0">
                <a:ln>
                  <a:solidFill>
                    <a:schemeClr val="bg1">
                      <a:alpha val="0"/>
                    </a:schemeClr>
                  </a:solidFill>
                </a:ln>
                <a:solidFill>
                  <a:srgbClr val="595959"/>
                </a:solidFill>
              </a:rPr>
              <a:t>Rack</a:t>
            </a:r>
            <a:endParaRPr lang="en-US" sz="1100" dirty="0">
              <a:ln>
                <a:solidFill>
                  <a:schemeClr val="bg1">
                    <a:alpha val="0"/>
                  </a:schemeClr>
                </a:solidFill>
              </a:ln>
              <a:solidFill>
                <a:srgbClr val="595959"/>
              </a:solidFill>
            </a:endParaRPr>
          </a:p>
        </p:txBody>
      </p:sp>
      <p:sp>
        <p:nvSpPr>
          <p:cNvPr id="11" name="Rectangle 10"/>
          <p:cNvSpPr/>
          <p:nvPr>
            <p:custDataLst>
              <p:tags r:id="rId3"/>
            </p:custDataLst>
          </p:nvPr>
        </p:nvSpPr>
        <p:spPr bwMode="auto">
          <a:xfrm>
            <a:off x="5428710" y="1179695"/>
            <a:ext cx="1998800" cy="3546309"/>
          </a:xfrm>
          <a:prstGeom prst="rect">
            <a:avLst/>
          </a:prstGeom>
          <a:solidFill>
            <a:schemeClr val="bg1"/>
          </a:solidFill>
          <a:ln w="12700">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t" anchorCtr="0" compatLnSpc="1">
            <a:prstTxWarp prst="textNoShape">
              <a:avLst/>
            </a:prstTxWarp>
          </a:bodyPr>
          <a:lstStyle/>
          <a:p>
            <a:pPr algn="ctr" fontAlgn="base">
              <a:spcBef>
                <a:spcPct val="0"/>
              </a:spcBef>
              <a:spcAft>
                <a:spcPct val="0"/>
              </a:spcAft>
            </a:pPr>
            <a:r>
              <a:rPr lang="en-US" dirty="0">
                <a:ln>
                  <a:solidFill>
                    <a:schemeClr val="bg1">
                      <a:alpha val="0"/>
                    </a:schemeClr>
                  </a:solidFill>
                </a:ln>
                <a:solidFill>
                  <a:srgbClr val="595959"/>
                </a:solidFill>
                <a:latin typeface="Segoe UI Light" pitchFamily="34" charset="0"/>
              </a:rPr>
              <a:t>Fault Domain</a:t>
            </a:r>
          </a:p>
        </p:txBody>
      </p:sp>
      <p:sp>
        <p:nvSpPr>
          <p:cNvPr id="12" name="Rectangle 11"/>
          <p:cNvSpPr/>
          <p:nvPr>
            <p:custDataLst>
              <p:tags r:id="rId4"/>
            </p:custDataLst>
          </p:nvPr>
        </p:nvSpPr>
        <p:spPr bwMode="auto">
          <a:xfrm>
            <a:off x="5547771" y="1534629"/>
            <a:ext cx="1783544" cy="312134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4" tIns="34286" rIns="68544" bIns="34273" numCol="1" spcCol="0" rtlCol="0" anchor="t" anchorCtr="0" compatLnSpc="1">
            <a:prstTxWarp prst="textNoShape">
              <a:avLst/>
            </a:prstTxWarp>
          </a:bodyPr>
          <a:lstStyle/>
          <a:p>
            <a:pPr algn="ctr" defTabSz="685261" fontAlgn="base">
              <a:spcBef>
                <a:spcPts val="900"/>
              </a:spcBef>
              <a:spcAft>
                <a:spcPct val="0"/>
              </a:spcAft>
            </a:pPr>
            <a:r>
              <a:rPr lang="en-US" dirty="0" smtClean="0">
                <a:ln>
                  <a:solidFill>
                    <a:schemeClr val="bg1">
                      <a:alpha val="0"/>
                    </a:schemeClr>
                  </a:solidFill>
                </a:ln>
                <a:solidFill>
                  <a:srgbClr val="595959"/>
                </a:solidFill>
              </a:rPr>
              <a:t>Rack</a:t>
            </a:r>
            <a:endParaRPr lang="en-US" sz="1100" dirty="0">
              <a:ln>
                <a:solidFill>
                  <a:schemeClr val="bg1">
                    <a:alpha val="0"/>
                  </a:schemeClr>
                </a:solidFill>
              </a:ln>
              <a:solidFill>
                <a:srgbClr val="595959"/>
              </a:solidFill>
            </a:endParaRPr>
          </a:p>
        </p:txBody>
      </p:sp>
      <p:sp>
        <p:nvSpPr>
          <p:cNvPr id="19" name="Rectangle 18"/>
          <p:cNvSpPr/>
          <p:nvPr>
            <p:custDataLst>
              <p:tags r:id="rId5"/>
            </p:custDataLst>
          </p:nvPr>
        </p:nvSpPr>
        <p:spPr bwMode="auto">
          <a:xfrm>
            <a:off x="1749698" y="1895668"/>
            <a:ext cx="5628072" cy="1199636"/>
          </a:xfrm>
          <a:prstGeom prst="rect">
            <a:avLst/>
          </a:prstGeom>
          <a:solidFill>
            <a:schemeClr val="accent2">
              <a:lumMod val="60000"/>
              <a:lumOff val="40000"/>
            </a:schemeClr>
          </a:solidFill>
          <a:ln w="19050">
            <a:solidFill>
              <a:schemeClr val="accent5">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r>
              <a:rPr lang="en-US" sz="1500" dirty="0">
                <a:ln>
                  <a:solidFill>
                    <a:schemeClr val="bg1">
                      <a:alpha val="0"/>
                    </a:schemeClr>
                  </a:solidFill>
                </a:ln>
                <a:solidFill>
                  <a:srgbClr val="595959"/>
                </a:solidFill>
              </a:rPr>
              <a:t>Availability Set</a:t>
            </a:r>
          </a:p>
        </p:txBody>
      </p:sp>
      <p:sp>
        <p:nvSpPr>
          <p:cNvPr id="21" name="Rectangle 20"/>
          <p:cNvSpPr/>
          <p:nvPr>
            <p:custDataLst>
              <p:tags r:id="rId6"/>
            </p:custDataLst>
          </p:nvPr>
        </p:nvSpPr>
        <p:spPr bwMode="auto">
          <a:xfrm>
            <a:off x="1749698" y="3288409"/>
            <a:ext cx="5628072" cy="1235534"/>
          </a:xfrm>
          <a:prstGeom prst="rect">
            <a:avLst/>
          </a:prstGeom>
          <a:solidFill>
            <a:schemeClr val="accent4">
              <a:lumMod val="60000"/>
              <a:lumOff val="40000"/>
            </a:schemeClr>
          </a:solidFill>
          <a:ln w="19050">
            <a:solidFill>
              <a:schemeClr val="accent5">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r>
              <a:rPr lang="en-US" sz="1500" dirty="0">
                <a:ln>
                  <a:solidFill>
                    <a:schemeClr val="bg1">
                      <a:alpha val="0"/>
                    </a:schemeClr>
                  </a:solidFill>
                </a:ln>
                <a:solidFill>
                  <a:srgbClr val="595959"/>
                </a:solidFill>
              </a:rPr>
              <a:t>Availability Set</a:t>
            </a:r>
          </a:p>
        </p:txBody>
      </p:sp>
      <p:sp>
        <p:nvSpPr>
          <p:cNvPr id="5" name="Rectangle 4"/>
          <p:cNvSpPr/>
          <p:nvPr>
            <p:custDataLst>
              <p:tags r:id="rId7"/>
            </p:custDataLst>
          </p:nvPr>
        </p:nvSpPr>
        <p:spPr bwMode="auto">
          <a:xfrm>
            <a:off x="1933316" y="1895665"/>
            <a:ext cx="1509153" cy="12355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t" anchorCtr="0" compatLnSpc="1">
            <a:prstTxWarp prst="textNoShape">
              <a:avLst/>
            </a:prstTxWarp>
          </a:bodyPr>
          <a:lstStyle/>
          <a:p>
            <a:pPr algn="ctr" defTabSz="685495" fontAlgn="base">
              <a:spcBef>
                <a:spcPct val="0"/>
              </a:spcBef>
              <a:spcAft>
                <a:spcPct val="0"/>
              </a:spcAft>
            </a:pPr>
            <a:r>
              <a:rPr lang="en-US" sz="1400" dirty="0">
                <a:ln>
                  <a:solidFill>
                    <a:schemeClr val="bg1">
                      <a:alpha val="0"/>
                    </a:schemeClr>
                  </a:solidFill>
                </a:ln>
                <a:solidFill>
                  <a:schemeClr val="bg1"/>
                </a:solidFill>
              </a:rPr>
              <a:t>Virtual Machine</a:t>
            </a:r>
          </a:p>
        </p:txBody>
      </p:sp>
      <p:sp>
        <p:nvSpPr>
          <p:cNvPr id="8" name="Rectangle 7"/>
          <p:cNvSpPr/>
          <p:nvPr>
            <p:custDataLst>
              <p:tags r:id="rId8"/>
            </p:custDataLst>
          </p:nvPr>
        </p:nvSpPr>
        <p:spPr bwMode="auto">
          <a:xfrm>
            <a:off x="1933316" y="3288409"/>
            <a:ext cx="1509153" cy="123553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t" anchorCtr="0" compatLnSpc="1">
            <a:prstTxWarp prst="textNoShape">
              <a:avLst/>
            </a:prstTxWarp>
          </a:bodyPr>
          <a:lstStyle/>
          <a:p>
            <a:pPr algn="ctr" defTabSz="685495" fontAlgn="base">
              <a:spcBef>
                <a:spcPct val="0"/>
              </a:spcBef>
              <a:spcAft>
                <a:spcPct val="0"/>
              </a:spcAft>
            </a:pPr>
            <a:r>
              <a:rPr lang="en-US" sz="1400" dirty="0">
                <a:ln>
                  <a:solidFill>
                    <a:schemeClr val="bg1">
                      <a:alpha val="0"/>
                    </a:schemeClr>
                  </a:solidFill>
                </a:ln>
                <a:solidFill>
                  <a:schemeClr val="bg1"/>
                </a:solidFill>
              </a:rPr>
              <a:t>Virtual Machine</a:t>
            </a:r>
          </a:p>
        </p:txBody>
      </p:sp>
      <p:sp>
        <p:nvSpPr>
          <p:cNvPr id="13" name="Rectangle 12"/>
          <p:cNvSpPr/>
          <p:nvPr>
            <p:custDataLst>
              <p:tags r:id="rId9"/>
            </p:custDataLst>
          </p:nvPr>
        </p:nvSpPr>
        <p:spPr bwMode="auto">
          <a:xfrm>
            <a:off x="5673532" y="1895665"/>
            <a:ext cx="1509153" cy="12355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t" anchorCtr="0" compatLnSpc="1">
            <a:prstTxWarp prst="textNoShape">
              <a:avLst/>
            </a:prstTxWarp>
          </a:bodyPr>
          <a:lstStyle/>
          <a:p>
            <a:pPr algn="ctr" defTabSz="685495" fontAlgn="base">
              <a:spcBef>
                <a:spcPct val="0"/>
              </a:spcBef>
              <a:spcAft>
                <a:spcPct val="0"/>
              </a:spcAft>
            </a:pPr>
            <a:r>
              <a:rPr lang="en-US" sz="1400" dirty="0">
                <a:ln>
                  <a:solidFill>
                    <a:schemeClr val="bg1">
                      <a:alpha val="0"/>
                    </a:schemeClr>
                  </a:solidFill>
                </a:ln>
                <a:solidFill>
                  <a:schemeClr val="bg1"/>
                </a:solidFill>
              </a:rPr>
              <a:t>Virtual Machine</a:t>
            </a:r>
          </a:p>
        </p:txBody>
      </p:sp>
      <p:sp>
        <p:nvSpPr>
          <p:cNvPr id="16" name="Rectangle 15"/>
          <p:cNvSpPr/>
          <p:nvPr>
            <p:custDataLst>
              <p:tags r:id="rId10"/>
            </p:custDataLst>
          </p:nvPr>
        </p:nvSpPr>
        <p:spPr bwMode="auto">
          <a:xfrm>
            <a:off x="5673532" y="3288409"/>
            <a:ext cx="1509153" cy="123553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t" anchorCtr="0" compatLnSpc="1">
            <a:prstTxWarp prst="textNoShape">
              <a:avLst/>
            </a:prstTxWarp>
          </a:bodyPr>
          <a:lstStyle/>
          <a:p>
            <a:pPr algn="ctr" defTabSz="685495" fontAlgn="base">
              <a:spcBef>
                <a:spcPct val="0"/>
              </a:spcBef>
              <a:spcAft>
                <a:spcPct val="0"/>
              </a:spcAft>
            </a:pPr>
            <a:r>
              <a:rPr lang="en-US" sz="1400" dirty="0">
                <a:ln>
                  <a:solidFill>
                    <a:schemeClr val="bg1">
                      <a:alpha val="0"/>
                    </a:schemeClr>
                  </a:solidFill>
                </a:ln>
                <a:solidFill>
                  <a:schemeClr val="bg1"/>
                </a:solidFill>
              </a:rPr>
              <a:t>Virtual Machine</a:t>
            </a:r>
          </a:p>
        </p:txBody>
      </p:sp>
      <p:sp>
        <p:nvSpPr>
          <p:cNvPr id="6" name="Rectangle 5"/>
          <p:cNvSpPr/>
          <p:nvPr>
            <p:custDataLst>
              <p:tags r:id="rId11"/>
            </p:custDataLst>
          </p:nvPr>
        </p:nvSpPr>
        <p:spPr bwMode="auto">
          <a:xfrm>
            <a:off x="2139109" y="2233794"/>
            <a:ext cx="1097566" cy="75447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r>
              <a:rPr lang="en-NZ" sz="1500" dirty="0">
                <a:ln>
                  <a:solidFill>
                    <a:schemeClr val="bg1">
                      <a:alpha val="0"/>
                    </a:schemeClr>
                  </a:solidFill>
                </a:ln>
                <a:solidFill>
                  <a:srgbClr val="595959"/>
                </a:solidFill>
              </a:rPr>
              <a:t>IIS1</a:t>
            </a:r>
          </a:p>
          <a:p>
            <a:pPr algn="ctr" defTabSz="685495" fontAlgn="base">
              <a:spcBef>
                <a:spcPct val="0"/>
              </a:spcBef>
              <a:spcAft>
                <a:spcPct val="0"/>
              </a:spcAft>
            </a:pPr>
            <a:endParaRPr lang="en-NZ" sz="1500" dirty="0">
              <a:ln>
                <a:solidFill>
                  <a:schemeClr val="bg1">
                    <a:alpha val="0"/>
                  </a:schemeClr>
                </a:solidFill>
              </a:ln>
              <a:solidFill>
                <a:srgbClr val="595959"/>
              </a:solidFill>
            </a:endParaRPr>
          </a:p>
        </p:txBody>
      </p:sp>
      <p:sp>
        <p:nvSpPr>
          <p:cNvPr id="9" name="Rectangle 8"/>
          <p:cNvSpPr/>
          <p:nvPr>
            <p:custDataLst>
              <p:tags r:id="rId12"/>
            </p:custDataLst>
          </p:nvPr>
        </p:nvSpPr>
        <p:spPr bwMode="auto">
          <a:xfrm>
            <a:off x="2139109" y="3626537"/>
            <a:ext cx="1097566" cy="79406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r>
              <a:rPr lang="en-NZ" sz="1500" dirty="0">
                <a:ln>
                  <a:solidFill>
                    <a:schemeClr val="bg1">
                      <a:alpha val="0"/>
                    </a:schemeClr>
                  </a:solidFill>
                </a:ln>
                <a:solidFill>
                  <a:srgbClr val="595959"/>
                </a:solidFill>
              </a:rPr>
              <a:t>SQL1</a:t>
            </a:r>
          </a:p>
          <a:p>
            <a:pPr algn="ctr" defTabSz="685495" fontAlgn="base">
              <a:spcBef>
                <a:spcPct val="0"/>
              </a:spcBef>
              <a:spcAft>
                <a:spcPct val="0"/>
              </a:spcAft>
            </a:pPr>
            <a:endParaRPr lang="en-NZ" sz="1500" dirty="0">
              <a:ln>
                <a:solidFill>
                  <a:schemeClr val="bg1">
                    <a:alpha val="0"/>
                  </a:schemeClr>
                </a:solidFill>
              </a:ln>
              <a:solidFill>
                <a:srgbClr val="595959"/>
              </a:solidFill>
            </a:endParaRPr>
          </a:p>
        </p:txBody>
      </p:sp>
      <p:sp>
        <p:nvSpPr>
          <p:cNvPr id="14" name="Rectangle 13"/>
          <p:cNvSpPr/>
          <p:nvPr>
            <p:custDataLst>
              <p:tags r:id="rId13"/>
            </p:custDataLst>
          </p:nvPr>
        </p:nvSpPr>
        <p:spPr bwMode="auto">
          <a:xfrm>
            <a:off x="5879326" y="2225755"/>
            <a:ext cx="1097566" cy="76251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r>
              <a:rPr lang="en-NZ" sz="1500" dirty="0">
                <a:ln>
                  <a:solidFill>
                    <a:schemeClr val="bg1">
                      <a:alpha val="0"/>
                    </a:schemeClr>
                  </a:solidFill>
                </a:ln>
                <a:solidFill>
                  <a:srgbClr val="595959"/>
                </a:solidFill>
              </a:rPr>
              <a:t>IIS2</a:t>
            </a:r>
          </a:p>
          <a:p>
            <a:pPr algn="ctr" defTabSz="685495" fontAlgn="base">
              <a:spcBef>
                <a:spcPct val="0"/>
              </a:spcBef>
              <a:spcAft>
                <a:spcPct val="0"/>
              </a:spcAft>
            </a:pPr>
            <a:endParaRPr lang="en-NZ" sz="1500" dirty="0">
              <a:ln>
                <a:solidFill>
                  <a:schemeClr val="bg1">
                    <a:alpha val="0"/>
                  </a:schemeClr>
                </a:solidFill>
              </a:ln>
              <a:solidFill>
                <a:srgbClr val="595959"/>
              </a:solidFill>
            </a:endParaRPr>
          </a:p>
        </p:txBody>
      </p:sp>
      <p:sp>
        <p:nvSpPr>
          <p:cNvPr id="17" name="Rectangle 16"/>
          <p:cNvSpPr/>
          <p:nvPr>
            <p:custDataLst>
              <p:tags r:id="rId14"/>
            </p:custDataLst>
          </p:nvPr>
        </p:nvSpPr>
        <p:spPr bwMode="auto">
          <a:xfrm>
            <a:off x="5879326" y="3626537"/>
            <a:ext cx="1097566" cy="79406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r>
              <a:rPr lang="en-NZ" sz="1500" dirty="0">
                <a:ln>
                  <a:solidFill>
                    <a:schemeClr val="bg1">
                      <a:alpha val="0"/>
                    </a:schemeClr>
                  </a:solidFill>
                </a:ln>
                <a:solidFill>
                  <a:srgbClr val="595959"/>
                </a:solidFill>
              </a:rPr>
              <a:t>SQL2</a:t>
            </a:r>
          </a:p>
          <a:p>
            <a:pPr algn="ctr" defTabSz="685495" fontAlgn="base">
              <a:spcBef>
                <a:spcPct val="0"/>
              </a:spcBef>
              <a:spcAft>
                <a:spcPct val="0"/>
              </a:spcAft>
            </a:pPr>
            <a:endParaRPr lang="en-NZ" sz="1500" dirty="0">
              <a:ln>
                <a:solidFill>
                  <a:schemeClr val="bg1">
                    <a:alpha val="0"/>
                  </a:schemeClr>
                </a:solidFill>
              </a:ln>
              <a:solidFill>
                <a:srgbClr val="595959"/>
              </a:solidFill>
            </a:endParaRPr>
          </a:p>
        </p:txBody>
      </p:sp>
      <p:sp>
        <p:nvSpPr>
          <p:cNvPr id="20" name="Rectangle 19"/>
          <p:cNvSpPr/>
          <p:nvPr/>
        </p:nvSpPr>
        <p:spPr>
          <a:xfrm>
            <a:off x="6091655" y="2627555"/>
            <a:ext cx="695773" cy="311607"/>
          </a:xfrm>
          <a:prstGeom prst="rect">
            <a:avLst/>
          </a:prstGeom>
        </p:spPr>
        <p:txBody>
          <a:bodyPr wrap="none" lIns="91424" tIns="45712" rIns="91424" bIns="45712">
            <a:spAutoFit/>
          </a:bodyPr>
          <a:lstStyle/>
          <a:p>
            <a:pPr algn="ctr" defTabSz="685552" fontAlgn="base">
              <a:spcBef>
                <a:spcPct val="0"/>
              </a:spcBef>
              <a:spcAft>
                <a:spcPct val="0"/>
              </a:spcAft>
            </a:pPr>
            <a:r>
              <a:rPr lang="en-US" sz="1400" dirty="0">
                <a:ln>
                  <a:solidFill>
                    <a:schemeClr val="bg1">
                      <a:alpha val="0"/>
                    </a:schemeClr>
                  </a:solidFill>
                </a:ln>
                <a:solidFill>
                  <a:srgbClr val="595959"/>
                </a:solidFill>
              </a:rPr>
              <a:t>UD #2</a:t>
            </a:r>
          </a:p>
        </p:txBody>
      </p:sp>
      <p:sp>
        <p:nvSpPr>
          <p:cNvPr id="22" name="Rectangle 21"/>
          <p:cNvSpPr/>
          <p:nvPr/>
        </p:nvSpPr>
        <p:spPr>
          <a:xfrm>
            <a:off x="6080220" y="4072571"/>
            <a:ext cx="695773" cy="311607"/>
          </a:xfrm>
          <a:prstGeom prst="rect">
            <a:avLst/>
          </a:prstGeom>
        </p:spPr>
        <p:txBody>
          <a:bodyPr wrap="none" lIns="91424" tIns="45712" rIns="91424" bIns="45712">
            <a:spAutoFit/>
          </a:bodyPr>
          <a:lstStyle/>
          <a:p>
            <a:pPr algn="ctr" defTabSz="685552" fontAlgn="base">
              <a:spcBef>
                <a:spcPct val="0"/>
              </a:spcBef>
              <a:spcAft>
                <a:spcPct val="0"/>
              </a:spcAft>
            </a:pPr>
            <a:r>
              <a:rPr lang="en-US" sz="1400" dirty="0">
                <a:ln>
                  <a:solidFill>
                    <a:schemeClr val="bg1">
                      <a:alpha val="0"/>
                    </a:schemeClr>
                  </a:solidFill>
                </a:ln>
                <a:solidFill>
                  <a:srgbClr val="595959"/>
                </a:solidFill>
              </a:rPr>
              <a:t>UD #2</a:t>
            </a:r>
          </a:p>
        </p:txBody>
      </p:sp>
      <p:sp>
        <p:nvSpPr>
          <p:cNvPr id="2" name="TextBox 1"/>
          <p:cNvSpPr txBox="1"/>
          <p:nvPr/>
        </p:nvSpPr>
        <p:spPr>
          <a:xfrm>
            <a:off x="2400958" y="2735032"/>
            <a:ext cx="511091" cy="197362"/>
          </a:xfrm>
          <a:prstGeom prst="rect">
            <a:avLst/>
          </a:prstGeom>
          <a:noFill/>
        </p:spPr>
        <p:txBody>
          <a:bodyPr wrap="none" lIns="0" tIns="0" rIns="0" bIns="0" rtlCol="0">
            <a:spAutoFit/>
          </a:bodyPr>
          <a:lstStyle/>
          <a:p>
            <a:pPr>
              <a:lnSpc>
                <a:spcPct val="90000"/>
              </a:lnSpc>
              <a:spcBef>
                <a:spcPct val="20000"/>
              </a:spcBef>
              <a:buSzPct val="80000"/>
            </a:pPr>
            <a:r>
              <a:rPr lang="en-US" sz="1400" dirty="0">
                <a:ln>
                  <a:solidFill>
                    <a:schemeClr val="bg1">
                      <a:alpha val="0"/>
                    </a:schemeClr>
                  </a:solidFill>
                </a:ln>
                <a:solidFill>
                  <a:srgbClr val="595959"/>
                </a:solidFill>
              </a:rPr>
              <a:t>UD #1</a:t>
            </a:r>
            <a:endParaRPr lang="en-US" sz="1400" dirty="0">
              <a:gradFill>
                <a:gsLst>
                  <a:gs pos="0">
                    <a:srgbClr val="292929">
                      <a:lumMod val="90000"/>
                      <a:lumOff val="10000"/>
                    </a:srgbClr>
                  </a:gs>
                  <a:gs pos="86000">
                    <a:srgbClr val="292929">
                      <a:lumMod val="90000"/>
                      <a:lumOff val="10000"/>
                    </a:srgbClr>
                  </a:gs>
                </a:gsLst>
                <a:lin ang="5400000" scaled="0"/>
              </a:gradFill>
            </a:endParaRPr>
          </a:p>
        </p:txBody>
      </p:sp>
      <p:sp>
        <p:nvSpPr>
          <p:cNvPr id="18" name="Rectangle 17"/>
          <p:cNvSpPr/>
          <p:nvPr/>
        </p:nvSpPr>
        <p:spPr>
          <a:xfrm>
            <a:off x="2351437" y="4056896"/>
            <a:ext cx="695773" cy="311607"/>
          </a:xfrm>
          <a:prstGeom prst="rect">
            <a:avLst/>
          </a:prstGeom>
        </p:spPr>
        <p:txBody>
          <a:bodyPr wrap="none" lIns="91424" tIns="45712" rIns="91424" bIns="45712">
            <a:spAutoFit/>
          </a:bodyPr>
          <a:lstStyle/>
          <a:p>
            <a:pPr algn="ctr" defTabSz="685552" fontAlgn="base">
              <a:spcBef>
                <a:spcPct val="0"/>
              </a:spcBef>
              <a:spcAft>
                <a:spcPct val="0"/>
              </a:spcAft>
            </a:pPr>
            <a:r>
              <a:rPr lang="en-US" sz="1400" dirty="0">
                <a:ln>
                  <a:solidFill>
                    <a:schemeClr val="bg1">
                      <a:alpha val="0"/>
                    </a:schemeClr>
                  </a:solidFill>
                </a:ln>
                <a:solidFill>
                  <a:srgbClr val="595959"/>
                </a:solidFill>
              </a:rPr>
              <a:t>UD #1</a:t>
            </a:r>
          </a:p>
        </p:txBody>
      </p:sp>
    </p:spTree>
    <p:extLst>
      <p:ext uri="{BB962C8B-B14F-4D97-AF65-F5344CB8AC3E}">
        <p14:creationId xmlns:p14="http://schemas.microsoft.com/office/powerpoint/2010/main" val="62372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1" grpId="0" animBg="1"/>
      <p:bldP spid="12" grpId="0" animBg="1"/>
      <p:bldP spid="19" grpId="0" animBg="1"/>
      <p:bldP spid="21" grpId="0" animBg="1"/>
      <p:bldP spid="20" grpId="0"/>
      <p:bldP spid="22" grpId="0"/>
      <p:bldP spid="2" grpId="0"/>
      <p:bldP spid="1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custDataLst>
              <p:tags r:id="rId2"/>
            </p:custDataLst>
          </p:nvPr>
        </p:nvSpPr>
        <p:spPr bwMode="auto">
          <a:xfrm>
            <a:off x="3620999" y="1674810"/>
            <a:ext cx="3902203" cy="229072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4" tIns="34273" rIns="68544" bIns="34273" numCol="1" spcCol="0" rtlCol="0" anchor="ctr" anchorCtr="0" compatLnSpc="1">
            <a:prstTxWarp prst="textNoShape">
              <a:avLst/>
            </a:prstTxWarp>
          </a:bodyPr>
          <a:lstStyle/>
          <a:p>
            <a:pPr algn="ctr" defTabSz="685261"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34" name="Rectangle 33"/>
          <p:cNvSpPr/>
          <p:nvPr>
            <p:custDataLst>
              <p:tags r:id="rId3"/>
            </p:custDataLst>
          </p:nvPr>
        </p:nvSpPr>
        <p:spPr bwMode="auto">
          <a:xfrm>
            <a:off x="1485810" y="1674810"/>
            <a:ext cx="1954324" cy="229072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4" tIns="34273" rIns="68544" bIns="34273" numCol="1" spcCol="0" rtlCol="0" anchor="ctr" anchorCtr="0" compatLnSpc="1">
            <a:prstTxWarp prst="textNoShape">
              <a:avLst/>
            </a:prstTxWarp>
          </a:bodyPr>
          <a:lstStyle/>
          <a:p>
            <a:pPr algn="ctr" defTabSz="685261"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7" name="Rectangle 26"/>
          <p:cNvSpPr/>
          <p:nvPr/>
        </p:nvSpPr>
        <p:spPr bwMode="auto">
          <a:xfrm>
            <a:off x="1703724" y="2258016"/>
            <a:ext cx="1518503" cy="140425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8" tIns="45695" rIns="91388" bIns="91424" numCol="1" spcCol="0" rtlCol="0" anchor="b" anchorCtr="0" compatLnSpc="1">
            <a:prstTxWarp prst="textNoShape">
              <a:avLst/>
            </a:prstTxWarp>
          </a:bodyPr>
          <a:lstStyle/>
          <a:p>
            <a:pPr algn="ctr" defTabSz="685261" fontAlgn="base">
              <a:spcBef>
                <a:spcPct val="0"/>
              </a:spcBef>
              <a:spcAft>
                <a:spcPct val="0"/>
              </a:spcAft>
            </a:pPr>
            <a:r>
              <a:rPr lang="en-US" sz="1500" dirty="0">
                <a:ln>
                  <a:solidFill>
                    <a:srgbClr val="FFFFFF">
                      <a:alpha val="0"/>
                    </a:srgbClr>
                  </a:solidFill>
                </a:ln>
                <a:solidFill>
                  <a:srgbClr val="595959"/>
                </a:solidFill>
              </a:rPr>
              <a:t>Virtual Machine</a:t>
            </a:r>
          </a:p>
        </p:txBody>
      </p:sp>
      <p:sp>
        <p:nvSpPr>
          <p:cNvPr id="19" name="Rectangle 18"/>
          <p:cNvSpPr/>
          <p:nvPr/>
        </p:nvSpPr>
        <p:spPr bwMode="auto">
          <a:xfrm>
            <a:off x="3859459" y="2258016"/>
            <a:ext cx="1518503" cy="140425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8" tIns="45695" rIns="91388" bIns="91424" numCol="1" spcCol="0" rtlCol="0" anchor="b" anchorCtr="0" compatLnSpc="1">
            <a:prstTxWarp prst="textNoShape">
              <a:avLst/>
            </a:prstTxWarp>
          </a:bodyPr>
          <a:lstStyle/>
          <a:p>
            <a:pPr algn="ctr" defTabSz="685261" fontAlgn="base">
              <a:spcBef>
                <a:spcPct val="0"/>
              </a:spcBef>
              <a:spcAft>
                <a:spcPct val="0"/>
              </a:spcAft>
            </a:pPr>
            <a:r>
              <a:rPr lang="en-US" sz="1500" dirty="0">
                <a:ln>
                  <a:solidFill>
                    <a:srgbClr val="FFFFFF">
                      <a:alpha val="0"/>
                    </a:srgbClr>
                  </a:solidFill>
                </a:ln>
                <a:solidFill>
                  <a:srgbClr val="595959"/>
                </a:solidFill>
              </a:rPr>
              <a:t>Virtual Machine</a:t>
            </a:r>
          </a:p>
        </p:txBody>
      </p:sp>
      <p:sp>
        <p:nvSpPr>
          <p:cNvPr id="31" name="Rectangle 30"/>
          <p:cNvSpPr/>
          <p:nvPr/>
        </p:nvSpPr>
        <p:spPr bwMode="auto">
          <a:xfrm>
            <a:off x="5548647" y="2258016"/>
            <a:ext cx="1615828" cy="140425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8" tIns="45695" rIns="91388" bIns="91424" numCol="1" spcCol="0" rtlCol="0" anchor="b" anchorCtr="0" compatLnSpc="1">
            <a:prstTxWarp prst="textNoShape">
              <a:avLst/>
            </a:prstTxWarp>
          </a:bodyPr>
          <a:lstStyle/>
          <a:p>
            <a:pPr algn="ctr" defTabSz="685261" fontAlgn="base">
              <a:spcBef>
                <a:spcPct val="0"/>
              </a:spcBef>
              <a:spcAft>
                <a:spcPct val="0"/>
              </a:spcAft>
            </a:pPr>
            <a:r>
              <a:rPr lang="en-US" sz="1500" dirty="0">
                <a:ln>
                  <a:solidFill>
                    <a:srgbClr val="FFFFFF">
                      <a:alpha val="0"/>
                    </a:srgbClr>
                  </a:solidFill>
                </a:ln>
                <a:solidFill>
                  <a:srgbClr val="595959"/>
                </a:solidFill>
              </a:rPr>
              <a:t>Virtual Machine</a:t>
            </a:r>
          </a:p>
        </p:txBody>
      </p:sp>
      <p:grpSp>
        <p:nvGrpSpPr>
          <p:cNvPr id="3" name="Group 2"/>
          <p:cNvGrpSpPr/>
          <p:nvPr/>
        </p:nvGrpSpPr>
        <p:grpSpPr>
          <a:xfrm>
            <a:off x="1818905" y="2403588"/>
            <a:ext cx="1288134" cy="833158"/>
            <a:chOff x="9266874" y="5989713"/>
            <a:chExt cx="1717064" cy="1110877"/>
          </a:xfrm>
        </p:grpSpPr>
        <p:sp>
          <p:nvSpPr>
            <p:cNvPr id="22" name="Freeform 6"/>
            <p:cNvSpPr>
              <a:spLocks noEditPoints="1"/>
            </p:cNvSpPr>
            <p:nvPr/>
          </p:nvSpPr>
          <p:spPr bwMode="auto">
            <a:xfrm rot="10800000">
              <a:off x="9344211" y="6011482"/>
              <a:ext cx="1563520" cy="955375"/>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25400">
              <a:solidFill>
                <a:schemeClr val="bg1"/>
              </a:solidFill>
            </a:ln>
          </p:spPr>
          <p:txBody>
            <a:bodyPr vert="horz" wrap="square" lIns="91440" tIns="45720" rIns="91440" bIns="45720" numCol="1" anchor="ctr" anchorCtr="0" compatLnSpc="1">
              <a:prstTxWarp prst="textNoShape">
                <a:avLst/>
              </a:prstTxWarp>
            </a:bodyPr>
            <a:lstStyle/>
            <a:p>
              <a:endParaRPr lang="en-US" sz="1700" dirty="0"/>
            </a:p>
          </p:txBody>
        </p:sp>
        <p:sp>
          <p:nvSpPr>
            <p:cNvPr id="21" name="Freeform 6"/>
            <p:cNvSpPr>
              <a:spLocks noEditPoints="1"/>
            </p:cNvSpPr>
            <p:nvPr/>
          </p:nvSpPr>
          <p:spPr bwMode="auto">
            <a:xfrm>
              <a:off x="9266874" y="5989713"/>
              <a:ext cx="1717064" cy="1110877"/>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91440" bIns="45720" numCol="1" anchor="ctr" anchorCtr="0" compatLnSpc="1">
              <a:prstTxWarp prst="textNoShape">
                <a:avLst/>
              </a:prstTxWarp>
            </a:bodyPr>
            <a:lstStyle/>
            <a:p>
              <a:pPr algn="ctr">
                <a:lnSpc>
                  <a:spcPct val="90000"/>
                </a:lnSpc>
              </a:pPr>
              <a:r>
                <a:rPr lang="en-US" sz="1700" dirty="0">
                  <a:solidFill>
                    <a:schemeClr val="bg1">
                      <a:alpha val="99000"/>
                    </a:schemeClr>
                  </a:solidFill>
                </a:rPr>
                <a:t>SQL Server </a:t>
              </a:r>
            </a:p>
          </p:txBody>
        </p:sp>
      </p:grpSp>
      <p:grpSp>
        <p:nvGrpSpPr>
          <p:cNvPr id="24" name="Group 23"/>
          <p:cNvGrpSpPr/>
          <p:nvPr/>
        </p:nvGrpSpPr>
        <p:grpSpPr>
          <a:xfrm>
            <a:off x="3974639" y="2403588"/>
            <a:ext cx="1288134" cy="833158"/>
            <a:chOff x="9577821" y="5989713"/>
            <a:chExt cx="1717064" cy="1110877"/>
          </a:xfrm>
        </p:grpSpPr>
        <p:sp>
          <p:nvSpPr>
            <p:cNvPr id="25" name="Freeform 6"/>
            <p:cNvSpPr>
              <a:spLocks noEditPoints="1"/>
            </p:cNvSpPr>
            <p:nvPr/>
          </p:nvSpPr>
          <p:spPr bwMode="auto">
            <a:xfrm rot="10800000">
              <a:off x="9679060" y="6011482"/>
              <a:ext cx="1563519" cy="955374"/>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25400">
              <a:solidFill>
                <a:schemeClr val="bg1"/>
              </a:solidFill>
            </a:ln>
          </p:spPr>
          <p:txBody>
            <a:bodyPr vert="horz" wrap="square" lIns="91440" tIns="45720" rIns="91440" bIns="45720" numCol="1" anchor="ctr" anchorCtr="0" compatLnSpc="1">
              <a:prstTxWarp prst="textNoShape">
                <a:avLst/>
              </a:prstTxWarp>
            </a:bodyPr>
            <a:lstStyle/>
            <a:p>
              <a:endParaRPr lang="en-US" sz="1700" dirty="0"/>
            </a:p>
          </p:txBody>
        </p:sp>
        <p:sp>
          <p:nvSpPr>
            <p:cNvPr id="26" name="Freeform 6"/>
            <p:cNvSpPr>
              <a:spLocks noEditPoints="1"/>
            </p:cNvSpPr>
            <p:nvPr/>
          </p:nvSpPr>
          <p:spPr bwMode="auto">
            <a:xfrm>
              <a:off x="9577821" y="5989713"/>
              <a:ext cx="1717064" cy="1110877"/>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91440" bIns="45720" numCol="1" anchor="ctr" anchorCtr="0" compatLnSpc="1">
              <a:prstTxWarp prst="textNoShape">
                <a:avLst/>
              </a:prstTxWarp>
            </a:bodyPr>
            <a:lstStyle/>
            <a:p>
              <a:pPr algn="ctr">
                <a:lnSpc>
                  <a:spcPct val="90000"/>
                </a:lnSpc>
              </a:pPr>
              <a:r>
                <a:rPr lang="en-US" sz="1700" dirty="0">
                  <a:solidFill>
                    <a:schemeClr val="bg1">
                      <a:alpha val="99000"/>
                    </a:schemeClr>
                  </a:solidFill>
                </a:rPr>
                <a:t>SQL Server Primary</a:t>
              </a:r>
            </a:p>
          </p:txBody>
        </p:sp>
      </p:grpSp>
      <p:grpSp>
        <p:nvGrpSpPr>
          <p:cNvPr id="28" name="Group 27"/>
          <p:cNvGrpSpPr/>
          <p:nvPr/>
        </p:nvGrpSpPr>
        <p:grpSpPr>
          <a:xfrm>
            <a:off x="5663833" y="2403588"/>
            <a:ext cx="1403318" cy="833158"/>
            <a:chOff x="9266874" y="5989713"/>
            <a:chExt cx="1870603" cy="1110877"/>
          </a:xfrm>
        </p:grpSpPr>
        <p:sp>
          <p:nvSpPr>
            <p:cNvPr id="29" name="Freeform 6"/>
            <p:cNvSpPr>
              <a:spLocks noEditPoints="1"/>
            </p:cNvSpPr>
            <p:nvPr/>
          </p:nvSpPr>
          <p:spPr bwMode="auto">
            <a:xfrm rot="10800000">
              <a:off x="9344211" y="6011482"/>
              <a:ext cx="1563520" cy="955375"/>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25400">
              <a:solidFill>
                <a:schemeClr val="bg1"/>
              </a:solidFill>
            </a:ln>
          </p:spPr>
          <p:txBody>
            <a:bodyPr vert="horz" wrap="square" lIns="91440" tIns="45720" rIns="91440" bIns="45720" numCol="1" anchor="ctr" anchorCtr="0" compatLnSpc="1">
              <a:prstTxWarp prst="textNoShape">
                <a:avLst/>
              </a:prstTxWarp>
            </a:bodyPr>
            <a:lstStyle/>
            <a:p>
              <a:endParaRPr lang="en-US" sz="1700" dirty="0"/>
            </a:p>
          </p:txBody>
        </p:sp>
        <p:sp>
          <p:nvSpPr>
            <p:cNvPr id="30" name="Freeform 6"/>
            <p:cNvSpPr>
              <a:spLocks noEditPoints="1"/>
            </p:cNvSpPr>
            <p:nvPr/>
          </p:nvSpPr>
          <p:spPr bwMode="auto">
            <a:xfrm>
              <a:off x="9266874" y="5989713"/>
              <a:ext cx="1870603" cy="1110877"/>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91440" bIns="45720" numCol="1" anchor="ctr" anchorCtr="0" compatLnSpc="1">
              <a:prstTxWarp prst="textNoShape">
                <a:avLst/>
              </a:prstTxWarp>
            </a:bodyPr>
            <a:lstStyle/>
            <a:p>
              <a:pPr algn="ctr">
                <a:lnSpc>
                  <a:spcPct val="90000"/>
                </a:lnSpc>
              </a:pPr>
              <a:r>
                <a:rPr lang="en-US" sz="1700" dirty="0">
                  <a:solidFill>
                    <a:schemeClr val="bg1">
                      <a:alpha val="99000"/>
                    </a:schemeClr>
                  </a:solidFill>
                </a:rPr>
                <a:t>SQL Server Secondary</a:t>
              </a:r>
            </a:p>
          </p:txBody>
        </p:sp>
      </p:grpSp>
      <p:graphicFrame>
        <p:nvGraphicFramePr>
          <p:cNvPr id="10" name="Object 9" hidden="1"/>
          <p:cNvGraphicFramePr>
            <a:graphicFrameLocks noChangeAspect="1"/>
          </p:cNvGraphicFramePr>
          <p:nvPr>
            <p:custDataLst>
              <p:tags r:id="rId4"/>
            </p:custDataLst>
            <p:extLst>
              <p:ext uri="{D42A27DB-BD31-4B8C-83A1-F6EECF244321}">
                <p14:modId xmlns:p14="http://schemas.microsoft.com/office/powerpoint/2010/main" val="1905846817"/>
              </p:ext>
            </p:extLst>
          </p:nvPr>
        </p:nvGraphicFramePr>
        <p:xfrm>
          <a:off x="1" y="6"/>
          <a:ext cx="119094" cy="119063"/>
        </p:xfrm>
        <a:graphic>
          <a:graphicData uri="http://schemas.openxmlformats.org/presentationml/2006/ole">
            <mc:AlternateContent xmlns:mc="http://schemas.openxmlformats.org/markup-compatibility/2006">
              <mc:Choice xmlns:v="urn:schemas-microsoft-com:vml" Requires="v">
                <p:oleObj spid="_x0000_s5245" name="think-cell Slide" r:id="rId11" imgW="270" imgH="270" progId="TCLayout.ActiveDocument.1">
                  <p:embed/>
                </p:oleObj>
              </mc:Choice>
              <mc:Fallback>
                <p:oleObj name="think-cell Slide" r:id="rId11" imgW="270" imgH="270" progId="TCLayout.ActiveDocument.1">
                  <p:embed/>
                  <p:pic>
                    <p:nvPicPr>
                      <p:cNvPr id="0" name=""/>
                      <p:cNvPicPr/>
                      <p:nvPr/>
                    </p:nvPicPr>
                    <p:blipFill>
                      <a:blip r:embed="rId12"/>
                      <a:stretch>
                        <a:fillRect/>
                      </a:stretch>
                    </p:blipFill>
                    <p:spPr>
                      <a:xfrm>
                        <a:off x="1" y="6"/>
                        <a:ext cx="119094" cy="119063"/>
                      </a:xfrm>
                      <a:prstGeom prst="rect">
                        <a:avLst/>
                      </a:prstGeom>
                    </p:spPr>
                  </p:pic>
                </p:oleObj>
              </mc:Fallback>
            </mc:AlternateContent>
          </a:graphicData>
        </a:graphic>
      </p:graphicFrame>
      <p:sp>
        <p:nvSpPr>
          <p:cNvPr id="4" name="Title 3"/>
          <p:cNvSpPr>
            <a:spLocks noGrp="1"/>
          </p:cNvSpPr>
          <p:nvPr>
            <p:ph type="title"/>
            <p:custDataLst>
              <p:tags r:id="rId5"/>
            </p:custDataLst>
          </p:nvPr>
        </p:nvSpPr>
        <p:spPr/>
        <p:txBody>
          <a:bodyPr/>
          <a:lstStyle/>
          <a:p>
            <a:r>
              <a:rPr lang="en-US" dirty="0" smtClean="0"/>
              <a:t>How Does this Relate to SLA?</a:t>
            </a:r>
            <a:endParaRPr lang="en-US" dirty="0"/>
          </a:p>
        </p:txBody>
      </p:sp>
      <p:sp>
        <p:nvSpPr>
          <p:cNvPr id="36" name="TextBox 35"/>
          <p:cNvSpPr txBox="1"/>
          <p:nvPr>
            <p:custDataLst>
              <p:tags r:id="rId6"/>
            </p:custDataLst>
          </p:nvPr>
        </p:nvSpPr>
        <p:spPr>
          <a:xfrm>
            <a:off x="2099859" y="3987030"/>
            <a:ext cx="727071" cy="230833"/>
          </a:xfrm>
          <a:prstGeom prst="rect">
            <a:avLst/>
          </a:prstGeom>
          <a:noFill/>
        </p:spPr>
        <p:txBody>
          <a:bodyPr wrap="none" lIns="0" tIns="0" rIns="0" bIns="0" rtlCol="0">
            <a:spAutoFit/>
          </a:bodyPr>
          <a:lstStyle/>
          <a:p>
            <a:pPr algn="ctr" defTabSz="685261" fontAlgn="base">
              <a:spcBef>
                <a:spcPct val="0"/>
              </a:spcBef>
              <a:spcAft>
                <a:spcPct val="0"/>
              </a:spcAft>
            </a:pPr>
            <a:r>
              <a:rPr lang="en-US" sz="1500" dirty="0">
                <a:ln>
                  <a:solidFill>
                    <a:schemeClr val="bg1">
                      <a:alpha val="0"/>
                    </a:schemeClr>
                  </a:solidFill>
                </a:ln>
                <a:solidFill>
                  <a:srgbClr val="595959"/>
                </a:solidFill>
              </a:rPr>
              <a:t>SLA 99.9</a:t>
            </a:r>
          </a:p>
        </p:txBody>
      </p:sp>
      <p:sp>
        <p:nvSpPr>
          <p:cNvPr id="37" name="TextBox 36"/>
          <p:cNvSpPr txBox="1"/>
          <p:nvPr>
            <p:custDataLst>
              <p:tags r:id="rId7"/>
            </p:custDataLst>
          </p:nvPr>
        </p:nvSpPr>
        <p:spPr>
          <a:xfrm>
            <a:off x="4999319" y="3995290"/>
            <a:ext cx="1145563" cy="230833"/>
          </a:xfrm>
          <a:prstGeom prst="rect">
            <a:avLst/>
          </a:prstGeom>
          <a:noFill/>
        </p:spPr>
        <p:txBody>
          <a:bodyPr wrap="none" lIns="0" tIns="0" rIns="0" bIns="0" rtlCol="0">
            <a:spAutoFit/>
          </a:bodyPr>
          <a:lstStyle/>
          <a:p>
            <a:pPr algn="ctr" defTabSz="685261" fontAlgn="base">
              <a:spcBef>
                <a:spcPct val="0"/>
              </a:spcBef>
              <a:spcAft>
                <a:spcPct val="0"/>
              </a:spcAft>
            </a:pPr>
            <a:r>
              <a:rPr lang="en-US" sz="1500" dirty="0">
                <a:ln>
                  <a:solidFill>
                    <a:schemeClr val="bg1">
                      <a:alpha val="0"/>
                    </a:schemeClr>
                  </a:solidFill>
                </a:ln>
                <a:solidFill>
                  <a:srgbClr val="595959"/>
                </a:solidFill>
              </a:rPr>
              <a:t>SLA &gt;= 99.95</a:t>
            </a:r>
          </a:p>
        </p:txBody>
      </p:sp>
      <p:cxnSp>
        <p:nvCxnSpPr>
          <p:cNvPr id="5" name="Straight Connector 4"/>
          <p:cNvCxnSpPr/>
          <p:nvPr/>
        </p:nvCxnSpPr>
        <p:spPr>
          <a:xfrm>
            <a:off x="3620997" y="1674953"/>
            <a:ext cx="0" cy="229057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custDataLst>
              <p:tags r:id="rId8"/>
            </p:custDataLst>
          </p:nvPr>
        </p:nvSpPr>
        <p:spPr>
          <a:xfrm>
            <a:off x="3807047" y="1794218"/>
            <a:ext cx="1623319" cy="276999"/>
          </a:xfrm>
          <a:prstGeom prst="rect">
            <a:avLst/>
          </a:prstGeom>
          <a:noFill/>
        </p:spPr>
        <p:txBody>
          <a:bodyPr wrap="none" lIns="0" tIns="0" rIns="0" bIns="0" rtlCol="0">
            <a:spAutoFit/>
          </a:bodyPr>
          <a:lstStyle/>
          <a:p>
            <a:pPr algn="ctr" defTabSz="914096" fontAlgn="base">
              <a:spcBef>
                <a:spcPct val="0"/>
              </a:spcBef>
              <a:spcAft>
                <a:spcPct val="0"/>
              </a:spcAft>
            </a:pPr>
            <a:r>
              <a:rPr lang="en-US" b="1" dirty="0">
                <a:solidFill>
                  <a:schemeClr val="bg1">
                    <a:alpha val="99000"/>
                  </a:schemeClr>
                </a:solidFill>
                <a:ea typeface="Segoe UI" pitchFamily="34" charset="0"/>
                <a:cs typeface="Segoe UI" pitchFamily="34" charset="0"/>
              </a:rPr>
              <a:t>Availability Set</a:t>
            </a:r>
          </a:p>
        </p:txBody>
      </p:sp>
    </p:spTree>
    <p:extLst>
      <p:ext uri="{BB962C8B-B14F-4D97-AF65-F5344CB8AC3E}">
        <p14:creationId xmlns:p14="http://schemas.microsoft.com/office/powerpoint/2010/main" val="41837821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500"/>
                                        <p:tgtEl>
                                          <p:spTgt spid="3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fade">
                                      <p:cBhvr>
                                        <p:cTn id="24" dur="500"/>
                                        <p:tgtEl>
                                          <p:spTgt spid="31"/>
                                        </p:tgtEl>
                                      </p:cBhvr>
                                    </p:animEffect>
                                  </p:childTnLst>
                                </p:cTn>
                              </p:par>
                              <p:par>
                                <p:cTn id="25" presetID="10"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par>
                                <p:cTn id="28" presetID="10" presetClass="entr" presetSubtype="0" fill="hold" nodeType="with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500"/>
                                        <p:tgtEl>
                                          <p:spTgt spid="2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fade">
                                      <p:cBhvr>
                                        <p:cTn id="38" dur="500"/>
                                        <p:tgtEl>
                                          <p:spTgt spid="3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fade">
                                      <p:cBhvr>
                                        <p:cTn id="4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34" grpId="0" animBg="1"/>
      <p:bldP spid="27" grpId="0" animBg="1"/>
      <p:bldP spid="19" grpId="0" animBg="1"/>
      <p:bldP spid="31" grpId="0" animBg="1"/>
      <p:bldP spid="36" grpId="0"/>
      <p:bldP spid="37" grpId="0"/>
      <p:bldP spid="3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bwMode="auto">
          <a:xfrm>
            <a:off x="5601840" y="3664337"/>
            <a:ext cx="1760730" cy="132564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2" tIns="34282" rIns="68562" bIns="34282" numCol="1" spcCol="0" rtlCol="0" anchor="b" anchorCtr="0" compatLnSpc="1">
            <a:prstTxWarp prst="textNoShape">
              <a:avLst/>
            </a:prstTxWarp>
          </a:bodyPr>
          <a:lstStyle/>
          <a:p>
            <a:pPr defTabSz="914400">
              <a:lnSpc>
                <a:spcPct val="90000"/>
              </a:lnSpc>
              <a:spcBef>
                <a:spcPct val="20000"/>
              </a:spcBef>
              <a:buSzPct val="80000"/>
            </a:pPr>
            <a:r>
              <a:rPr lang="en-US" sz="1500" dirty="0">
                <a:gradFill>
                  <a:gsLst>
                    <a:gs pos="0">
                      <a:srgbClr val="292929">
                        <a:lumMod val="90000"/>
                        <a:lumOff val="10000"/>
                      </a:srgbClr>
                    </a:gs>
                    <a:gs pos="86000">
                      <a:srgbClr val="292929">
                        <a:lumMod val="90000"/>
                        <a:lumOff val="10000"/>
                      </a:srgbClr>
                    </a:gs>
                  </a:gsLst>
                  <a:lin ang="5400000" scaled="0"/>
                </a:gradFill>
              </a:rPr>
              <a:t>Persistent VM Role</a:t>
            </a:r>
          </a:p>
        </p:txBody>
      </p:sp>
      <p:sp>
        <p:nvSpPr>
          <p:cNvPr id="55" name="Rectangle 54"/>
          <p:cNvSpPr/>
          <p:nvPr/>
        </p:nvSpPr>
        <p:spPr bwMode="auto">
          <a:xfrm>
            <a:off x="5601840" y="1377137"/>
            <a:ext cx="1760730" cy="132564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2" tIns="34282" rIns="68562" bIns="34282" numCol="1" spcCol="0" rtlCol="0" anchor="b" anchorCtr="0" compatLnSpc="1">
            <a:prstTxWarp prst="textNoShape">
              <a:avLst/>
            </a:prstTxWarp>
          </a:bodyPr>
          <a:lstStyle/>
          <a:p>
            <a:pPr defTabSz="914400">
              <a:lnSpc>
                <a:spcPct val="90000"/>
              </a:lnSpc>
              <a:spcBef>
                <a:spcPct val="20000"/>
              </a:spcBef>
              <a:buSzPct val="80000"/>
            </a:pPr>
            <a:r>
              <a:rPr lang="en-US" sz="1500" dirty="0">
                <a:gradFill>
                  <a:gsLst>
                    <a:gs pos="0">
                      <a:srgbClr val="292929">
                        <a:lumMod val="90000"/>
                        <a:lumOff val="10000"/>
                      </a:srgbClr>
                    </a:gs>
                    <a:gs pos="86000">
                      <a:srgbClr val="292929">
                        <a:lumMod val="90000"/>
                        <a:lumOff val="10000"/>
                      </a:srgbClr>
                    </a:gs>
                  </a:gsLst>
                  <a:lin ang="5400000" scaled="0"/>
                </a:gradFill>
              </a:rPr>
              <a:t>Persistent VM Role</a:t>
            </a:r>
          </a:p>
        </p:txBody>
      </p:sp>
      <p:grpSp>
        <p:nvGrpSpPr>
          <p:cNvPr id="72" name="Group 71"/>
          <p:cNvGrpSpPr/>
          <p:nvPr/>
        </p:nvGrpSpPr>
        <p:grpSpPr>
          <a:xfrm>
            <a:off x="6022190" y="1575280"/>
            <a:ext cx="857950" cy="748974"/>
            <a:chOff x="5548009" y="5967195"/>
            <a:chExt cx="820134" cy="716148"/>
          </a:xfrm>
        </p:grpSpPr>
        <p:sp>
          <p:nvSpPr>
            <p:cNvPr id="73" name="Freeform 6"/>
            <p:cNvSpPr>
              <a:spLocks noEditPoints="1"/>
            </p:cNvSpPr>
            <p:nvPr/>
          </p:nvSpPr>
          <p:spPr bwMode="auto">
            <a:xfrm rot="10800000">
              <a:off x="5548009" y="5967195"/>
              <a:ext cx="820132" cy="716148"/>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25400">
              <a:solidFill>
                <a:schemeClr val="bg1"/>
              </a:solidFill>
            </a:ln>
          </p:spPr>
          <p:txBody>
            <a:bodyPr vert="horz" wrap="square" lIns="91440" tIns="45720" rIns="91440" bIns="45720" numCol="1" anchor="t" anchorCtr="0" compatLnSpc="1">
              <a:prstTxWarp prst="textNoShape">
                <a:avLst/>
              </a:prstTxWarp>
            </a:bodyPr>
            <a:lstStyle/>
            <a:p>
              <a:pPr defTabSz="914400"/>
              <a:endParaRPr lang="en-US" sz="1700" dirty="0">
                <a:solidFill>
                  <a:srgbClr val="292929"/>
                </a:solidFill>
              </a:endParaRPr>
            </a:p>
          </p:txBody>
        </p:sp>
        <p:sp>
          <p:nvSpPr>
            <p:cNvPr id="74" name="Freeform 6"/>
            <p:cNvSpPr>
              <a:spLocks noEditPoints="1"/>
            </p:cNvSpPr>
            <p:nvPr/>
          </p:nvSpPr>
          <p:spPr bwMode="auto">
            <a:xfrm>
              <a:off x="5548011" y="5967195"/>
              <a:ext cx="820132" cy="716148"/>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91440" bIns="45720" numCol="1" anchor="ctr" anchorCtr="0" compatLnSpc="1">
              <a:prstTxWarp prst="textNoShape">
                <a:avLst/>
              </a:prstTxWarp>
            </a:bodyPr>
            <a:lstStyle/>
            <a:p>
              <a:pPr algn="ctr" defTabSz="914400">
                <a:lnSpc>
                  <a:spcPct val="90000"/>
                </a:lnSpc>
              </a:pPr>
              <a:r>
                <a:rPr lang="en-US" sz="1700" dirty="0">
                  <a:solidFill>
                    <a:srgbClr val="FFFFFF">
                      <a:alpha val="99000"/>
                    </a:srgbClr>
                  </a:solidFill>
                </a:rPr>
                <a:t>SQL Server</a:t>
              </a:r>
            </a:p>
          </p:txBody>
        </p:sp>
      </p:grpSp>
      <p:grpSp>
        <p:nvGrpSpPr>
          <p:cNvPr id="75" name="Group 74"/>
          <p:cNvGrpSpPr/>
          <p:nvPr/>
        </p:nvGrpSpPr>
        <p:grpSpPr>
          <a:xfrm>
            <a:off x="6013263" y="3888076"/>
            <a:ext cx="857950" cy="748974"/>
            <a:chOff x="5548009" y="5967195"/>
            <a:chExt cx="820134" cy="716148"/>
          </a:xfrm>
        </p:grpSpPr>
        <p:sp>
          <p:nvSpPr>
            <p:cNvPr id="76" name="Freeform 6"/>
            <p:cNvSpPr>
              <a:spLocks noEditPoints="1"/>
            </p:cNvSpPr>
            <p:nvPr/>
          </p:nvSpPr>
          <p:spPr bwMode="auto">
            <a:xfrm rot="10800000">
              <a:off x="5548009" y="5967195"/>
              <a:ext cx="820132" cy="716148"/>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25400">
              <a:solidFill>
                <a:schemeClr val="bg1"/>
              </a:solidFill>
            </a:ln>
          </p:spPr>
          <p:txBody>
            <a:bodyPr vert="horz" wrap="square" lIns="91440" tIns="45720" rIns="91440" bIns="45720" numCol="1" anchor="t" anchorCtr="0" compatLnSpc="1">
              <a:prstTxWarp prst="textNoShape">
                <a:avLst/>
              </a:prstTxWarp>
            </a:bodyPr>
            <a:lstStyle/>
            <a:p>
              <a:pPr defTabSz="914400"/>
              <a:endParaRPr lang="en-US" sz="1700" dirty="0">
                <a:solidFill>
                  <a:srgbClr val="292929"/>
                </a:solidFill>
              </a:endParaRPr>
            </a:p>
          </p:txBody>
        </p:sp>
        <p:sp>
          <p:nvSpPr>
            <p:cNvPr id="77" name="Freeform 6"/>
            <p:cNvSpPr>
              <a:spLocks noEditPoints="1"/>
            </p:cNvSpPr>
            <p:nvPr/>
          </p:nvSpPr>
          <p:spPr bwMode="auto">
            <a:xfrm>
              <a:off x="5548011" y="5967195"/>
              <a:ext cx="820132" cy="716148"/>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91440" bIns="45720" numCol="1" anchor="ctr" anchorCtr="0" compatLnSpc="1">
              <a:prstTxWarp prst="textNoShape">
                <a:avLst/>
              </a:prstTxWarp>
            </a:bodyPr>
            <a:lstStyle/>
            <a:p>
              <a:pPr algn="ctr" defTabSz="914400">
                <a:lnSpc>
                  <a:spcPct val="90000"/>
                </a:lnSpc>
              </a:pPr>
              <a:r>
                <a:rPr lang="en-US" sz="1700" dirty="0">
                  <a:solidFill>
                    <a:srgbClr val="FFFFFF">
                      <a:alpha val="99000"/>
                    </a:srgbClr>
                  </a:solidFill>
                </a:rPr>
                <a:t>SQL Server</a:t>
              </a:r>
            </a:p>
          </p:txBody>
        </p:sp>
      </p:grpSp>
      <p:sp>
        <p:nvSpPr>
          <p:cNvPr id="2" name="Title 1"/>
          <p:cNvSpPr>
            <a:spLocks noGrp="1"/>
          </p:cNvSpPr>
          <p:nvPr>
            <p:ph type="title"/>
          </p:nvPr>
        </p:nvSpPr>
        <p:spPr/>
        <p:txBody>
          <a:bodyPr/>
          <a:lstStyle/>
          <a:p>
            <a:r>
              <a:rPr lang="en-US" dirty="0" smtClean="0"/>
              <a:t>End to End Highly Available Solution</a:t>
            </a:r>
            <a:endParaRPr lang="en-US" dirty="0"/>
          </a:p>
        </p:txBody>
      </p:sp>
      <p:sp>
        <p:nvSpPr>
          <p:cNvPr id="3" name="TextBox 2"/>
          <p:cNvSpPr txBox="1"/>
          <p:nvPr/>
        </p:nvSpPr>
        <p:spPr>
          <a:xfrm>
            <a:off x="377608" y="1020352"/>
            <a:ext cx="4225238" cy="415499"/>
          </a:xfrm>
          <a:prstGeom prst="rect">
            <a:avLst/>
          </a:prstGeom>
          <a:noFill/>
        </p:spPr>
        <p:txBody>
          <a:bodyPr wrap="none" lIns="0" tIns="0" rIns="0" bIns="0" rtlCol="0">
            <a:spAutoFit/>
          </a:bodyPr>
          <a:lstStyle/>
          <a:p>
            <a:pPr defTabSz="914400">
              <a:lnSpc>
                <a:spcPct val="90000"/>
              </a:lnSpc>
              <a:spcBef>
                <a:spcPct val="0"/>
              </a:spcBef>
            </a:pPr>
            <a:r>
              <a:rPr lang="en-US" sz="3000" dirty="0">
                <a:ln>
                  <a:solidFill>
                    <a:srgbClr val="FFFFFF">
                      <a:alpha val="0"/>
                    </a:srgbClr>
                  </a:solidFill>
                </a:ln>
                <a:solidFill>
                  <a:srgbClr val="00AEEF"/>
                </a:solidFill>
                <a:latin typeface="Segoe UI Light" pitchFamily="34" charset="0"/>
              </a:rPr>
              <a:t>Redundancy at every level</a:t>
            </a:r>
          </a:p>
        </p:txBody>
      </p:sp>
      <p:sp>
        <p:nvSpPr>
          <p:cNvPr id="27" name="Down Arrow 26"/>
          <p:cNvSpPr/>
          <p:nvPr/>
        </p:nvSpPr>
        <p:spPr bwMode="auto">
          <a:xfrm rot="18387314">
            <a:off x="1983238" y="2577058"/>
            <a:ext cx="250326" cy="673318"/>
          </a:xfrm>
          <a:prstGeom prst="downArrow">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68586" tIns="34293" rIns="68586" bIns="34293" numCol="1" rtlCol="0" anchor="ctr" anchorCtr="0" compatLnSpc="1">
            <a:prstTxWarp prst="textNoShape">
              <a:avLst/>
            </a:prstTxWarp>
          </a:bodyPr>
          <a:lstStyle/>
          <a:p>
            <a:pPr algn="ctr" defTabSz="685666" fontAlgn="base">
              <a:spcBef>
                <a:spcPct val="0"/>
              </a:spcBef>
              <a:spcAft>
                <a:spcPct val="0"/>
              </a:spcAft>
            </a:pPr>
            <a:endParaRPr lang="en-US" sz="900" dirty="0">
              <a:ln>
                <a:solidFill>
                  <a:srgbClr val="FFFFFF">
                    <a:alpha val="0"/>
                  </a:srgbClr>
                </a:solidFill>
              </a:ln>
              <a:solidFill>
                <a:srgbClr val="FFFFFF"/>
              </a:solidFill>
            </a:endParaRPr>
          </a:p>
        </p:txBody>
      </p:sp>
      <p:sp>
        <p:nvSpPr>
          <p:cNvPr id="44" name="Rectangle 43"/>
          <p:cNvSpPr/>
          <p:nvPr/>
        </p:nvSpPr>
        <p:spPr bwMode="auto">
          <a:xfrm>
            <a:off x="2800902" y="3262270"/>
            <a:ext cx="1626144" cy="132564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2" tIns="68589" rIns="68562" bIns="34282" numCol="1" spcCol="0" rtlCol="0" anchor="t" anchorCtr="0" compatLnSpc="1">
            <a:prstTxWarp prst="textNoShape">
              <a:avLst/>
            </a:prstTxWarp>
          </a:bodyPr>
          <a:lstStyle/>
          <a:p>
            <a:pPr defTabSz="914400">
              <a:lnSpc>
                <a:spcPct val="90000"/>
              </a:lnSpc>
              <a:spcBef>
                <a:spcPct val="20000"/>
              </a:spcBef>
              <a:buSzPct val="80000"/>
            </a:pPr>
            <a:r>
              <a:rPr lang="en-US" sz="1500" dirty="0">
                <a:gradFill>
                  <a:gsLst>
                    <a:gs pos="0">
                      <a:srgbClr val="292929">
                        <a:lumMod val="90000"/>
                        <a:lumOff val="10000"/>
                      </a:srgbClr>
                    </a:gs>
                    <a:gs pos="86000">
                      <a:srgbClr val="292929">
                        <a:lumMod val="90000"/>
                        <a:lumOff val="10000"/>
                      </a:srgbClr>
                    </a:gs>
                  </a:gsLst>
                  <a:lin ang="5400000" scaled="0"/>
                </a:gradFill>
              </a:rPr>
              <a:t>IIS Web Application</a:t>
            </a:r>
          </a:p>
        </p:txBody>
      </p:sp>
      <p:sp>
        <p:nvSpPr>
          <p:cNvPr id="45" name="Rectangle 44"/>
          <p:cNvSpPr/>
          <p:nvPr/>
        </p:nvSpPr>
        <p:spPr bwMode="auto">
          <a:xfrm>
            <a:off x="2849732" y="3925092"/>
            <a:ext cx="1470452" cy="511328"/>
          </a:xfrm>
          <a:prstGeom prst="rect">
            <a:avLst/>
          </a:prstGeom>
          <a:solidFill>
            <a:schemeClr val="accent2"/>
          </a:solidFill>
          <a:ln w="9525" cap="flat" cmpd="sng" algn="ctr">
            <a:noFill/>
            <a:prstDash val="solid"/>
          </a:ln>
          <a:effectLst/>
        </p:spPr>
        <p:txBody>
          <a:bodyPr lIns="68589" tIns="34295" rIns="68589" bIns="68589" rtlCol="0" anchor="ctr" anchorCtr="0"/>
          <a:lstStyle/>
          <a:p>
            <a:pPr marL="0" lvl="1" algn="ctr" defTabSz="685609" fontAlgn="base">
              <a:spcBef>
                <a:spcPct val="0"/>
              </a:spcBef>
              <a:spcAft>
                <a:spcPct val="0"/>
              </a:spcAft>
              <a:buClr>
                <a:srgbClr val="FFC000"/>
              </a:buClr>
              <a:defRPr/>
            </a:pPr>
            <a:r>
              <a:rPr lang="en-US" kern="0" spc="-38" dirty="0">
                <a:solidFill>
                  <a:srgbClr val="FFFFFF">
                    <a:alpha val="99000"/>
                  </a:srgbClr>
                </a:solidFill>
                <a:ea typeface="Segoe UI" pitchFamily="34" charset="0"/>
                <a:cs typeface="Segoe UI" pitchFamily="34" charset="0"/>
              </a:rPr>
              <a:t>Web Role</a:t>
            </a:r>
          </a:p>
        </p:txBody>
      </p:sp>
      <p:sp>
        <p:nvSpPr>
          <p:cNvPr id="47" name="Rectangle 46"/>
          <p:cNvSpPr/>
          <p:nvPr/>
        </p:nvSpPr>
        <p:spPr bwMode="auto">
          <a:xfrm>
            <a:off x="2800902" y="1795481"/>
            <a:ext cx="1626144" cy="132564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2" tIns="68589" rIns="68562" bIns="34282" numCol="1" spcCol="0" rtlCol="0" anchor="t" anchorCtr="0" compatLnSpc="1">
            <a:prstTxWarp prst="textNoShape">
              <a:avLst/>
            </a:prstTxWarp>
          </a:bodyPr>
          <a:lstStyle/>
          <a:p>
            <a:pPr defTabSz="914400">
              <a:lnSpc>
                <a:spcPct val="90000"/>
              </a:lnSpc>
              <a:spcBef>
                <a:spcPct val="20000"/>
              </a:spcBef>
              <a:buSzPct val="80000"/>
            </a:pPr>
            <a:r>
              <a:rPr lang="en-US" sz="1500" dirty="0">
                <a:gradFill>
                  <a:gsLst>
                    <a:gs pos="0">
                      <a:srgbClr val="292929">
                        <a:lumMod val="90000"/>
                        <a:lumOff val="10000"/>
                      </a:srgbClr>
                    </a:gs>
                    <a:gs pos="86000">
                      <a:srgbClr val="292929">
                        <a:lumMod val="90000"/>
                        <a:lumOff val="10000"/>
                      </a:srgbClr>
                    </a:gs>
                  </a:gsLst>
                  <a:lin ang="5400000" scaled="0"/>
                </a:gradFill>
              </a:rPr>
              <a:t>IIS Web Application</a:t>
            </a:r>
          </a:p>
        </p:txBody>
      </p:sp>
      <p:sp>
        <p:nvSpPr>
          <p:cNvPr id="48" name="Rectangle 47"/>
          <p:cNvSpPr/>
          <p:nvPr/>
        </p:nvSpPr>
        <p:spPr bwMode="auto">
          <a:xfrm>
            <a:off x="2849732" y="2458303"/>
            <a:ext cx="1470452" cy="511328"/>
          </a:xfrm>
          <a:prstGeom prst="rect">
            <a:avLst/>
          </a:prstGeom>
          <a:solidFill>
            <a:schemeClr val="accent2"/>
          </a:solidFill>
          <a:ln w="9525" cap="flat" cmpd="sng" algn="ctr">
            <a:noFill/>
            <a:prstDash val="solid"/>
          </a:ln>
          <a:effectLst/>
        </p:spPr>
        <p:txBody>
          <a:bodyPr lIns="68589" tIns="34295" rIns="68589" bIns="68589" rtlCol="0" anchor="ctr" anchorCtr="0"/>
          <a:lstStyle/>
          <a:p>
            <a:pPr marL="0" lvl="1" algn="ctr" defTabSz="685609" fontAlgn="base">
              <a:spcBef>
                <a:spcPct val="0"/>
              </a:spcBef>
              <a:spcAft>
                <a:spcPct val="0"/>
              </a:spcAft>
              <a:buClr>
                <a:srgbClr val="FFC000"/>
              </a:buClr>
              <a:defRPr/>
            </a:pPr>
            <a:r>
              <a:rPr lang="en-US" kern="0" spc="-38" dirty="0">
                <a:solidFill>
                  <a:srgbClr val="FFFFFF">
                    <a:alpha val="99000"/>
                  </a:srgbClr>
                </a:solidFill>
                <a:ea typeface="Segoe UI" pitchFamily="34" charset="0"/>
                <a:cs typeface="Segoe UI" pitchFamily="34" charset="0"/>
              </a:rPr>
              <a:t>Web Role</a:t>
            </a:r>
          </a:p>
        </p:txBody>
      </p:sp>
      <p:sp>
        <p:nvSpPr>
          <p:cNvPr id="51" name="TextBox 50"/>
          <p:cNvSpPr txBox="1"/>
          <p:nvPr/>
        </p:nvSpPr>
        <p:spPr>
          <a:xfrm>
            <a:off x="2314490" y="3141220"/>
            <a:ext cx="278167" cy="249299"/>
          </a:xfrm>
          <a:prstGeom prst="rect">
            <a:avLst/>
          </a:prstGeom>
          <a:noFill/>
        </p:spPr>
        <p:txBody>
          <a:bodyPr wrap="square" lIns="0" tIns="0" rIns="0" bIns="0" rtlCol="0">
            <a:spAutoFit/>
          </a:bodyPr>
          <a:lstStyle/>
          <a:p>
            <a:pPr defTabSz="914400">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rPr>
              <a:t>LB</a:t>
            </a:r>
          </a:p>
        </p:txBody>
      </p:sp>
      <p:cxnSp>
        <p:nvCxnSpPr>
          <p:cNvPr id="53" name="Elbow Connector 15"/>
          <p:cNvCxnSpPr>
            <a:stCxn id="51" idx="3"/>
          </p:cNvCxnSpPr>
          <p:nvPr/>
        </p:nvCxnSpPr>
        <p:spPr>
          <a:xfrm flipV="1">
            <a:off x="2592657" y="2732275"/>
            <a:ext cx="257075" cy="533595"/>
          </a:xfrm>
          <a:prstGeom prst="straightConnector1">
            <a:avLst/>
          </a:prstGeom>
          <a:ln w="19050">
            <a:solidFill>
              <a:schemeClr val="bg1">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4" name="Elbow Connector 15"/>
          <p:cNvCxnSpPr>
            <a:stCxn id="51" idx="3"/>
            <a:endCxn id="45" idx="1"/>
          </p:cNvCxnSpPr>
          <p:nvPr/>
        </p:nvCxnSpPr>
        <p:spPr>
          <a:xfrm>
            <a:off x="2592657" y="3265870"/>
            <a:ext cx="257075" cy="914886"/>
          </a:xfrm>
          <a:prstGeom prst="straightConnector1">
            <a:avLst/>
          </a:prstGeom>
          <a:ln w="19050">
            <a:solidFill>
              <a:schemeClr val="bg1">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60" name="Up-Down Arrow 59"/>
          <p:cNvSpPr/>
          <p:nvPr/>
        </p:nvSpPr>
        <p:spPr bwMode="auto">
          <a:xfrm>
            <a:off x="6326177" y="2690942"/>
            <a:ext cx="262214" cy="1086572"/>
          </a:xfrm>
          <a:prstGeom prst="upDownArrow">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68586" tIns="34293" rIns="68586" bIns="34293" numCol="1" rtlCol="0" anchor="ctr" anchorCtr="0" compatLnSpc="1">
            <a:prstTxWarp prst="textNoShape">
              <a:avLst/>
            </a:prstTxWarp>
          </a:bodyPr>
          <a:lstStyle/>
          <a:p>
            <a:pPr algn="ctr" defTabSz="685666" fontAlgn="base">
              <a:spcBef>
                <a:spcPct val="0"/>
              </a:spcBef>
              <a:spcAft>
                <a:spcPct val="0"/>
              </a:spcAft>
            </a:pPr>
            <a:endParaRPr lang="en-US" sz="900" dirty="0">
              <a:ln>
                <a:solidFill>
                  <a:srgbClr val="FFFFFF">
                    <a:alpha val="0"/>
                  </a:srgbClr>
                </a:solidFill>
              </a:ln>
              <a:solidFill>
                <a:srgbClr val="FFFFFF"/>
              </a:solidFill>
            </a:endParaRPr>
          </a:p>
        </p:txBody>
      </p:sp>
      <p:sp>
        <p:nvSpPr>
          <p:cNvPr id="61" name="Rectangle 60"/>
          <p:cNvSpPr/>
          <p:nvPr/>
        </p:nvSpPr>
        <p:spPr bwMode="auto">
          <a:xfrm>
            <a:off x="6920679" y="2702780"/>
            <a:ext cx="255731" cy="1086572"/>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none" lIns="68586" tIns="34293" rIns="68586" bIns="34293" numCol="1" rtlCol="0" anchor="ctr" anchorCtr="0" compatLnSpc="1">
            <a:prstTxWarp prst="textNoShape">
              <a:avLst/>
            </a:prstTxWarp>
          </a:bodyPr>
          <a:lstStyle/>
          <a:p>
            <a:pPr marL="0" lvl="1" algn="ctr" defTabSz="685609" fontAlgn="base">
              <a:spcBef>
                <a:spcPct val="0"/>
              </a:spcBef>
              <a:spcAft>
                <a:spcPct val="0"/>
              </a:spcAft>
              <a:buClr>
                <a:srgbClr val="FFC000"/>
              </a:buClr>
              <a:defRPr/>
            </a:pPr>
            <a:r>
              <a:rPr lang="en-US" sz="1400" kern="0" spc="-38" dirty="0">
                <a:solidFill>
                  <a:srgbClr val="FFFFFF">
                    <a:alpha val="99000"/>
                  </a:srgbClr>
                </a:solidFill>
                <a:ea typeface="Segoe UI" pitchFamily="34" charset="0"/>
                <a:cs typeface="Segoe UI" pitchFamily="34" charset="0"/>
              </a:rPr>
              <a:t>SQL Mirroring</a:t>
            </a:r>
          </a:p>
        </p:txBody>
      </p:sp>
      <p:sp>
        <p:nvSpPr>
          <p:cNvPr id="65" name="Rectangle 64"/>
          <p:cNvSpPr/>
          <p:nvPr/>
        </p:nvSpPr>
        <p:spPr bwMode="auto">
          <a:xfrm>
            <a:off x="5585700" y="1377007"/>
            <a:ext cx="1776869" cy="3612973"/>
          </a:xfrm>
          <a:prstGeom prst="rect">
            <a:avLst/>
          </a:prstGeom>
          <a:noFill/>
          <a:ln w="19050">
            <a:solidFill>
              <a:schemeClr val="accent5"/>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66" name="Rectangle 65"/>
          <p:cNvSpPr/>
          <p:nvPr/>
        </p:nvSpPr>
        <p:spPr bwMode="auto">
          <a:xfrm>
            <a:off x="2800902" y="1795482"/>
            <a:ext cx="1626144" cy="2792431"/>
          </a:xfrm>
          <a:prstGeom prst="rect">
            <a:avLst/>
          </a:prstGeom>
          <a:noFill/>
          <a:ln w="19050">
            <a:solidFill>
              <a:schemeClr val="accent5"/>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64" name="Group 63"/>
          <p:cNvGrpSpPr/>
          <p:nvPr/>
        </p:nvGrpSpPr>
        <p:grpSpPr>
          <a:xfrm>
            <a:off x="572021" y="1952730"/>
            <a:ext cx="1158220" cy="933170"/>
            <a:chOff x="762495" y="2603640"/>
            <a:chExt cx="1543891" cy="1244226"/>
          </a:xfrm>
        </p:grpSpPr>
        <p:grpSp>
          <p:nvGrpSpPr>
            <p:cNvPr id="68" name="Group 67"/>
            <p:cNvGrpSpPr/>
            <p:nvPr/>
          </p:nvGrpSpPr>
          <p:grpSpPr>
            <a:xfrm>
              <a:off x="762495" y="2603640"/>
              <a:ext cx="1543891" cy="871196"/>
              <a:chOff x="7683468" y="2188241"/>
              <a:chExt cx="1543891" cy="871196"/>
            </a:xfrm>
          </p:grpSpPr>
          <p:pic>
            <p:nvPicPr>
              <p:cNvPr id="70"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57994"/>
              <a:stretch/>
            </p:blipFill>
            <p:spPr bwMode="auto">
              <a:xfrm>
                <a:off x="7683468" y="2188241"/>
                <a:ext cx="1543891" cy="871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 name="Freeform 6"/>
              <p:cNvSpPr>
                <a:spLocks noChangeAspect="1" noEditPoints="1"/>
              </p:cNvSpPr>
              <p:nvPr/>
            </p:nvSpPr>
            <p:spPr bwMode="black">
              <a:xfrm>
                <a:off x="8553388" y="2268211"/>
                <a:ext cx="481758" cy="487799"/>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defTabSz="914400"/>
                <a:endParaRPr lang="en-US">
                  <a:solidFill>
                    <a:srgbClr val="292929"/>
                  </a:solidFill>
                </a:endParaRPr>
              </a:p>
            </p:txBody>
          </p:sp>
        </p:grpSp>
        <p:sp>
          <p:nvSpPr>
            <p:cNvPr id="69" name="TextBox 68"/>
            <p:cNvSpPr txBox="1"/>
            <p:nvPr/>
          </p:nvSpPr>
          <p:spPr>
            <a:xfrm>
              <a:off x="914814" y="3515467"/>
              <a:ext cx="1239253" cy="332399"/>
            </a:xfrm>
            <a:prstGeom prst="rect">
              <a:avLst/>
            </a:prstGeom>
            <a:noFill/>
          </p:spPr>
          <p:txBody>
            <a:bodyPr wrap="square" lIns="0" tIns="0" rIns="0" bIns="0" rtlCol="0">
              <a:spAutoFit/>
            </a:bodyPr>
            <a:lstStyle/>
            <a:p>
              <a:pPr algn="ctr" defTabSz="914400">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rPr>
                <a:t>Internet</a:t>
              </a:r>
            </a:p>
          </p:txBody>
        </p:sp>
      </p:grpSp>
      <p:cxnSp>
        <p:nvCxnSpPr>
          <p:cNvPr id="5" name="Straight Arrow Connector 4"/>
          <p:cNvCxnSpPr>
            <a:stCxn id="66" idx="3"/>
            <a:endCxn id="65" idx="1"/>
          </p:cNvCxnSpPr>
          <p:nvPr/>
        </p:nvCxnSpPr>
        <p:spPr>
          <a:xfrm flipV="1">
            <a:off x="4427046" y="3183494"/>
            <a:ext cx="1158654" cy="8204"/>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431396" y="1383934"/>
            <a:ext cx="755720" cy="166199"/>
          </a:xfrm>
          <a:prstGeom prst="rect">
            <a:avLst/>
          </a:prstGeom>
          <a:noFill/>
        </p:spPr>
        <p:txBody>
          <a:bodyPr wrap="none" lIns="0" tIns="0" rIns="0" bIns="0" rtlCol="0">
            <a:spAutoFit/>
          </a:bodyPr>
          <a:lstStyle/>
          <a:p>
            <a:pPr>
              <a:lnSpc>
                <a:spcPct val="90000"/>
              </a:lnSpc>
              <a:spcBef>
                <a:spcPct val="20000"/>
              </a:spcBef>
              <a:buSzPct val="80000"/>
            </a:pPr>
            <a:r>
              <a:rPr lang="en-US" sz="1200" dirty="0" smtClean="0">
                <a:solidFill>
                  <a:srgbClr val="FF0000"/>
                </a:solidFill>
              </a:rPr>
              <a:t>SQL-AVSET</a:t>
            </a:r>
            <a:endParaRPr lang="en-US" sz="1200" dirty="0">
              <a:solidFill>
                <a:srgbClr val="FF0000"/>
              </a:solidFill>
            </a:endParaRPr>
          </a:p>
        </p:txBody>
      </p:sp>
      <p:sp>
        <p:nvSpPr>
          <p:cNvPr id="62" name="TextBox 61"/>
          <p:cNvSpPr txBox="1"/>
          <p:nvPr/>
        </p:nvSpPr>
        <p:spPr>
          <a:xfrm>
            <a:off x="4539161" y="1791109"/>
            <a:ext cx="651525" cy="166199"/>
          </a:xfrm>
          <a:prstGeom prst="rect">
            <a:avLst/>
          </a:prstGeom>
          <a:noFill/>
        </p:spPr>
        <p:txBody>
          <a:bodyPr wrap="none" lIns="0" tIns="0" rIns="0" bIns="0" rtlCol="0">
            <a:spAutoFit/>
          </a:bodyPr>
          <a:lstStyle/>
          <a:p>
            <a:pPr>
              <a:lnSpc>
                <a:spcPct val="90000"/>
              </a:lnSpc>
              <a:spcBef>
                <a:spcPct val="20000"/>
              </a:spcBef>
              <a:buSzPct val="80000"/>
            </a:pPr>
            <a:r>
              <a:rPr lang="en-US" sz="1200" dirty="0" smtClean="0">
                <a:solidFill>
                  <a:srgbClr val="FF0000"/>
                </a:solidFill>
              </a:rPr>
              <a:t>IIS-AVSET</a:t>
            </a:r>
            <a:endParaRPr lang="en-US" sz="1200" dirty="0">
              <a:solidFill>
                <a:srgbClr val="FF0000"/>
              </a:solidFill>
            </a:endParaRPr>
          </a:p>
        </p:txBody>
      </p:sp>
    </p:spTree>
    <p:extLst>
      <p:ext uri="{BB962C8B-B14F-4D97-AF65-F5344CB8AC3E}">
        <p14:creationId xmlns:p14="http://schemas.microsoft.com/office/powerpoint/2010/main" val="5853486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66"/>
                                        </p:tgtEl>
                                        <p:attrNameLst>
                                          <p:attrName>style.visibility</p:attrName>
                                        </p:attrNameLst>
                                      </p:cBhvr>
                                      <p:to>
                                        <p:strVal val="visible"/>
                                      </p:to>
                                    </p:set>
                                  </p:childTnLst>
                                </p:cTn>
                              </p:par>
                              <p:par>
                                <p:cTn id="14" presetID="10" presetClass="entr" presetSubtype="0" fill="hold" grpId="0" nodeType="withEffect">
                                  <p:stCondLst>
                                    <p:cond delay="0"/>
                                  </p:stCondLst>
                                  <p:childTnLst>
                                    <p:set>
                                      <p:cBhvr>
                                        <p:cTn id="15" dur="1" fill="hold">
                                          <p:stCondLst>
                                            <p:cond delay="0"/>
                                          </p:stCondLst>
                                        </p:cTn>
                                        <p:tgtEl>
                                          <p:spTgt spid="62"/>
                                        </p:tgtEl>
                                        <p:attrNameLst>
                                          <p:attrName>style.visibility</p:attrName>
                                        </p:attrNameLst>
                                      </p:cBhvr>
                                      <p:to>
                                        <p:strVal val="visible"/>
                                      </p:to>
                                    </p:set>
                                    <p:animEffect transition="in" filter="fade">
                                      <p:cBhvr>
                                        <p:cTn id="16" dur="500"/>
                                        <p:tgtEl>
                                          <p:spTgt spid="6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500"/>
                                        <p:tgtEl>
                                          <p:spTgt spid="2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1"/>
                                        </p:tgtEl>
                                        <p:attrNameLst>
                                          <p:attrName>style.visibility</p:attrName>
                                        </p:attrNameLst>
                                      </p:cBhvr>
                                      <p:to>
                                        <p:strVal val="visible"/>
                                      </p:to>
                                    </p:set>
                                    <p:animEffect transition="in" filter="fade">
                                      <p:cBhvr>
                                        <p:cTn id="24" dur="500"/>
                                        <p:tgtEl>
                                          <p:spTgt spid="51"/>
                                        </p:tgtEl>
                                      </p:cBhvr>
                                    </p:animEffect>
                                  </p:childTnLst>
                                </p:cTn>
                              </p:par>
                              <p:par>
                                <p:cTn id="25" presetID="10" presetClass="entr" presetSubtype="0" fill="hold" nodeType="with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fade">
                                      <p:cBhvr>
                                        <p:cTn id="27" dur="500"/>
                                        <p:tgtEl>
                                          <p:spTgt spid="53"/>
                                        </p:tgtEl>
                                      </p:cBhvr>
                                    </p:animEffect>
                                  </p:childTnLst>
                                </p:cTn>
                              </p:par>
                              <p:par>
                                <p:cTn id="28" presetID="10" presetClass="entr" presetSubtype="0" fill="hold" nodeType="withEffect">
                                  <p:stCondLst>
                                    <p:cond delay="0"/>
                                  </p:stCondLst>
                                  <p:childTnLst>
                                    <p:set>
                                      <p:cBhvr>
                                        <p:cTn id="29" dur="1" fill="hold">
                                          <p:stCondLst>
                                            <p:cond delay="0"/>
                                          </p:stCondLst>
                                        </p:cTn>
                                        <p:tgtEl>
                                          <p:spTgt spid="54"/>
                                        </p:tgtEl>
                                        <p:attrNameLst>
                                          <p:attrName>style.visibility</p:attrName>
                                        </p:attrNameLst>
                                      </p:cBhvr>
                                      <p:to>
                                        <p:strVal val="visible"/>
                                      </p:to>
                                    </p:set>
                                    <p:animEffect transition="in" filter="fade">
                                      <p:cBhvr>
                                        <p:cTn id="30" dur="500"/>
                                        <p:tgtEl>
                                          <p:spTgt spid="54"/>
                                        </p:tgtEl>
                                      </p:cBhvr>
                                    </p:animEffect>
                                  </p:childTnLst>
                                </p:cTn>
                              </p:par>
                              <p:par>
                                <p:cTn id="31" presetID="10" presetClass="entr" presetSubtype="0" fill="hold" nodeType="withEffect">
                                  <p:stCondLst>
                                    <p:cond delay="0"/>
                                  </p:stCondLst>
                                  <p:childTnLst>
                                    <p:set>
                                      <p:cBhvr>
                                        <p:cTn id="32" dur="1" fill="hold">
                                          <p:stCondLst>
                                            <p:cond delay="0"/>
                                          </p:stCondLst>
                                        </p:cTn>
                                        <p:tgtEl>
                                          <p:spTgt spid="64"/>
                                        </p:tgtEl>
                                        <p:attrNameLst>
                                          <p:attrName>style.visibility</p:attrName>
                                        </p:attrNameLst>
                                      </p:cBhvr>
                                      <p:to>
                                        <p:strVal val="visible"/>
                                      </p:to>
                                    </p:set>
                                    <p:animEffect transition="in" filter="fade">
                                      <p:cBhvr>
                                        <p:cTn id="33"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51" grpId="0"/>
      <p:bldP spid="65" grpId="0" animBg="1"/>
      <p:bldP spid="66" grpId="0" animBg="1"/>
      <p:bldP spid="6" grpId="0"/>
      <p:bldP spid="6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Demo</a:t>
            </a:r>
            <a:endParaRPr lang="en-US" dirty="0"/>
          </a:p>
        </p:txBody>
      </p:sp>
      <p:sp>
        <p:nvSpPr>
          <p:cNvPr id="5" name="Text Placeholder 4"/>
          <p:cNvSpPr>
            <a:spLocks noGrp="1"/>
          </p:cNvSpPr>
          <p:nvPr>
            <p:ph type="body" sz="quarter" idx="10"/>
          </p:nvPr>
        </p:nvSpPr>
        <p:spPr/>
        <p:txBody>
          <a:bodyPr/>
          <a:lstStyle/>
          <a:p>
            <a:r>
              <a:rPr lang="en-US" dirty="0" smtClean="0"/>
              <a:t>Configuring Load Balancing and Availability Sets</a:t>
            </a:r>
            <a:endParaRPr lang="en-US" dirty="0"/>
          </a:p>
        </p:txBody>
      </p:sp>
    </p:spTree>
    <p:extLst>
      <p:ext uri="{BB962C8B-B14F-4D97-AF65-F5344CB8AC3E}">
        <p14:creationId xmlns:p14="http://schemas.microsoft.com/office/powerpoint/2010/main" val="2688377229"/>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z="4800" dirty="0"/>
              <a:t>Windows Azure Virtual Networks</a:t>
            </a:r>
          </a:p>
        </p:txBody>
      </p:sp>
    </p:spTree>
    <p:extLst>
      <p:ext uri="{BB962C8B-B14F-4D97-AF65-F5344CB8AC3E}">
        <p14:creationId xmlns:p14="http://schemas.microsoft.com/office/powerpoint/2010/main" val="275634894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Virtual Machines</a:t>
            </a:r>
            <a:endParaRPr lang="en-US" dirty="0"/>
          </a:p>
        </p:txBody>
      </p:sp>
      <p:sp>
        <p:nvSpPr>
          <p:cNvPr id="3" name="Text Placeholder 2"/>
          <p:cNvSpPr>
            <a:spLocks noGrp="1"/>
          </p:cNvSpPr>
          <p:nvPr>
            <p:ph type="body" sz="quarter" idx="10"/>
          </p:nvPr>
        </p:nvSpPr>
        <p:spPr>
          <a:xfrm>
            <a:off x="389436" y="1085851"/>
            <a:ext cx="8363938" cy="2742289"/>
          </a:xfrm>
        </p:spPr>
        <p:txBody>
          <a:bodyPr/>
          <a:lstStyle/>
          <a:p>
            <a:pPr lvl="1"/>
            <a:r>
              <a:rPr lang="en-US" sz="2800" dirty="0" smtClean="0">
                <a:solidFill>
                  <a:schemeClr val="accent2"/>
                </a:solidFill>
              </a:rPr>
              <a:t>Support </a:t>
            </a:r>
            <a:r>
              <a:rPr lang="en-US" sz="2800" dirty="0">
                <a:solidFill>
                  <a:schemeClr val="accent2"/>
                </a:solidFill>
              </a:rPr>
              <a:t>for key server </a:t>
            </a:r>
            <a:r>
              <a:rPr lang="en-US" sz="2800" dirty="0" smtClean="0">
                <a:solidFill>
                  <a:schemeClr val="accent2"/>
                </a:solidFill>
              </a:rPr>
              <a:t>applications and workloads</a:t>
            </a:r>
            <a:endParaRPr lang="en-US" sz="2800" dirty="0">
              <a:solidFill>
                <a:schemeClr val="accent2"/>
              </a:solidFill>
            </a:endParaRPr>
          </a:p>
          <a:p>
            <a:pPr lvl="1"/>
            <a:r>
              <a:rPr lang="en-US" sz="2800" dirty="0">
                <a:solidFill>
                  <a:schemeClr val="accent2"/>
                </a:solidFill>
              </a:rPr>
              <a:t>Easy storage manageability</a:t>
            </a:r>
          </a:p>
          <a:p>
            <a:pPr lvl="1"/>
            <a:r>
              <a:rPr lang="en-US" sz="2800" dirty="0">
                <a:solidFill>
                  <a:schemeClr val="accent2"/>
                </a:solidFill>
              </a:rPr>
              <a:t>High availability features</a:t>
            </a:r>
          </a:p>
          <a:p>
            <a:pPr lvl="1"/>
            <a:r>
              <a:rPr lang="en-US" sz="2800" dirty="0">
                <a:solidFill>
                  <a:schemeClr val="accent2"/>
                </a:solidFill>
              </a:rPr>
              <a:t>Advanced networking</a:t>
            </a:r>
          </a:p>
          <a:p>
            <a:pPr lvl="1"/>
            <a:r>
              <a:rPr lang="en-US" sz="2800" dirty="0">
                <a:solidFill>
                  <a:schemeClr val="accent2"/>
                </a:solidFill>
              </a:rPr>
              <a:t>Integration with compute </a:t>
            </a:r>
            <a:r>
              <a:rPr lang="en-US" sz="2800" dirty="0" err="1">
                <a:solidFill>
                  <a:schemeClr val="accent2"/>
                </a:solidFill>
              </a:rPr>
              <a:t>PaaS</a:t>
            </a:r>
            <a:endParaRPr lang="en-US" sz="2800" dirty="0">
              <a:solidFill>
                <a:schemeClr val="accent2"/>
              </a:solidFill>
            </a:endParaRPr>
          </a:p>
          <a:p>
            <a:pPr lvl="1"/>
            <a:r>
              <a:rPr lang="en-US" sz="2800" dirty="0">
                <a:solidFill>
                  <a:schemeClr val="accent2"/>
                </a:solidFill>
              </a:rPr>
              <a:t>Easy Application Migration</a:t>
            </a:r>
          </a:p>
          <a:p>
            <a:endParaRPr lang="en-US" dirty="0"/>
          </a:p>
        </p:txBody>
      </p:sp>
      <p:sp>
        <p:nvSpPr>
          <p:cNvPr id="5" name="TextBox 4"/>
          <p:cNvSpPr txBox="1"/>
          <p:nvPr/>
        </p:nvSpPr>
        <p:spPr>
          <a:xfrm>
            <a:off x="972152" y="4062964"/>
            <a:ext cx="6729150" cy="443198"/>
          </a:xfrm>
          <a:prstGeom prst="rect">
            <a:avLst/>
          </a:prstGeom>
          <a:noFill/>
        </p:spPr>
        <p:txBody>
          <a:bodyPr wrap="none" lIns="0" tIns="0" rIns="0" bIns="0" rtlCol="0">
            <a:spAutoFit/>
          </a:bodyPr>
          <a:lstStyle/>
          <a:p>
            <a:pPr>
              <a:lnSpc>
                <a:spcPct val="90000"/>
              </a:lnSpc>
              <a:spcBef>
                <a:spcPct val="20000"/>
              </a:spcBef>
              <a:buSzPct val="80000"/>
            </a:pPr>
            <a:r>
              <a:rPr lang="en-US" sz="3200" i="1" dirty="0">
                <a:gradFill>
                  <a:gsLst>
                    <a:gs pos="0">
                      <a:srgbClr val="292929">
                        <a:lumMod val="90000"/>
                        <a:lumOff val="10000"/>
                      </a:srgbClr>
                    </a:gs>
                    <a:gs pos="86000">
                      <a:srgbClr val="292929">
                        <a:lumMod val="90000"/>
                        <a:lumOff val="10000"/>
                      </a:srgbClr>
                    </a:gs>
                  </a:gsLst>
                  <a:lin ang="5400000" scaled="0"/>
                </a:gradFill>
              </a:rPr>
              <a:t>If it requires development, it’s not </a:t>
            </a:r>
            <a:r>
              <a:rPr lang="en-US" sz="3200" i="1" dirty="0" err="1">
                <a:gradFill>
                  <a:gsLst>
                    <a:gs pos="0">
                      <a:srgbClr val="292929">
                        <a:lumMod val="90000"/>
                        <a:lumOff val="10000"/>
                      </a:srgbClr>
                    </a:gs>
                    <a:gs pos="86000">
                      <a:srgbClr val="292929">
                        <a:lumMod val="90000"/>
                        <a:lumOff val="10000"/>
                      </a:srgbClr>
                    </a:gs>
                  </a:gsLst>
                  <a:lin ang="5400000" scaled="0"/>
                </a:gradFill>
              </a:rPr>
              <a:t>IaaS</a:t>
            </a:r>
            <a:endParaRPr lang="en-US" sz="3200" i="1" dirty="0">
              <a:gradFill>
                <a:gsLst>
                  <a:gs pos="0">
                    <a:srgbClr val="292929">
                      <a:lumMod val="90000"/>
                      <a:lumOff val="10000"/>
                    </a:srgbClr>
                  </a:gs>
                  <a:gs pos="86000">
                    <a:srgbClr val="292929">
                      <a:lumMod val="90000"/>
                      <a:lumOff val="10000"/>
                    </a:srgbClr>
                  </a:gs>
                </a:gsLst>
                <a:lin ang="5400000" scaled="0"/>
              </a:gradFill>
            </a:endParaRPr>
          </a:p>
        </p:txBody>
      </p:sp>
      <p:sp>
        <p:nvSpPr>
          <p:cNvPr id="6" name="Freeform 18"/>
          <p:cNvSpPr>
            <a:spLocks noEditPoints="1"/>
          </p:cNvSpPr>
          <p:nvPr/>
        </p:nvSpPr>
        <p:spPr bwMode="black">
          <a:xfrm>
            <a:off x="7266587" y="1985630"/>
            <a:ext cx="1588080" cy="1951167"/>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595959"/>
          </a:solidFill>
          <a:ln>
            <a:noFill/>
          </a:ln>
        </p:spPr>
        <p:txBody>
          <a:bodyPr vert="horz" wrap="square" lIns="61726" tIns="30863" rIns="61726" bIns="30863" numCol="1" anchor="t" anchorCtr="0" compatLnSpc="1">
            <a:prstTxWarp prst="textNoShape">
              <a:avLst/>
            </a:prstTxWarp>
          </a:bodyPr>
          <a:lstStyle/>
          <a:p>
            <a:endParaRPr lang="en-US" sz="1200" dirty="0"/>
          </a:p>
        </p:txBody>
      </p:sp>
    </p:spTree>
    <p:extLst>
      <p:ext uri="{BB962C8B-B14F-4D97-AF65-F5344CB8AC3E}">
        <p14:creationId xmlns:p14="http://schemas.microsoft.com/office/powerpoint/2010/main" val="711726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467436"/>
          </a:xfrm>
        </p:spPr>
        <p:txBody>
          <a:bodyPr/>
          <a:lstStyle/>
          <a:p>
            <a:r>
              <a:rPr lang="en-US" sz="3400" dirty="0"/>
              <a:t>Cross-premise </a:t>
            </a:r>
            <a:r>
              <a:rPr lang="en-US" sz="3400" dirty="0">
                <a:solidFill>
                  <a:schemeClr val="accent2"/>
                </a:solidFill>
              </a:rPr>
              <a:t>Connectivity</a:t>
            </a:r>
          </a:p>
        </p:txBody>
      </p:sp>
      <p:sp>
        <p:nvSpPr>
          <p:cNvPr id="5" name="TextBox 4"/>
          <p:cNvSpPr txBox="1"/>
          <p:nvPr/>
        </p:nvSpPr>
        <p:spPr>
          <a:xfrm>
            <a:off x="6123193" y="4519139"/>
            <a:ext cx="2266006" cy="276999"/>
          </a:xfrm>
          <a:prstGeom prst="rect">
            <a:avLst/>
          </a:prstGeom>
          <a:noFill/>
        </p:spPr>
        <p:txBody>
          <a:bodyPr wrap="none" lIns="0" tIns="0" rIns="0" bIns="0" rtlCol="0">
            <a:spAutoFit/>
          </a:bodyPr>
          <a:lstStyle/>
          <a:p>
            <a:pPr algn="ctr"/>
            <a:r>
              <a:rPr lang="en-US" b="1" dirty="0" smtClean="0">
                <a:solidFill>
                  <a:srgbClr val="2D8FD1"/>
                </a:solidFill>
              </a:rPr>
              <a:t>IP-level connectivity </a:t>
            </a:r>
          </a:p>
        </p:txBody>
      </p:sp>
      <p:grpSp>
        <p:nvGrpSpPr>
          <p:cNvPr id="8" name="Group 7"/>
          <p:cNvGrpSpPr/>
          <p:nvPr/>
        </p:nvGrpSpPr>
        <p:grpSpPr>
          <a:xfrm>
            <a:off x="878635" y="888399"/>
            <a:ext cx="7618016" cy="3447155"/>
            <a:chOff x="1171208" y="1184524"/>
            <a:chExt cx="10154709" cy="4596206"/>
          </a:xfrm>
        </p:grpSpPr>
        <p:sp>
          <p:nvSpPr>
            <p:cNvPr id="63" name="Freeform 62"/>
            <p:cNvSpPr/>
            <p:nvPr/>
          </p:nvSpPr>
          <p:spPr>
            <a:xfrm rot="5400000">
              <a:off x="8500330" y="1685843"/>
              <a:ext cx="1868051" cy="2379388"/>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rgbClr val="FF9933"/>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613" tIns="38082" rIns="76162" bIns="38082" rtlCol="0" anchor="ctr"/>
            <a:lstStyle/>
            <a:p>
              <a:pPr marL="287570" indent="-287570" defTabSz="571154">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sp>
          <p:nvSpPr>
            <p:cNvPr id="56" name="Freeform 55"/>
            <p:cNvSpPr/>
            <p:nvPr/>
          </p:nvSpPr>
          <p:spPr>
            <a:xfrm rot="5400000">
              <a:off x="2055100" y="1685843"/>
              <a:ext cx="1938355" cy="2379388"/>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6">
                <a:lumMod val="40000"/>
                <a:lumOff val="60000"/>
              </a:schemeClr>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613" tIns="38082" rIns="76162" bIns="38082" rtlCol="0" anchor="ctr"/>
            <a:lstStyle/>
            <a:p>
              <a:pPr marL="287570" indent="-287570" defTabSz="571154">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grpSp>
          <p:nvGrpSpPr>
            <p:cNvPr id="4" name="Group 3"/>
            <p:cNvGrpSpPr/>
            <p:nvPr/>
          </p:nvGrpSpPr>
          <p:grpSpPr>
            <a:xfrm>
              <a:off x="1171208" y="1184524"/>
              <a:ext cx="10154709" cy="4596206"/>
              <a:chOff x="1171208" y="1184524"/>
              <a:chExt cx="10154709" cy="4596206"/>
            </a:xfrm>
          </p:grpSpPr>
          <p:sp>
            <p:nvSpPr>
              <p:cNvPr id="43" name="Freeform 42"/>
              <p:cNvSpPr/>
              <p:nvPr/>
            </p:nvSpPr>
            <p:spPr>
              <a:xfrm rot="5400000">
                <a:off x="8500331" y="3578061"/>
                <a:ext cx="1868051" cy="2379388"/>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rgbClr val="F18E3D"/>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613" tIns="38082" rIns="76162" bIns="38082" rtlCol="0" anchor="ctr"/>
              <a:lstStyle/>
              <a:p>
                <a:pPr marL="287570" indent="-287570" defTabSz="571154">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sp>
            <p:nvSpPr>
              <p:cNvPr id="45" name="Freeform 44"/>
              <p:cNvSpPr/>
              <p:nvPr/>
            </p:nvSpPr>
            <p:spPr>
              <a:xfrm rot="5400000">
                <a:off x="2081334" y="3571413"/>
                <a:ext cx="1881343" cy="2379388"/>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2"/>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613" tIns="38082" rIns="76162" bIns="38082" rtlCol="0" anchor="ctr"/>
              <a:lstStyle/>
              <a:p>
                <a:pPr marL="287570" indent="-287570" defTabSz="571154">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sp>
            <p:nvSpPr>
              <p:cNvPr id="50" name="Freeform 49"/>
              <p:cNvSpPr/>
              <p:nvPr/>
            </p:nvSpPr>
            <p:spPr>
              <a:xfrm>
                <a:off x="1171208" y="2012550"/>
                <a:ext cx="10154709" cy="866589"/>
              </a:xfrm>
              <a:custGeom>
                <a:avLst/>
                <a:gdLst>
                  <a:gd name="connsiteX0" fmla="*/ 0 w 9144000"/>
                  <a:gd name="connsiteY0" fmla="*/ 0 h 693000"/>
                  <a:gd name="connsiteX1" fmla="*/ 9144000 w 9144000"/>
                  <a:gd name="connsiteY1" fmla="*/ 0 h 693000"/>
                  <a:gd name="connsiteX2" fmla="*/ 9144000 w 9144000"/>
                  <a:gd name="connsiteY2" fmla="*/ 693000 h 693000"/>
                  <a:gd name="connsiteX3" fmla="*/ 0 w 9144000"/>
                  <a:gd name="connsiteY3" fmla="*/ 693000 h 693000"/>
                  <a:gd name="connsiteX4" fmla="*/ 0 w 9144000"/>
                  <a:gd name="connsiteY4" fmla="*/ 0 h 69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693000">
                    <a:moveTo>
                      <a:pt x="0" y="0"/>
                    </a:moveTo>
                    <a:lnTo>
                      <a:pt x="9144000" y="0"/>
                    </a:lnTo>
                    <a:lnTo>
                      <a:pt x="9144000" y="693000"/>
                    </a:lnTo>
                    <a:lnTo>
                      <a:pt x="0" y="693000"/>
                    </a:lnTo>
                    <a:lnTo>
                      <a:pt x="0" y="0"/>
                    </a:lnTo>
                    <a:close/>
                  </a:path>
                </a:pathLst>
              </a:custGeom>
              <a:noFill/>
              <a:ln w="12700" cap="flat" cmpd="thickThin" algn="ctr">
                <a:solidFill>
                  <a:schemeClr val="bg1"/>
                </a:solidFill>
                <a:prstDash val="solid"/>
              </a:ln>
              <a:effectLst/>
            </p:spPr>
            <p:txBody>
              <a:bodyPr lIns="0" tIns="243797" rIns="91420" bIns="45711" rtlCol="0" anchor="ctr"/>
              <a:lstStyle/>
              <a:p>
                <a:pPr marL="285625" lvl="1" defTabSz="571249"/>
                <a:endParaRPr lang="en-US" sz="1200" dirty="0">
                  <a:solidFill>
                    <a:srgbClr val="FFFFFF"/>
                  </a:solidFill>
                </a:endParaRPr>
              </a:p>
            </p:txBody>
          </p:sp>
          <p:pic>
            <p:nvPicPr>
              <p:cNvPr id="51" name="Picture 2"/>
              <p:cNvPicPr>
                <a:picLocks noChangeAspect="1" noChangeArrowheads="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7745" y="2219455"/>
                <a:ext cx="588528" cy="479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2"/>
              <p:cNvPicPr>
                <a:picLocks noChangeAspect="1" noChangeArrowheads="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140096" y="2219455"/>
                <a:ext cx="588528" cy="479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Rectangle 52"/>
              <p:cNvSpPr/>
              <p:nvPr/>
            </p:nvSpPr>
            <p:spPr>
              <a:xfrm>
                <a:off x="4605155" y="2219455"/>
                <a:ext cx="3372363" cy="525240"/>
              </a:xfrm>
              <a:prstGeom prst="rect">
                <a:avLst/>
              </a:prstGeom>
            </p:spPr>
            <p:txBody>
              <a:bodyPr wrap="square" lIns="121893" tIns="60948" rIns="121893" bIns="60948">
                <a:spAutoFit/>
              </a:bodyPr>
              <a:lstStyle/>
              <a:p>
                <a:pPr algn="ctr" defTabSz="571249" fontAlgn="base">
                  <a:lnSpc>
                    <a:spcPct val="80000"/>
                  </a:lnSpc>
                </a:pPr>
                <a:r>
                  <a:rPr lang="en-US" sz="1400" dirty="0">
                    <a:solidFill>
                      <a:srgbClr val="292929">
                        <a:lumMod val="50000"/>
                        <a:lumOff val="50000"/>
                      </a:srgbClr>
                    </a:solidFill>
                  </a:rPr>
                  <a:t>Data Synchronization</a:t>
                </a:r>
              </a:p>
              <a:p>
                <a:pPr algn="ctr" defTabSz="571249" fontAlgn="base">
                  <a:lnSpc>
                    <a:spcPct val="80000"/>
                  </a:lnSpc>
                </a:pPr>
                <a:r>
                  <a:rPr lang="en-US" sz="800" dirty="0">
                    <a:solidFill>
                      <a:srgbClr val="292929">
                        <a:lumMod val="50000"/>
                        <a:lumOff val="50000"/>
                      </a:srgbClr>
                    </a:solidFill>
                  </a:rPr>
                  <a:t>SQL Azure Data Sync</a:t>
                </a:r>
              </a:p>
            </p:txBody>
          </p:sp>
          <p:cxnSp>
            <p:nvCxnSpPr>
              <p:cNvPr id="54" name="Straight Connector 53"/>
              <p:cNvCxnSpPr/>
              <p:nvPr/>
            </p:nvCxnSpPr>
            <p:spPr>
              <a:xfrm>
                <a:off x="7084833" y="2443002"/>
                <a:ext cx="1418672" cy="0"/>
              </a:xfrm>
              <a:prstGeom prst="line">
                <a:avLst/>
              </a:prstGeom>
              <a:ln w="38100">
                <a:gradFill>
                  <a:gsLst>
                    <a:gs pos="0">
                      <a:srgbClr val="FF0000"/>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4008556" y="2443002"/>
                <a:ext cx="1483384" cy="0"/>
              </a:xfrm>
              <a:prstGeom prst="line">
                <a:avLst/>
              </a:prstGeom>
              <a:ln w="38100">
                <a:gradFill>
                  <a:gsLst>
                    <a:gs pos="0">
                      <a:srgbClr val="2D8FD1"/>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sp>
            <p:nvSpPr>
              <p:cNvPr id="57" name="Freeform 56"/>
              <p:cNvSpPr/>
              <p:nvPr/>
            </p:nvSpPr>
            <p:spPr>
              <a:xfrm>
                <a:off x="1171208" y="2953844"/>
                <a:ext cx="10154709" cy="866589"/>
              </a:xfrm>
              <a:custGeom>
                <a:avLst/>
                <a:gdLst>
                  <a:gd name="connsiteX0" fmla="*/ 0 w 9144000"/>
                  <a:gd name="connsiteY0" fmla="*/ 0 h 693000"/>
                  <a:gd name="connsiteX1" fmla="*/ 9144000 w 9144000"/>
                  <a:gd name="connsiteY1" fmla="*/ 0 h 693000"/>
                  <a:gd name="connsiteX2" fmla="*/ 9144000 w 9144000"/>
                  <a:gd name="connsiteY2" fmla="*/ 693000 h 693000"/>
                  <a:gd name="connsiteX3" fmla="*/ 0 w 9144000"/>
                  <a:gd name="connsiteY3" fmla="*/ 693000 h 693000"/>
                  <a:gd name="connsiteX4" fmla="*/ 0 w 9144000"/>
                  <a:gd name="connsiteY4" fmla="*/ 0 h 69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693000">
                    <a:moveTo>
                      <a:pt x="0" y="0"/>
                    </a:moveTo>
                    <a:lnTo>
                      <a:pt x="9144000" y="0"/>
                    </a:lnTo>
                    <a:lnTo>
                      <a:pt x="9144000" y="693000"/>
                    </a:lnTo>
                    <a:lnTo>
                      <a:pt x="0" y="693000"/>
                    </a:lnTo>
                    <a:lnTo>
                      <a:pt x="0" y="0"/>
                    </a:lnTo>
                    <a:close/>
                  </a:path>
                </a:pathLst>
              </a:custGeom>
              <a:noFill/>
              <a:ln w="12700" cap="flat" cmpd="thickThin" algn="ctr">
                <a:solidFill>
                  <a:schemeClr val="bg1"/>
                </a:solidFill>
                <a:prstDash val="solid"/>
              </a:ln>
              <a:effectLst/>
            </p:spPr>
            <p:txBody>
              <a:bodyPr lIns="0" tIns="243797" rIns="91420" bIns="45711" rtlCol="0" anchor="ctr"/>
              <a:lstStyle/>
              <a:p>
                <a:pPr marL="285625" lvl="1" defTabSz="571249"/>
                <a:endParaRPr lang="en-US" sz="1200" dirty="0">
                  <a:solidFill>
                    <a:srgbClr val="FFFFFF"/>
                  </a:solidFill>
                </a:endParaRPr>
              </a:p>
            </p:txBody>
          </p:sp>
          <p:pic>
            <p:nvPicPr>
              <p:cNvPr id="58" name="Picture 4"/>
              <p:cNvPicPr>
                <a:picLocks noChangeAspect="1" noChangeArrowheads="1"/>
              </p:cNvPicPr>
              <p:nvPr/>
            </p:nvPicPr>
            <p:blipFill>
              <a:blip r:embed="rId5" cstate="print">
                <a:lum bright="70000" contrast="-70000"/>
                <a:extLst>
                  <a:ext uri="{28A0092B-C50C-407E-A947-70E740481C1C}">
                    <a14:useLocalDpi xmlns:a14="http://schemas.microsoft.com/office/drawing/2010/main" val="0"/>
                  </a:ext>
                </a:extLst>
              </a:blip>
              <a:srcRect/>
              <a:stretch>
                <a:fillRect/>
              </a:stretch>
            </p:blipFill>
            <p:spPr bwMode="auto">
              <a:xfrm>
                <a:off x="2739078" y="3125523"/>
                <a:ext cx="56585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 name="Picture 4"/>
              <p:cNvPicPr>
                <a:picLocks noChangeAspect="1" noChangeArrowheads="1"/>
              </p:cNvPicPr>
              <p:nvPr/>
            </p:nvPicPr>
            <p:blipFill>
              <a:blip r:embed="rId5" cstate="print">
                <a:lum bright="70000" contrast="-70000"/>
                <a:extLst>
                  <a:ext uri="{28A0092B-C50C-407E-A947-70E740481C1C}">
                    <a14:useLocalDpi xmlns:a14="http://schemas.microsoft.com/office/drawing/2010/main" val="0"/>
                  </a:ext>
                </a:extLst>
              </a:blip>
              <a:srcRect/>
              <a:stretch>
                <a:fillRect/>
              </a:stretch>
            </p:blipFill>
            <p:spPr bwMode="auto">
              <a:xfrm>
                <a:off x="9151429" y="3125523"/>
                <a:ext cx="56585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Rectangle 59"/>
              <p:cNvSpPr/>
              <p:nvPr/>
            </p:nvSpPr>
            <p:spPr>
              <a:xfrm>
                <a:off x="4605155" y="3144336"/>
                <a:ext cx="3372363" cy="755047"/>
              </a:xfrm>
              <a:prstGeom prst="rect">
                <a:avLst/>
              </a:prstGeom>
            </p:spPr>
            <p:txBody>
              <a:bodyPr wrap="square" lIns="121893" tIns="60948" rIns="121893" bIns="60948">
                <a:spAutoFit/>
              </a:bodyPr>
              <a:lstStyle/>
              <a:p>
                <a:pPr algn="ctr" defTabSz="571249" fontAlgn="base">
                  <a:lnSpc>
                    <a:spcPct val="80000"/>
                  </a:lnSpc>
                </a:pPr>
                <a:r>
                  <a:rPr lang="en-US" sz="1400" dirty="0">
                    <a:solidFill>
                      <a:srgbClr val="292929">
                        <a:lumMod val="50000"/>
                        <a:lumOff val="50000"/>
                      </a:srgbClr>
                    </a:solidFill>
                  </a:rPr>
                  <a:t>Application-layer </a:t>
                </a:r>
              </a:p>
              <a:p>
                <a:pPr algn="ctr" defTabSz="571249" fontAlgn="base">
                  <a:lnSpc>
                    <a:spcPct val="80000"/>
                  </a:lnSpc>
                </a:pPr>
                <a:r>
                  <a:rPr lang="en-US" sz="1400" dirty="0">
                    <a:solidFill>
                      <a:srgbClr val="292929">
                        <a:lumMod val="50000"/>
                        <a:lumOff val="50000"/>
                      </a:srgbClr>
                    </a:solidFill>
                  </a:rPr>
                  <a:t>Connectivity &amp; Messaging </a:t>
                </a:r>
              </a:p>
              <a:p>
                <a:pPr algn="ctr" defTabSz="571249" fontAlgn="base">
                  <a:lnSpc>
                    <a:spcPct val="80000"/>
                  </a:lnSpc>
                </a:pPr>
                <a:r>
                  <a:rPr lang="en-US" sz="800" dirty="0">
                    <a:solidFill>
                      <a:srgbClr val="292929">
                        <a:lumMod val="50000"/>
                        <a:lumOff val="50000"/>
                      </a:srgbClr>
                    </a:solidFill>
                  </a:rPr>
                  <a:t>Service Bus</a:t>
                </a:r>
              </a:p>
            </p:txBody>
          </p:sp>
          <p:cxnSp>
            <p:nvCxnSpPr>
              <p:cNvPr id="61" name="Straight Connector 60"/>
              <p:cNvCxnSpPr/>
              <p:nvPr/>
            </p:nvCxnSpPr>
            <p:spPr>
              <a:xfrm>
                <a:off x="7084833" y="3399236"/>
                <a:ext cx="1418672" cy="0"/>
              </a:xfrm>
              <a:prstGeom prst="line">
                <a:avLst/>
              </a:prstGeom>
              <a:ln w="38100">
                <a:gradFill>
                  <a:gsLst>
                    <a:gs pos="0">
                      <a:srgbClr val="FF0000"/>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4008556" y="3399236"/>
                <a:ext cx="1483384" cy="0"/>
              </a:xfrm>
              <a:prstGeom prst="line">
                <a:avLst/>
              </a:prstGeom>
              <a:ln w="38100">
                <a:gradFill>
                  <a:gsLst>
                    <a:gs pos="0">
                      <a:srgbClr val="2D8FD1"/>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sp>
            <p:nvSpPr>
              <p:cNvPr id="69" name="Freeform 68"/>
              <p:cNvSpPr/>
              <p:nvPr/>
            </p:nvSpPr>
            <p:spPr>
              <a:xfrm>
                <a:off x="1171208" y="3903855"/>
                <a:ext cx="10154709" cy="866589"/>
              </a:xfrm>
              <a:custGeom>
                <a:avLst/>
                <a:gdLst>
                  <a:gd name="connsiteX0" fmla="*/ 0 w 9144000"/>
                  <a:gd name="connsiteY0" fmla="*/ 0 h 693000"/>
                  <a:gd name="connsiteX1" fmla="*/ 9144000 w 9144000"/>
                  <a:gd name="connsiteY1" fmla="*/ 0 h 693000"/>
                  <a:gd name="connsiteX2" fmla="*/ 9144000 w 9144000"/>
                  <a:gd name="connsiteY2" fmla="*/ 693000 h 693000"/>
                  <a:gd name="connsiteX3" fmla="*/ 0 w 9144000"/>
                  <a:gd name="connsiteY3" fmla="*/ 693000 h 693000"/>
                  <a:gd name="connsiteX4" fmla="*/ 0 w 9144000"/>
                  <a:gd name="connsiteY4" fmla="*/ 0 h 69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693000">
                    <a:moveTo>
                      <a:pt x="0" y="0"/>
                    </a:moveTo>
                    <a:lnTo>
                      <a:pt x="9144000" y="0"/>
                    </a:lnTo>
                    <a:lnTo>
                      <a:pt x="9144000" y="693000"/>
                    </a:lnTo>
                    <a:lnTo>
                      <a:pt x="0" y="693000"/>
                    </a:lnTo>
                    <a:lnTo>
                      <a:pt x="0" y="0"/>
                    </a:lnTo>
                    <a:close/>
                  </a:path>
                </a:pathLst>
              </a:custGeom>
              <a:noFill/>
              <a:ln w="12700" cap="flat" cmpd="thickThin" algn="ctr">
                <a:solidFill>
                  <a:schemeClr val="bg1"/>
                </a:solidFill>
                <a:prstDash val="solid"/>
              </a:ln>
              <a:effectLst/>
            </p:spPr>
            <p:txBody>
              <a:bodyPr lIns="0" tIns="243797" rIns="91420" bIns="45711" rtlCol="0" anchor="ctr"/>
              <a:lstStyle/>
              <a:p>
                <a:pPr marL="285625" lvl="1" defTabSz="571249"/>
                <a:endParaRPr lang="en-US" sz="1200" dirty="0">
                  <a:solidFill>
                    <a:srgbClr val="FFFFFF"/>
                  </a:solidFill>
                </a:endParaRPr>
              </a:p>
            </p:txBody>
          </p:sp>
          <p:sp>
            <p:nvSpPr>
              <p:cNvPr id="70" name="Rectangle 69"/>
              <p:cNvSpPr/>
              <p:nvPr/>
            </p:nvSpPr>
            <p:spPr>
              <a:xfrm>
                <a:off x="4605155" y="4089262"/>
                <a:ext cx="3372363" cy="755047"/>
              </a:xfrm>
              <a:prstGeom prst="rect">
                <a:avLst/>
              </a:prstGeom>
            </p:spPr>
            <p:txBody>
              <a:bodyPr wrap="square" lIns="121893" tIns="60948" rIns="121893" bIns="60948">
                <a:spAutoFit/>
              </a:bodyPr>
              <a:lstStyle/>
              <a:p>
                <a:pPr algn="ctr" defTabSz="571249" fontAlgn="base">
                  <a:lnSpc>
                    <a:spcPct val="80000"/>
                  </a:lnSpc>
                </a:pPr>
                <a:r>
                  <a:rPr lang="en-US" sz="1400" dirty="0">
                    <a:solidFill>
                      <a:srgbClr val="292929">
                        <a:lumMod val="50000"/>
                        <a:lumOff val="50000"/>
                      </a:srgbClr>
                    </a:solidFill>
                  </a:rPr>
                  <a:t>Secure Machine-to-Machine Network Connectivity</a:t>
                </a:r>
                <a:r>
                  <a:rPr lang="en-US" sz="700" dirty="0">
                    <a:solidFill>
                      <a:srgbClr val="292929">
                        <a:lumMod val="50000"/>
                        <a:lumOff val="50000"/>
                      </a:srgbClr>
                    </a:solidFill>
                  </a:rPr>
                  <a:t/>
                </a:r>
                <a:br>
                  <a:rPr lang="en-US" sz="700" dirty="0">
                    <a:solidFill>
                      <a:srgbClr val="292929">
                        <a:lumMod val="50000"/>
                        <a:lumOff val="50000"/>
                      </a:srgbClr>
                    </a:solidFill>
                  </a:rPr>
                </a:br>
                <a:r>
                  <a:rPr lang="en-US" sz="800" dirty="0">
                    <a:solidFill>
                      <a:srgbClr val="292929">
                        <a:lumMod val="50000"/>
                        <a:lumOff val="50000"/>
                      </a:srgbClr>
                    </a:solidFill>
                  </a:rPr>
                  <a:t>Windows Azure Connect</a:t>
                </a:r>
                <a:endParaRPr lang="en-US" sz="1600" dirty="0">
                  <a:solidFill>
                    <a:srgbClr val="292929">
                      <a:lumMod val="50000"/>
                      <a:lumOff val="50000"/>
                    </a:srgbClr>
                  </a:solidFill>
                </a:endParaRPr>
              </a:p>
            </p:txBody>
          </p:sp>
          <p:cxnSp>
            <p:nvCxnSpPr>
              <p:cNvPr id="71" name="Straight Connector 70"/>
              <p:cNvCxnSpPr/>
              <p:nvPr/>
            </p:nvCxnSpPr>
            <p:spPr>
              <a:xfrm>
                <a:off x="7084833" y="4364832"/>
                <a:ext cx="1418672" cy="0"/>
              </a:xfrm>
              <a:prstGeom prst="line">
                <a:avLst/>
              </a:prstGeom>
              <a:ln w="38100">
                <a:gradFill>
                  <a:gsLst>
                    <a:gs pos="0">
                      <a:srgbClr val="FF0000"/>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H="1">
                <a:off x="4008556" y="4364832"/>
                <a:ext cx="1483384" cy="0"/>
              </a:xfrm>
              <a:prstGeom prst="line">
                <a:avLst/>
              </a:prstGeom>
              <a:ln w="38100">
                <a:gradFill>
                  <a:gsLst>
                    <a:gs pos="0">
                      <a:srgbClr val="2D8FD1"/>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pic>
            <p:nvPicPr>
              <p:cNvPr id="66"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151429" y="4054007"/>
                <a:ext cx="624673" cy="566283"/>
              </a:xfrm>
              <a:prstGeom prst="rect">
                <a:avLst/>
              </a:prstGeom>
              <a:noFill/>
              <a:extLst>
                <a:ext uri="{909E8E84-426E-40DD-AFC4-6F175D3DCCD1}">
                  <a14:hiddenFill xmlns:a14="http://schemas.microsoft.com/office/drawing/2010/main">
                    <a:solidFill>
                      <a:srgbClr val="FFFFFF"/>
                    </a:solidFill>
                  </a14:hiddenFill>
                </a:ext>
              </a:extLst>
            </p:spPr>
          </p:pic>
          <p:sp>
            <p:nvSpPr>
              <p:cNvPr id="92" name="Freeform 91"/>
              <p:cNvSpPr/>
              <p:nvPr/>
            </p:nvSpPr>
            <p:spPr>
              <a:xfrm>
                <a:off x="1171208" y="4835189"/>
                <a:ext cx="10154709" cy="866590"/>
              </a:xfrm>
              <a:custGeom>
                <a:avLst/>
                <a:gdLst>
                  <a:gd name="connsiteX0" fmla="*/ 0 w 9144000"/>
                  <a:gd name="connsiteY0" fmla="*/ 0 h 693000"/>
                  <a:gd name="connsiteX1" fmla="*/ 9144000 w 9144000"/>
                  <a:gd name="connsiteY1" fmla="*/ 0 h 693000"/>
                  <a:gd name="connsiteX2" fmla="*/ 9144000 w 9144000"/>
                  <a:gd name="connsiteY2" fmla="*/ 693000 h 693000"/>
                  <a:gd name="connsiteX3" fmla="*/ 0 w 9144000"/>
                  <a:gd name="connsiteY3" fmla="*/ 693000 h 693000"/>
                  <a:gd name="connsiteX4" fmla="*/ 0 w 9144000"/>
                  <a:gd name="connsiteY4" fmla="*/ 0 h 69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693000">
                    <a:moveTo>
                      <a:pt x="0" y="0"/>
                    </a:moveTo>
                    <a:lnTo>
                      <a:pt x="9144000" y="0"/>
                    </a:lnTo>
                    <a:lnTo>
                      <a:pt x="9144000" y="693000"/>
                    </a:lnTo>
                    <a:lnTo>
                      <a:pt x="0" y="693000"/>
                    </a:lnTo>
                    <a:lnTo>
                      <a:pt x="0" y="0"/>
                    </a:lnTo>
                    <a:close/>
                  </a:path>
                </a:pathLst>
              </a:custGeom>
              <a:noFill/>
              <a:ln w="12700" cap="flat" cmpd="thickThin" algn="ctr">
                <a:solidFill>
                  <a:schemeClr val="bg1"/>
                </a:solidFill>
                <a:prstDash val="solid"/>
              </a:ln>
              <a:effectLst/>
            </p:spPr>
            <p:txBody>
              <a:bodyPr lIns="0" tIns="243797" rIns="91420" bIns="45711" rtlCol="0" anchor="ctr"/>
              <a:lstStyle/>
              <a:p>
                <a:pPr marL="285625" lvl="1" defTabSz="571249"/>
                <a:endParaRPr lang="en-US" sz="1200" dirty="0">
                  <a:solidFill>
                    <a:srgbClr val="FFFFFF"/>
                  </a:solidFill>
                </a:endParaRPr>
              </a:p>
            </p:txBody>
          </p:sp>
          <p:sp>
            <p:nvSpPr>
              <p:cNvPr id="93" name="Rectangle 92"/>
              <p:cNvSpPr/>
              <p:nvPr/>
            </p:nvSpPr>
            <p:spPr>
              <a:xfrm>
                <a:off x="4605155" y="5025683"/>
                <a:ext cx="3372363" cy="755047"/>
              </a:xfrm>
              <a:prstGeom prst="rect">
                <a:avLst/>
              </a:prstGeom>
            </p:spPr>
            <p:txBody>
              <a:bodyPr wrap="square" lIns="121893" tIns="60948" rIns="121893" bIns="60948">
                <a:spAutoFit/>
              </a:bodyPr>
              <a:lstStyle/>
              <a:p>
                <a:pPr algn="ctr" defTabSz="571249" fontAlgn="base">
                  <a:lnSpc>
                    <a:spcPct val="80000"/>
                  </a:lnSpc>
                </a:pPr>
                <a:r>
                  <a:rPr lang="en-US" sz="1400" dirty="0">
                    <a:solidFill>
                      <a:srgbClr val="292929">
                        <a:lumMod val="50000"/>
                        <a:lumOff val="50000"/>
                      </a:srgbClr>
                    </a:solidFill>
                  </a:rPr>
                  <a:t>Secure Site-to-Site </a:t>
                </a:r>
              </a:p>
              <a:p>
                <a:pPr algn="ctr" defTabSz="571249" fontAlgn="base">
                  <a:lnSpc>
                    <a:spcPct val="80000"/>
                  </a:lnSpc>
                </a:pPr>
                <a:r>
                  <a:rPr lang="en-US" sz="1400" dirty="0">
                    <a:solidFill>
                      <a:srgbClr val="292929">
                        <a:lumMod val="50000"/>
                        <a:lumOff val="50000"/>
                      </a:srgbClr>
                    </a:solidFill>
                  </a:rPr>
                  <a:t>Network Connectivity</a:t>
                </a:r>
              </a:p>
              <a:p>
                <a:pPr algn="ctr" defTabSz="571249" fontAlgn="base">
                  <a:lnSpc>
                    <a:spcPct val="80000"/>
                  </a:lnSpc>
                </a:pPr>
                <a:r>
                  <a:rPr lang="en-US" sz="800" dirty="0">
                    <a:solidFill>
                      <a:srgbClr val="292929">
                        <a:lumMod val="50000"/>
                        <a:lumOff val="50000"/>
                      </a:srgbClr>
                    </a:solidFill>
                  </a:rPr>
                  <a:t>Windows Azure Virtual Network</a:t>
                </a:r>
              </a:p>
            </p:txBody>
          </p:sp>
          <p:cxnSp>
            <p:nvCxnSpPr>
              <p:cNvPr id="94" name="Straight Connector 93"/>
              <p:cNvCxnSpPr/>
              <p:nvPr/>
            </p:nvCxnSpPr>
            <p:spPr>
              <a:xfrm>
                <a:off x="7101596" y="5317334"/>
                <a:ext cx="1418672" cy="0"/>
              </a:xfrm>
              <a:prstGeom prst="line">
                <a:avLst/>
              </a:prstGeom>
              <a:ln w="38100">
                <a:gradFill>
                  <a:gsLst>
                    <a:gs pos="0">
                      <a:srgbClr val="FF0000"/>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H="1">
                <a:off x="4025319" y="5317334"/>
                <a:ext cx="1483384" cy="0"/>
              </a:xfrm>
              <a:prstGeom prst="line">
                <a:avLst/>
              </a:prstGeom>
              <a:ln w="38100">
                <a:gradFill>
                  <a:gsLst>
                    <a:gs pos="0">
                      <a:schemeClr val="accent6"/>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nvGrpSpPr>
              <p:cNvPr id="75" name="Group 74"/>
              <p:cNvGrpSpPr/>
              <p:nvPr/>
            </p:nvGrpSpPr>
            <p:grpSpPr>
              <a:xfrm>
                <a:off x="8906807" y="4968438"/>
                <a:ext cx="1055105" cy="600089"/>
                <a:chOff x="2601582" y="2848856"/>
                <a:chExt cx="1266456" cy="720107"/>
              </a:xfrm>
            </p:grpSpPr>
            <p:grpSp>
              <p:nvGrpSpPr>
                <p:cNvPr id="85" name="Group 84"/>
                <p:cNvGrpSpPr/>
                <p:nvPr/>
              </p:nvGrpSpPr>
              <p:grpSpPr>
                <a:xfrm>
                  <a:off x="2601582" y="2848856"/>
                  <a:ext cx="1266456" cy="720107"/>
                  <a:chOff x="2601582" y="2848856"/>
                  <a:chExt cx="1266456" cy="720107"/>
                </a:xfrm>
              </p:grpSpPr>
              <p:pic>
                <p:nvPicPr>
                  <p:cNvPr id="88"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01582" y="2848856"/>
                    <a:ext cx="749803" cy="679540"/>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54815" y="2862378"/>
                    <a:ext cx="749803" cy="679540"/>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2457" y="2875901"/>
                    <a:ext cx="749803" cy="679540"/>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18235" y="2889423"/>
                    <a:ext cx="749803" cy="679540"/>
                  </a:xfrm>
                  <a:prstGeom prst="rect">
                    <a:avLst/>
                  </a:prstGeom>
                  <a:noFill/>
                  <a:extLst>
                    <a:ext uri="{909E8E84-426E-40DD-AFC4-6F175D3DCCD1}">
                      <a14:hiddenFill xmlns:a14="http://schemas.microsoft.com/office/drawing/2010/main">
                        <a:solidFill>
                          <a:srgbClr val="FFFFFF"/>
                        </a:solidFill>
                      </a14:hiddenFill>
                    </a:ext>
                  </a:extLst>
                </p:spPr>
              </p:pic>
            </p:grpSp>
            <p:pic>
              <p:nvPicPr>
                <p:cNvPr id="86" name="Picture 85"/>
                <p:cNvPicPr>
                  <a:picLocks noChangeAspect="1"/>
                </p:cNvPicPr>
                <p:nvPr/>
              </p:nvPicPr>
              <p:blipFill>
                <a:blip r:embed="rId7"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256597" y="3021921"/>
                  <a:ext cx="409773" cy="460461"/>
                </a:xfrm>
                <a:prstGeom prst="rect">
                  <a:avLst/>
                </a:prstGeom>
              </p:spPr>
            </p:pic>
            <p:pic>
              <p:nvPicPr>
                <p:cNvPr id="87" name="Picture 86" descr="app icon.png"/>
                <p:cNvPicPr>
                  <a:picLocks noChangeAspect="1"/>
                </p:cNvPicPr>
                <p:nvPr/>
              </p:nvPicPr>
              <p:blipFill>
                <a:blip r:embed="rId8" cstate="print">
                  <a:duotone>
                    <a:schemeClr val="bg2">
                      <a:shade val="45000"/>
                      <a:satMod val="135000"/>
                    </a:schemeClr>
                    <a:prstClr val="white"/>
                  </a:duotone>
                </a:blip>
                <a:stretch>
                  <a:fillRect/>
                </a:stretch>
              </p:blipFill>
              <p:spPr>
                <a:xfrm>
                  <a:off x="2894012" y="3127461"/>
                  <a:ext cx="253762" cy="301539"/>
                </a:xfrm>
                <a:prstGeom prst="rect">
                  <a:avLst/>
                </a:prstGeom>
              </p:spPr>
            </p:pic>
          </p:grpSp>
          <p:sp>
            <p:nvSpPr>
              <p:cNvPr id="7" name="Rectangle 6"/>
              <p:cNvSpPr/>
              <p:nvPr/>
            </p:nvSpPr>
            <p:spPr bwMode="auto">
              <a:xfrm>
                <a:off x="1949963" y="1186132"/>
                <a:ext cx="2194560" cy="612648"/>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495" fontAlgn="base">
                  <a:spcBef>
                    <a:spcPct val="0"/>
                  </a:spcBef>
                  <a:spcAft>
                    <a:spcPct val="0"/>
                  </a:spcAft>
                </a:pPr>
                <a:r>
                  <a:rPr lang="en-US" sz="1500" dirty="0">
                    <a:gradFill>
                      <a:gsLst>
                        <a:gs pos="0">
                          <a:srgbClr val="FFFFFF"/>
                        </a:gs>
                        <a:gs pos="100000">
                          <a:srgbClr val="FFFFFF"/>
                        </a:gs>
                      </a:gsLst>
                      <a:lin ang="5400000" scaled="0"/>
                    </a:gradFill>
                  </a:rPr>
                  <a:t>CLOUD</a:t>
                </a:r>
              </a:p>
            </p:txBody>
          </p:sp>
          <p:sp>
            <p:nvSpPr>
              <p:cNvPr id="96" name="Rectangle 95"/>
              <p:cNvSpPr/>
              <p:nvPr/>
            </p:nvSpPr>
            <p:spPr bwMode="auto">
              <a:xfrm>
                <a:off x="8337080" y="1184524"/>
                <a:ext cx="2194560" cy="612648"/>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495" fontAlgn="base">
                  <a:spcBef>
                    <a:spcPct val="0"/>
                  </a:spcBef>
                  <a:spcAft>
                    <a:spcPct val="0"/>
                  </a:spcAft>
                </a:pPr>
                <a:r>
                  <a:rPr lang="en-US" sz="1500" dirty="0">
                    <a:solidFill>
                      <a:srgbClr val="FFFFFF">
                        <a:alpha val="99000"/>
                      </a:srgbClr>
                    </a:solidFill>
                  </a:rPr>
                  <a:t>ENTERPRISE</a:t>
                </a:r>
                <a:endParaRPr lang="en-US" sz="1500" dirty="0">
                  <a:gradFill>
                    <a:gsLst>
                      <a:gs pos="0">
                        <a:srgbClr val="FFFFFF"/>
                      </a:gs>
                      <a:gs pos="100000">
                        <a:srgbClr val="FFFFFF"/>
                      </a:gs>
                    </a:gsLst>
                    <a:lin ang="5400000" scaled="0"/>
                  </a:gradFill>
                </a:endParaRPr>
              </a:p>
            </p:txBody>
          </p:sp>
          <p:pic>
            <p:nvPicPr>
              <p:cNvPr id="97" name="Picture 2" descr="C:\Users\chrisw\Desktop\Cloud Services 3.png"/>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black">
              <a:xfrm>
                <a:off x="2391813" y="3891887"/>
                <a:ext cx="841094" cy="579797"/>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34853" y="4133055"/>
                <a:ext cx="624673" cy="566283"/>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2" descr="C:\Users\chrisw\Desktop\Cloud Services 3.png"/>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black">
              <a:xfrm>
                <a:off x="2364517" y="4822760"/>
                <a:ext cx="841094" cy="579797"/>
              </a:xfrm>
              <a:prstGeom prst="rect">
                <a:avLst/>
              </a:prstGeom>
              <a:noFill/>
              <a:extLst>
                <a:ext uri="{909E8E84-426E-40DD-AFC4-6F175D3DCCD1}">
                  <a14:hiddenFill xmlns:a14="http://schemas.microsoft.com/office/drawing/2010/main">
                    <a:solidFill>
                      <a:srgbClr val="FFFFFF"/>
                    </a:solidFill>
                  </a14:hiddenFill>
                </a:ext>
              </a:extLst>
            </p:spPr>
          </p:pic>
          <p:grpSp>
            <p:nvGrpSpPr>
              <p:cNvPr id="100" name="Group 99"/>
              <p:cNvGrpSpPr/>
              <p:nvPr/>
            </p:nvGrpSpPr>
            <p:grpSpPr>
              <a:xfrm>
                <a:off x="2678058" y="4957169"/>
                <a:ext cx="1055105" cy="600089"/>
                <a:chOff x="2601582" y="2848856"/>
                <a:chExt cx="1266456" cy="720107"/>
              </a:xfrm>
            </p:grpSpPr>
            <p:grpSp>
              <p:nvGrpSpPr>
                <p:cNvPr id="101" name="Group 100"/>
                <p:cNvGrpSpPr/>
                <p:nvPr/>
              </p:nvGrpSpPr>
              <p:grpSpPr>
                <a:xfrm>
                  <a:off x="2601582" y="2848856"/>
                  <a:ext cx="1266456" cy="720107"/>
                  <a:chOff x="2601582" y="2848856"/>
                  <a:chExt cx="1266456" cy="720107"/>
                </a:xfrm>
              </p:grpSpPr>
              <p:pic>
                <p:nvPicPr>
                  <p:cNvPr id="104"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01582" y="2848856"/>
                    <a:ext cx="749803" cy="679540"/>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54815" y="2862378"/>
                    <a:ext cx="749803" cy="679540"/>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2457" y="2875901"/>
                    <a:ext cx="749803" cy="679540"/>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18235" y="2889423"/>
                    <a:ext cx="749803" cy="679540"/>
                  </a:xfrm>
                  <a:prstGeom prst="rect">
                    <a:avLst/>
                  </a:prstGeom>
                  <a:noFill/>
                  <a:extLst>
                    <a:ext uri="{909E8E84-426E-40DD-AFC4-6F175D3DCCD1}">
                      <a14:hiddenFill xmlns:a14="http://schemas.microsoft.com/office/drawing/2010/main">
                        <a:solidFill>
                          <a:srgbClr val="FFFFFF"/>
                        </a:solidFill>
                      </a14:hiddenFill>
                    </a:ext>
                  </a:extLst>
                </p:spPr>
              </p:pic>
            </p:grpSp>
            <p:pic>
              <p:nvPicPr>
                <p:cNvPr id="102" name="Picture 101"/>
                <p:cNvPicPr>
                  <a:picLocks noChangeAspect="1"/>
                </p:cNvPicPr>
                <p:nvPr/>
              </p:nvPicPr>
              <p:blipFill>
                <a:blip r:embed="rId7"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256597" y="3021921"/>
                  <a:ext cx="409773" cy="460461"/>
                </a:xfrm>
                <a:prstGeom prst="rect">
                  <a:avLst/>
                </a:prstGeom>
              </p:spPr>
            </p:pic>
            <p:pic>
              <p:nvPicPr>
                <p:cNvPr id="103" name="Picture 102" descr="app icon.png"/>
                <p:cNvPicPr>
                  <a:picLocks noChangeAspect="1"/>
                </p:cNvPicPr>
                <p:nvPr/>
              </p:nvPicPr>
              <p:blipFill>
                <a:blip r:embed="rId8" cstate="print">
                  <a:duotone>
                    <a:schemeClr val="bg2">
                      <a:shade val="45000"/>
                      <a:satMod val="135000"/>
                    </a:schemeClr>
                    <a:prstClr val="white"/>
                  </a:duotone>
                </a:blip>
                <a:stretch>
                  <a:fillRect/>
                </a:stretch>
              </p:blipFill>
              <p:spPr>
                <a:xfrm>
                  <a:off x="2894012" y="3127461"/>
                  <a:ext cx="253762" cy="301539"/>
                </a:xfrm>
                <a:prstGeom prst="rect">
                  <a:avLst/>
                </a:prstGeom>
              </p:spPr>
            </p:pic>
          </p:grpSp>
        </p:grpSp>
      </p:grpSp>
      <p:sp>
        <p:nvSpPr>
          <p:cNvPr id="3" name="Rounded Rectangle 2"/>
          <p:cNvSpPr/>
          <p:nvPr/>
        </p:nvSpPr>
        <p:spPr bwMode="auto">
          <a:xfrm>
            <a:off x="818866" y="2865331"/>
            <a:ext cx="7429500" cy="1624127"/>
          </a:xfrm>
          <a:prstGeom prst="roundRect">
            <a:avLst/>
          </a:prstGeom>
          <a:noFill/>
          <a:ln>
            <a:solidFill>
              <a:srgbClr val="2D8FD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68568" tIns="34285" rIns="68568" bIns="34285" numCol="1" rtlCol="0" anchor="ctr" anchorCtr="0" compatLnSpc="1">
            <a:prstTxWarp prst="textNoShape">
              <a:avLst/>
            </a:prstTxWarp>
          </a:bodyPr>
          <a:lstStyle/>
          <a:p>
            <a:pPr algn="ctr" defTabSz="571084"/>
            <a:endParaRPr lang="en-US" sz="11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0776275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heel(1)">
                                      <p:cBhvr>
                                        <p:cTn id="11" dur="2000"/>
                                        <p:tgtEl>
                                          <p:spTgt spid="3"/>
                                        </p:tgtEl>
                                      </p:cBhvr>
                                    </p:animEffect>
                                  </p:childTnLst>
                                </p:cTn>
                              </p:par>
                            </p:childTnLst>
                          </p:cTn>
                        </p:par>
                        <p:par>
                          <p:cTn id="12" fill="hold">
                            <p:stCondLst>
                              <p:cond delay="2500"/>
                            </p:stCondLst>
                            <p:childTnLst>
                              <p:par>
                                <p:cTn id="13" presetID="42"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73"/>
          <p:cNvSpPr/>
          <p:nvPr>
            <p:custDataLst>
              <p:tags r:id="rId1"/>
            </p:custDataLst>
          </p:nvPr>
        </p:nvSpPr>
        <p:spPr bwMode="auto">
          <a:xfrm>
            <a:off x="5217728" y="1084660"/>
            <a:ext cx="3535646" cy="361592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1" tIns="34286" rIns="68544" bIns="68571" numCol="1" spcCol="0" rtlCol="0" anchor="b" anchorCtr="0" compatLnSpc="1">
            <a:prstTxWarp prst="textNoShape">
              <a:avLst/>
            </a:prstTxWarp>
          </a:bodyPr>
          <a:lstStyle/>
          <a:p>
            <a:pPr algn="ctr" defTabSz="685261" fontAlgn="base">
              <a:spcBef>
                <a:spcPts val="900"/>
              </a:spcBef>
              <a:spcAft>
                <a:spcPct val="0"/>
              </a:spcAft>
            </a:pPr>
            <a:r>
              <a:rPr lang="en-US" sz="2400" dirty="0">
                <a:ln>
                  <a:solidFill>
                    <a:schemeClr val="bg1">
                      <a:alpha val="0"/>
                    </a:schemeClr>
                  </a:solidFill>
                </a:ln>
                <a:solidFill>
                  <a:srgbClr val="595959"/>
                </a:solidFill>
                <a:latin typeface="Segoe UI Light" pitchFamily="34" charset="0"/>
              </a:rPr>
              <a:t>Corpnet</a:t>
            </a:r>
          </a:p>
        </p:txBody>
      </p:sp>
      <p:sp>
        <p:nvSpPr>
          <p:cNvPr id="75" name="Oval 74"/>
          <p:cNvSpPr/>
          <p:nvPr>
            <p:custDataLst>
              <p:tags r:id="rId2"/>
            </p:custDataLst>
          </p:nvPr>
        </p:nvSpPr>
        <p:spPr bwMode="auto">
          <a:xfrm>
            <a:off x="5753359" y="3008220"/>
            <a:ext cx="2469523" cy="1165860"/>
          </a:xfrm>
          <a:prstGeom prst="ellipse">
            <a:avLst/>
          </a:prstGeom>
          <a:solidFill>
            <a:schemeClr val="bg1"/>
          </a:solid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a:solidFill>
                <a:srgbClr val="595959"/>
              </a:solidFill>
            </a:endParaRPr>
          </a:p>
        </p:txBody>
      </p:sp>
      <p:grpSp>
        <p:nvGrpSpPr>
          <p:cNvPr id="5" name="Group 4"/>
          <p:cNvGrpSpPr/>
          <p:nvPr/>
        </p:nvGrpSpPr>
        <p:grpSpPr>
          <a:xfrm>
            <a:off x="5838172" y="1136704"/>
            <a:ext cx="2276815" cy="1525628"/>
            <a:chOff x="7479592" y="1494853"/>
            <a:chExt cx="3649895" cy="2446325"/>
          </a:xfrm>
          <a:solidFill>
            <a:schemeClr val="accent6">
              <a:lumMod val="20000"/>
              <a:lumOff val="80000"/>
            </a:schemeClr>
          </a:solidFill>
        </p:grpSpPr>
        <p:sp>
          <p:nvSpPr>
            <p:cNvPr id="77" name="Freeform 6"/>
            <p:cNvSpPr>
              <a:spLocks/>
            </p:cNvSpPr>
            <p:nvPr/>
          </p:nvSpPr>
          <p:spPr bwMode="auto">
            <a:xfrm>
              <a:off x="7479592" y="1494853"/>
              <a:ext cx="3649895" cy="2446325"/>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200" dirty="0"/>
            </a:p>
          </p:txBody>
        </p:sp>
        <p:sp>
          <p:nvSpPr>
            <p:cNvPr id="78" name="Rectangle 77"/>
            <p:cNvSpPr/>
            <p:nvPr/>
          </p:nvSpPr>
          <p:spPr>
            <a:xfrm>
              <a:off x="8165814" y="1990103"/>
              <a:ext cx="2411946" cy="518191"/>
            </a:xfrm>
            <a:prstGeom prst="rect">
              <a:avLst/>
            </a:prstGeom>
            <a:noFill/>
          </p:spPr>
          <p:txBody>
            <a:bodyPr wrap="none">
              <a:spAutoFit/>
            </a:bodyPr>
            <a:lstStyle/>
            <a:p>
              <a:pPr algn="ctr" defTabSz="685261" fontAlgn="base">
                <a:spcBef>
                  <a:spcPts val="900"/>
                </a:spcBef>
                <a:spcAft>
                  <a:spcPct val="0"/>
                </a:spcAft>
              </a:pPr>
              <a:r>
                <a:rPr lang="en-US" sz="1500" dirty="0">
                  <a:ln>
                    <a:solidFill>
                      <a:srgbClr val="FFFFFF">
                        <a:alpha val="0"/>
                      </a:srgbClr>
                    </a:solidFill>
                  </a:ln>
                  <a:solidFill>
                    <a:schemeClr val="bg1">
                      <a:alpha val="99000"/>
                    </a:schemeClr>
                  </a:solidFill>
                </a:rPr>
                <a:t>Windows Azure</a:t>
              </a:r>
            </a:p>
          </p:txBody>
        </p:sp>
      </p:grpSp>
      <p:sp>
        <p:nvSpPr>
          <p:cNvPr id="2" name="Title 1"/>
          <p:cNvSpPr>
            <a:spLocks noGrp="1"/>
          </p:cNvSpPr>
          <p:nvPr>
            <p:ph type="title"/>
          </p:nvPr>
        </p:nvSpPr>
        <p:spPr>
          <a:xfrm>
            <a:off x="389436" y="171450"/>
            <a:ext cx="8363938" cy="498598"/>
          </a:xfrm>
        </p:spPr>
        <p:txBody>
          <a:bodyPr/>
          <a:lstStyle/>
          <a:p>
            <a:r>
              <a:rPr lang="en-IN" sz="3600" dirty="0"/>
              <a:t>Windows Azure Virtual Network</a:t>
            </a:r>
            <a:endParaRPr lang="en-US" sz="3600" dirty="0"/>
          </a:p>
        </p:txBody>
      </p:sp>
      <p:sp>
        <p:nvSpPr>
          <p:cNvPr id="219" name="Content Placeholder 218"/>
          <p:cNvSpPr>
            <a:spLocks noGrp="1"/>
          </p:cNvSpPr>
          <p:nvPr>
            <p:ph type="body" sz="quarter" idx="10"/>
          </p:nvPr>
        </p:nvSpPr>
        <p:spPr>
          <a:xfrm>
            <a:off x="389436" y="1085850"/>
            <a:ext cx="4828292" cy="3579954"/>
          </a:xfrm>
        </p:spPr>
        <p:txBody>
          <a:bodyPr/>
          <a:lstStyle/>
          <a:p>
            <a:r>
              <a:rPr lang="en-US" sz="2800" dirty="0">
                <a:solidFill>
                  <a:schemeClr val="accent2">
                    <a:alpha val="99000"/>
                  </a:schemeClr>
                </a:solidFill>
                <a:latin typeface="+mn-lt"/>
              </a:rPr>
              <a:t>Your “virtual” branch office / datacenter in the cloud</a:t>
            </a:r>
          </a:p>
          <a:p>
            <a:pPr lvl="1"/>
            <a:r>
              <a:rPr lang="en-US" sz="1400" dirty="0"/>
              <a:t>Enables customers to extend their Enterprise Networks </a:t>
            </a:r>
            <a:br>
              <a:rPr lang="en-US" sz="1400" dirty="0"/>
            </a:br>
            <a:r>
              <a:rPr lang="en-US" sz="1400" dirty="0"/>
              <a:t>into Windows Azure</a:t>
            </a:r>
          </a:p>
          <a:p>
            <a:pPr lvl="1"/>
            <a:r>
              <a:rPr lang="en-US" sz="1400" dirty="0"/>
              <a:t>Networking on-ramp for migrating existing apps </a:t>
            </a:r>
            <a:br>
              <a:rPr lang="en-US" sz="1400" dirty="0"/>
            </a:br>
            <a:r>
              <a:rPr lang="en-US" sz="1400" dirty="0"/>
              <a:t>and services to Windows Azure</a:t>
            </a:r>
          </a:p>
          <a:p>
            <a:pPr lvl="1"/>
            <a:r>
              <a:rPr lang="en-US" sz="1400" dirty="0"/>
              <a:t>Enables “hybrid” apps that span cloud and their premises</a:t>
            </a:r>
          </a:p>
          <a:p>
            <a:pPr lvl="1"/>
            <a:endParaRPr lang="en-US" sz="1400" dirty="0">
              <a:solidFill>
                <a:schemeClr val="accent2">
                  <a:alpha val="99000"/>
                </a:schemeClr>
              </a:solidFill>
            </a:endParaRPr>
          </a:p>
          <a:p>
            <a:pPr lvl="1"/>
            <a:r>
              <a:rPr lang="en-US" sz="2800" dirty="0">
                <a:solidFill>
                  <a:schemeClr val="accent2">
                    <a:alpha val="99000"/>
                  </a:schemeClr>
                </a:solidFill>
              </a:rPr>
              <a:t>A protected private virtual network in the cloud</a:t>
            </a:r>
          </a:p>
          <a:p>
            <a:pPr lvl="1"/>
            <a:r>
              <a:rPr lang="en-US" sz="1400" dirty="0"/>
              <a:t>Enables customers to setup secure private IPv4 </a:t>
            </a:r>
            <a:br>
              <a:rPr lang="en-US" sz="1400" dirty="0"/>
            </a:br>
            <a:r>
              <a:rPr lang="en-US" sz="1400" dirty="0"/>
              <a:t>networks fully contained within Windows Azure</a:t>
            </a:r>
          </a:p>
          <a:p>
            <a:pPr lvl="1"/>
            <a:r>
              <a:rPr lang="en-US" sz="1400" dirty="0"/>
              <a:t>IP address persistence</a:t>
            </a:r>
          </a:p>
          <a:p>
            <a:pPr lvl="1"/>
            <a:r>
              <a:rPr lang="en-US" sz="1400" dirty="0"/>
              <a:t>Inter-service DIP-to-DIP communication</a:t>
            </a:r>
          </a:p>
        </p:txBody>
      </p:sp>
      <p:sp>
        <p:nvSpPr>
          <p:cNvPr id="88" name="Rectangle 87"/>
          <p:cNvSpPr/>
          <p:nvPr>
            <p:custDataLst>
              <p:tags r:id="rId3"/>
            </p:custDataLst>
          </p:nvPr>
        </p:nvSpPr>
        <p:spPr>
          <a:xfrm>
            <a:off x="6062482" y="1769040"/>
            <a:ext cx="1783544" cy="685800"/>
          </a:xfrm>
          <a:prstGeom prst="rect">
            <a:avLst/>
          </a:prstGeom>
          <a:noFill/>
          <a:ln w="19050">
            <a:solidFill>
              <a:schemeClr val="bg1">
                <a:lumMod val="9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68571" tIns="34286" rIns="68571" bIns="34286" rtlCol="0" anchor="ctr"/>
          <a:lstStyle/>
          <a:p>
            <a:pPr algn="ctr"/>
            <a:endParaRPr lang="en-US" dirty="0">
              <a:ln>
                <a:solidFill>
                  <a:schemeClr val="bg1">
                    <a:alpha val="0"/>
                  </a:schemeClr>
                </a:solidFill>
              </a:ln>
            </a:endParaRPr>
          </a:p>
        </p:txBody>
      </p:sp>
      <p:sp>
        <p:nvSpPr>
          <p:cNvPr id="93" name="Rectangle 92"/>
          <p:cNvSpPr/>
          <p:nvPr/>
        </p:nvSpPr>
        <p:spPr>
          <a:xfrm>
            <a:off x="6132519" y="1838342"/>
            <a:ext cx="480185" cy="2057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71" tIns="34286" rIns="68571" bIns="34286" rtlCol="0" anchor="ctr"/>
          <a:lstStyle/>
          <a:p>
            <a:pPr algn="ctr"/>
            <a:r>
              <a:rPr lang="en-US" sz="900" dirty="0">
                <a:ln>
                  <a:solidFill>
                    <a:schemeClr val="bg1">
                      <a:alpha val="0"/>
                    </a:schemeClr>
                  </a:solidFill>
                </a:ln>
              </a:rPr>
              <a:t>VM 1</a:t>
            </a:r>
          </a:p>
        </p:txBody>
      </p:sp>
      <p:sp>
        <p:nvSpPr>
          <p:cNvPr id="94" name="Rectangle 93"/>
          <p:cNvSpPr/>
          <p:nvPr/>
        </p:nvSpPr>
        <p:spPr>
          <a:xfrm>
            <a:off x="7292117" y="1838342"/>
            <a:ext cx="480185" cy="2057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71" tIns="34286" rIns="68571" bIns="34286" rtlCol="0" anchor="ctr"/>
          <a:lstStyle/>
          <a:p>
            <a:pPr algn="ctr"/>
            <a:r>
              <a:rPr lang="en-US" sz="900" dirty="0">
                <a:ln>
                  <a:solidFill>
                    <a:schemeClr val="bg1">
                      <a:alpha val="0"/>
                    </a:schemeClr>
                  </a:solidFill>
                </a:ln>
              </a:rPr>
              <a:t>VM 2</a:t>
            </a:r>
          </a:p>
        </p:txBody>
      </p:sp>
      <p:sp>
        <p:nvSpPr>
          <p:cNvPr id="95" name="Rectangle 94"/>
          <p:cNvSpPr/>
          <p:nvPr>
            <p:custDataLst>
              <p:tags r:id="rId4"/>
            </p:custDataLst>
          </p:nvPr>
        </p:nvSpPr>
        <p:spPr>
          <a:xfrm>
            <a:off x="6712729" y="2187179"/>
            <a:ext cx="480185" cy="2057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34286" tIns="34286" rIns="34286" bIns="34286" rtlCol="0" anchor="ctr"/>
          <a:lstStyle/>
          <a:p>
            <a:pPr algn="ctr"/>
            <a:r>
              <a:rPr lang="en-US" sz="900" dirty="0">
                <a:ln>
                  <a:solidFill>
                    <a:schemeClr val="bg1">
                      <a:alpha val="0"/>
                    </a:schemeClr>
                  </a:solidFill>
                </a:ln>
              </a:rPr>
              <a:t>ROLE 1</a:t>
            </a:r>
          </a:p>
        </p:txBody>
      </p:sp>
      <p:cxnSp>
        <p:nvCxnSpPr>
          <p:cNvPr id="109" name="Straight Connector 108"/>
          <p:cNvCxnSpPr>
            <a:stCxn id="93" idx="3"/>
            <a:endCxn id="94" idx="1"/>
          </p:cNvCxnSpPr>
          <p:nvPr>
            <p:custDataLst>
              <p:tags r:id="rId5"/>
            </p:custDataLst>
          </p:nvPr>
        </p:nvCxnSpPr>
        <p:spPr>
          <a:xfrm>
            <a:off x="6612709" y="1941212"/>
            <a:ext cx="679415" cy="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16" name="Rectangle 115"/>
          <p:cNvSpPr/>
          <p:nvPr>
            <p:custDataLst>
              <p:tags r:id="rId6"/>
            </p:custDataLst>
          </p:nvPr>
        </p:nvSpPr>
        <p:spPr>
          <a:xfrm>
            <a:off x="6095354" y="1804052"/>
            <a:ext cx="1714947" cy="274320"/>
          </a:xfrm>
          <a:prstGeom prst="rect">
            <a:avLst/>
          </a:prstGeom>
          <a:noFill/>
          <a:ln w="127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68571" tIns="34286" rIns="68571" bIns="34286" rtlCol="0" anchor="ctr"/>
          <a:lstStyle/>
          <a:p>
            <a:pPr algn="ctr"/>
            <a:endParaRPr lang="en-US" dirty="0">
              <a:ln>
                <a:solidFill>
                  <a:schemeClr val="bg1">
                    <a:alpha val="0"/>
                  </a:schemeClr>
                </a:solidFill>
              </a:ln>
            </a:endParaRPr>
          </a:p>
        </p:txBody>
      </p:sp>
      <p:sp>
        <p:nvSpPr>
          <p:cNvPr id="117" name="Rectangle 116"/>
          <p:cNvSpPr/>
          <p:nvPr>
            <p:custDataLst>
              <p:tags r:id="rId7"/>
            </p:custDataLst>
          </p:nvPr>
        </p:nvSpPr>
        <p:spPr>
          <a:xfrm>
            <a:off x="6678430" y="2152889"/>
            <a:ext cx="548783" cy="274320"/>
          </a:xfrm>
          <a:prstGeom prst="rect">
            <a:avLst/>
          </a:prstGeom>
          <a:noFill/>
          <a:ln w="127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68571" tIns="34286" rIns="68571" bIns="34286" rtlCol="0" anchor="ctr"/>
          <a:lstStyle/>
          <a:p>
            <a:pPr algn="ctr"/>
            <a:endParaRPr lang="en-US" dirty="0">
              <a:ln>
                <a:solidFill>
                  <a:schemeClr val="bg1">
                    <a:alpha val="0"/>
                  </a:schemeClr>
                </a:solidFill>
              </a:ln>
            </a:endParaRPr>
          </a:p>
        </p:txBody>
      </p:sp>
      <p:cxnSp>
        <p:nvCxnSpPr>
          <p:cNvPr id="118" name="Straight Connector 117"/>
          <p:cNvCxnSpPr>
            <a:stCxn id="93" idx="2"/>
            <a:endCxn id="95" idx="0"/>
          </p:cNvCxnSpPr>
          <p:nvPr>
            <p:custDataLst>
              <p:tags r:id="rId8"/>
            </p:custDataLst>
          </p:nvPr>
        </p:nvCxnSpPr>
        <p:spPr>
          <a:xfrm rot="16200000" flipH="1">
            <a:off x="6591168" y="1825526"/>
            <a:ext cx="143096" cy="580212"/>
          </a:xfrm>
          <a:prstGeom prst="bentConnector3">
            <a:avLst>
              <a:gd name="adj1" fmla="val 50000"/>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19" name="Rectangle 118"/>
          <p:cNvSpPr/>
          <p:nvPr/>
        </p:nvSpPr>
        <p:spPr>
          <a:xfrm>
            <a:off x="6081333" y="2231002"/>
            <a:ext cx="554623" cy="196208"/>
          </a:xfrm>
          <a:prstGeom prst="rect">
            <a:avLst/>
          </a:prstGeom>
        </p:spPr>
        <p:txBody>
          <a:bodyPr wrap="none" lIns="68571" tIns="34286" rIns="68571" bIns="34286">
            <a:spAutoFit/>
          </a:bodyPr>
          <a:lstStyle/>
          <a:p>
            <a:pPr algn="ctr" defTabSz="685261" fontAlgn="base">
              <a:spcBef>
                <a:spcPts val="900"/>
              </a:spcBef>
              <a:spcAft>
                <a:spcPct val="0"/>
              </a:spcAft>
            </a:pPr>
            <a:r>
              <a:rPr lang="en-US" sz="800" dirty="0">
                <a:ln>
                  <a:solidFill>
                    <a:srgbClr val="FFFFFF">
                      <a:alpha val="0"/>
                    </a:srgbClr>
                  </a:solidFill>
                </a:ln>
                <a:solidFill>
                  <a:srgbClr val="595959"/>
                </a:solidFill>
              </a:rPr>
              <a:t>Subnet 2</a:t>
            </a:r>
          </a:p>
        </p:txBody>
      </p:sp>
      <p:sp>
        <p:nvSpPr>
          <p:cNvPr id="120" name="Rectangle 119"/>
          <p:cNvSpPr/>
          <p:nvPr/>
        </p:nvSpPr>
        <p:spPr>
          <a:xfrm>
            <a:off x="7270946" y="2042896"/>
            <a:ext cx="554624" cy="196208"/>
          </a:xfrm>
          <a:prstGeom prst="rect">
            <a:avLst/>
          </a:prstGeom>
        </p:spPr>
        <p:txBody>
          <a:bodyPr wrap="none" lIns="68571" tIns="34286" rIns="68571" bIns="34286">
            <a:spAutoFit/>
          </a:bodyPr>
          <a:lstStyle/>
          <a:p>
            <a:pPr algn="ctr" defTabSz="685261" fontAlgn="base">
              <a:spcBef>
                <a:spcPts val="900"/>
              </a:spcBef>
              <a:spcAft>
                <a:spcPct val="0"/>
              </a:spcAft>
            </a:pPr>
            <a:r>
              <a:rPr lang="en-US" sz="800" dirty="0">
                <a:ln>
                  <a:solidFill>
                    <a:srgbClr val="FFFFFF">
                      <a:alpha val="0"/>
                    </a:srgbClr>
                  </a:solidFill>
                </a:ln>
                <a:solidFill>
                  <a:srgbClr val="595959"/>
                </a:solidFill>
              </a:rPr>
              <a:t>Subnet 1</a:t>
            </a:r>
          </a:p>
        </p:txBody>
      </p:sp>
      <p:cxnSp>
        <p:nvCxnSpPr>
          <p:cNvPr id="132" name="Straight Arrow Connector 131"/>
          <p:cNvCxnSpPr/>
          <p:nvPr/>
        </p:nvCxnSpPr>
        <p:spPr>
          <a:xfrm flipV="1">
            <a:off x="7051842" y="2537116"/>
            <a:ext cx="285072" cy="404852"/>
          </a:xfrm>
          <a:prstGeom prst="straightConnector1">
            <a:avLst/>
          </a:prstGeom>
          <a:ln w="19050">
            <a:solidFill>
              <a:schemeClr val="tx2"/>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flipH="1">
            <a:off x="6052165" y="3107532"/>
            <a:ext cx="1082728" cy="31380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flipH="1">
            <a:off x="6386346" y="3086107"/>
            <a:ext cx="702100" cy="53171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flipH="1">
            <a:off x="6696458" y="3067056"/>
            <a:ext cx="391988" cy="64125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a:xfrm>
            <a:off x="7049152" y="3134321"/>
            <a:ext cx="397357" cy="13908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flipH="1">
            <a:off x="7241049" y="3421346"/>
            <a:ext cx="183643" cy="28696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a:off x="7432311" y="3421345"/>
            <a:ext cx="357533" cy="16981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a:off x="7432306" y="3421341"/>
            <a:ext cx="100649" cy="23218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80" name="Freeform 6"/>
          <p:cNvSpPr>
            <a:spLocks noEditPoints="1"/>
          </p:cNvSpPr>
          <p:nvPr/>
        </p:nvSpPr>
        <p:spPr bwMode="auto">
          <a:xfrm>
            <a:off x="5855848" y="3385651"/>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71" tIns="34286" rIns="68571" bIns="34286" numCol="1" anchor="t" anchorCtr="0" compatLnSpc="1">
            <a:prstTxWarp prst="textNoShape">
              <a:avLst/>
            </a:prstTxWarp>
          </a:bodyPr>
          <a:lstStyle/>
          <a:p>
            <a:endParaRPr lang="en-US" dirty="0"/>
          </a:p>
        </p:txBody>
      </p:sp>
      <p:sp>
        <p:nvSpPr>
          <p:cNvPr id="83" name="Freeform 6"/>
          <p:cNvSpPr>
            <a:spLocks noEditPoints="1"/>
          </p:cNvSpPr>
          <p:nvPr/>
        </p:nvSpPr>
        <p:spPr bwMode="auto">
          <a:xfrm>
            <a:off x="6201219" y="3623776"/>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71" tIns="34286" rIns="68571" bIns="34286" numCol="1" anchor="t" anchorCtr="0" compatLnSpc="1">
            <a:prstTxWarp prst="textNoShape">
              <a:avLst/>
            </a:prstTxWarp>
          </a:bodyPr>
          <a:lstStyle/>
          <a:p>
            <a:endParaRPr lang="en-US" dirty="0"/>
          </a:p>
        </p:txBody>
      </p:sp>
      <p:sp>
        <p:nvSpPr>
          <p:cNvPr id="84" name="Freeform 6"/>
          <p:cNvSpPr>
            <a:spLocks noEditPoints="1"/>
          </p:cNvSpPr>
          <p:nvPr/>
        </p:nvSpPr>
        <p:spPr bwMode="auto">
          <a:xfrm>
            <a:off x="6577556" y="3728551"/>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71" tIns="34286" rIns="68571" bIns="34286" numCol="1" anchor="t" anchorCtr="0" compatLnSpc="1">
            <a:prstTxWarp prst="textNoShape">
              <a:avLst/>
            </a:prstTxWarp>
          </a:bodyPr>
          <a:lstStyle/>
          <a:p>
            <a:endParaRPr lang="en-US" dirty="0"/>
          </a:p>
        </p:txBody>
      </p:sp>
      <p:sp>
        <p:nvSpPr>
          <p:cNvPr id="86" name="Freeform 6"/>
          <p:cNvSpPr>
            <a:spLocks noEditPoints="1"/>
          </p:cNvSpPr>
          <p:nvPr/>
        </p:nvSpPr>
        <p:spPr bwMode="auto">
          <a:xfrm>
            <a:off x="7130149" y="3728551"/>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71" tIns="34286" rIns="68571" bIns="34286" numCol="1" anchor="t" anchorCtr="0" compatLnSpc="1">
            <a:prstTxWarp prst="textNoShape">
              <a:avLst/>
            </a:prstTxWarp>
          </a:bodyPr>
          <a:lstStyle/>
          <a:p>
            <a:endParaRPr lang="en-US" dirty="0"/>
          </a:p>
        </p:txBody>
      </p:sp>
      <p:sp>
        <p:nvSpPr>
          <p:cNvPr id="87" name="Freeform 6"/>
          <p:cNvSpPr>
            <a:spLocks noEditPoints="1"/>
          </p:cNvSpPr>
          <p:nvPr/>
        </p:nvSpPr>
        <p:spPr bwMode="auto">
          <a:xfrm>
            <a:off x="7525539" y="3659495"/>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71" tIns="34286" rIns="68571" bIns="34286" numCol="1" anchor="t" anchorCtr="0" compatLnSpc="1">
            <a:prstTxWarp prst="textNoShape">
              <a:avLst/>
            </a:prstTxWarp>
          </a:bodyPr>
          <a:lstStyle/>
          <a:p>
            <a:endParaRPr lang="en-US" dirty="0"/>
          </a:p>
        </p:txBody>
      </p:sp>
      <p:sp>
        <p:nvSpPr>
          <p:cNvPr id="89" name="Freeform 6"/>
          <p:cNvSpPr>
            <a:spLocks noEditPoints="1"/>
          </p:cNvSpPr>
          <p:nvPr/>
        </p:nvSpPr>
        <p:spPr bwMode="auto">
          <a:xfrm>
            <a:off x="7801836" y="3549958"/>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71" tIns="34286" rIns="68571" bIns="34286" numCol="1" anchor="t" anchorCtr="0" compatLnSpc="1">
            <a:prstTxWarp prst="textNoShape">
              <a:avLst/>
            </a:prstTxWarp>
          </a:bodyPr>
          <a:lstStyle/>
          <a:p>
            <a:endParaRPr lang="en-US" dirty="0"/>
          </a:p>
        </p:txBody>
      </p:sp>
      <p:grpSp>
        <p:nvGrpSpPr>
          <p:cNvPr id="19" name="Group 18"/>
          <p:cNvGrpSpPr/>
          <p:nvPr/>
        </p:nvGrpSpPr>
        <p:grpSpPr>
          <a:xfrm>
            <a:off x="6694831" y="2958005"/>
            <a:ext cx="674676" cy="186906"/>
            <a:chOff x="8924116" y="3944007"/>
            <a:chExt cx="899334" cy="249208"/>
          </a:xfrm>
        </p:grpSpPr>
        <p:sp>
          <p:nvSpPr>
            <p:cNvPr id="18" name="Rectangle 17"/>
            <p:cNvSpPr/>
            <p:nvPr/>
          </p:nvSpPr>
          <p:spPr bwMode="auto">
            <a:xfrm>
              <a:off x="8963025" y="3976688"/>
              <a:ext cx="802481" cy="19288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8" name="Freeform 6"/>
            <p:cNvSpPr>
              <a:spLocks noEditPoints="1"/>
            </p:cNvSpPr>
            <p:nvPr/>
          </p:nvSpPr>
          <p:spPr bwMode="auto">
            <a:xfrm>
              <a:off x="8924116" y="3944007"/>
              <a:ext cx="899334" cy="249208"/>
            </a:xfrm>
            <a:custGeom>
              <a:avLst/>
              <a:gdLst>
                <a:gd name="T0" fmla="*/ 2234 w 2234"/>
                <a:gd name="T1" fmla="*/ 479 h 619"/>
                <a:gd name="T2" fmla="*/ 143 w 2234"/>
                <a:gd name="T3" fmla="*/ 0 h 619"/>
                <a:gd name="T4" fmla="*/ 143 w 2234"/>
                <a:gd name="T5" fmla="*/ 619 h 619"/>
                <a:gd name="T6" fmla="*/ 1927 w 2234"/>
                <a:gd name="T7" fmla="*/ 422 h 619"/>
                <a:gd name="T8" fmla="*/ 1125 w 2234"/>
                <a:gd name="T9" fmla="*/ 114 h 619"/>
                <a:gd name="T10" fmla="*/ 1125 w 2234"/>
                <a:gd name="T11" fmla="*/ 202 h 619"/>
                <a:gd name="T12" fmla="*/ 1125 w 2234"/>
                <a:gd name="T13" fmla="*/ 270 h 619"/>
                <a:gd name="T14" fmla="*/ 1125 w 2234"/>
                <a:gd name="T15" fmla="*/ 358 h 619"/>
                <a:gd name="T16" fmla="*/ 1125 w 2234"/>
                <a:gd name="T17" fmla="*/ 419 h 619"/>
                <a:gd name="T18" fmla="*/ 1125 w 2234"/>
                <a:gd name="T19" fmla="*/ 507 h 619"/>
                <a:gd name="T20" fmla="*/ 959 w 2234"/>
                <a:gd name="T21" fmla="*/ 114 h 619"/>
                <a:gd name="T22" fmla="*/ 959 w 2234"/>
                <a:gd name="T23" fmla="*/ 202 h 619"/>
                <a:gd name="T24" fmla="*/ 959 w 2234"/>
                <a:gd name="T25" fmla="*/ 270 h 619"/>
                <a:gd name="T26" fmla="*/ 959 w 2234"/>
                <a:gd name="T27" fmla="*/ 358 h 619"/>
                <a:gd name="T28" fmla="*/ 959 w 2234"/>
                <a:gd name="T29" fmla="*/ 419 h 619"/>
                <a:gd name="T30" fmla="*/ 959 w 2234"/>
                <a:gd name="T31" fmla="*/ 507 h 619"/>
                <a:gd name="T32" fmla="*/ 796 w 2234"/>
                <a:gd name="T33" fmla="*/ 114 h 619"/>
                <a:gd name="T34" fmla="*/ 796 w 2234"/>
                <a:gd name="T35" fmla="*/ 202 h 619"/>
                <a:gd name="T36" fmla="*/ 796 w 2234"/>
                <a:gd name="T37" fmla="*/ 270 h 619"/>
                <a:gd name="T38" fmla="*/ 796 w 2234"/>
                <a:gd name="T39" fmla="*/ 358 h 619"/>
                <a:gd name="T40" fmla="*/ 796 w 2234"/>
                <a:gd name="T41" fmla="*/ 419 h 619"/>
                <a:gd name="T42" fmla="*/ 796 w 2234"/>
                <a:gd name="T43" fmla="*/ 507 h 619"/>
                <a:gd name="T44" fmla="*/ 633 w 2234"/>
                <a:gd name="T45" fmla="*/ 114 h 619"/>
                <a:gd name="T46" fmla="*/ 633 w 2234"/>
                <a:gd name="T47" fmla="*/ 202 h 619"/>
                <a:gd name="T48" fmla="*/ 633 w 2234"/>
                <a:gd name="T49" fmla="*/ 270 h 619"/>
                <a:gd name="T50" fmla="*/ 633 w 2234"/>
                <a:gd name="T51" fmla="*/ 358 h 619"/>
                <a:gd name="T52" fmla="*/ 633 w 2234"/>
                <a:gd name="T53" fmla="*/ 419 h 619"/>
                <a:gd name="T54" fmla="*/ 633 w 2234"/>
                <a:gd name="T55" fmla="*/ 507 h 619"/>
                <a:gd name="T56" fmla="*/ 467 w 2234"/>
                <a:gd name="T57" fmla="*/ 114 h 619"/>
                <a:gd name="T58" fmla="*/ 467 w 2234"/>
                <a:gd name="T59" fmla="*/ 202 h 619"/>
                <a:gd name="T60" fmla="*/ 467 w 2234"/>
                <a:gd name="T61" fmla="*/ 270 h 619"/>
                <a:gd name="T62" fmla="*/ 467 w 2234"/>
                <a:gd name="T63" fmla="*/ 358 h 619"/>
                <a:gd name="T64" fmla="*/ 467 w 2234"/>
                <a:gd name="T65" fmla="*/ 419 h 619"/>
                <a:gd name="T66" fmla="*/ 467 w 2234"/>
                <a:gd name="T67" fmla="*/ 507 h 619"/>
                <a:gd name="T68" fmla="*/ 302 w 2234"/>
                <a:gd name="T69" fmla="*/ 114 h 619"/>
                <a:gd name="T70" fmla="*/ 302 w 2234"/>
                <a:gd name="T71" fmla="*/ 202 h 619"/>
                <a:gd name="T72" fmla="*/ 302 w 2234"/>
                <a:gd name="T73" fmla="*/ 270 h 619"/>
                <a:gd name="T74" fmla="*/ 302 w 2234"/>
                <a:gd name="T75" fmla="*/ 358 h 619"/>
                <a:gd name="T76" fmla="*/ 302 w 2234"/>
                <a:gd name="T77" fmla="*/ 419 h 619"/>
                <a:gd name="T78" fmla="*/ 302 w 2234"/>
                <a:gd name="T79" fmla="*/ 507 h 619"/>
                <a:gd name="T80" fmla="*/ 139 w 2234"/>
                <a:gd name="T81" fmla="*/ 114 h 619"/>
                <a:gd name="T82" fmla="*/ 139 w 2234"/>
                <a:gd name="T83" fmla="*/ 202 h 619"/>
                <a:gd name="T84" fmla="*/ 139 w 2234"/>
                <a:gd name="T85" fmla="*/ 270 h 619"/>
                <a:gd name="T86" fmla="*/ 139 w 2234"/>
                <a:gd name="T87" fmla="*/ 358 h 619"/>
                <a:gd name="T88" fmla="*/ 139 w 2234"/>
                <a:gd name="T89" fmla="*/ 419 h 619"/>
                <a:gd name="T90" fmla="*/ 139 w 2234"/>
                <a:gd name="T91" fmla="*/ 507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34" h="619">
                  <a:moveTo>
                    <a:pt x="143" y="619"/>
                  </a:moveTo>
                  <a:cubicBezTo>
                    <a:pt x="2091" y="619"/>
                    <a:pt x="2091" y="619"/>
                    <a:pt x="2091" y="619"/>
                  </a:cubicBezTo>
                  <a:cubicBezTo>
                    <a:pt x="2170" y="619"/>
                    <a:pt x="2234" y="558"/>
                    <a:pt x="2234" y="479"/>
                  </a:cubicBezTo>
                  <a:cubicBezTo>
                    <a:pt x="2234" y="143"/>
                    <a:pt x="2234" y="143"/>
                    <a:pt x="2234" y="143"/>
                  </a:cubicBezTo>
                  <a:cubicBezTo>
                    <a:pt x="2234" y="64"/>
                    <a:pt x="2170" y="0"/>
                    <a:pt x="2091" y="0"/>
                  </a:cubicBezTo>
                  <a:cubicBezTo>
                    <a:pt x="143" y="0"/>
                    <a:pt x="143" y="0"/>
                    <a:pt x="143" y="0"/>
                  </a:cubicBezTo>
                  <a:cubicBezTo>
                    <a:pt x="64" y="0"/>
                    <a:pt x="0" y="64"/>
                    <a:pt x="0" y="143"/>
                  </a:cubicBezTo>
                  <a:cubicBezTo>
                    <a:pt x="0" y="479"/>
                    <a:pt x="0" y="479"/>
                    <a:pt x="0" y="479"/>
                  </a:cubicBezTo>
                  <a:cubicBezTo>
                    <a:pt x="0" y="558"/>
                    <a:pt x="64" y="619"/>
                    <a:pt x="143" y="619"/>
                  </a:cubicBezTo>
                  <a:close/>
                  <a:moveTo>
                    <a:pt x="1927" y="198"/>
                  </a:moveTo>
                  <a:cubicBezTo>
                    <a:pt x="1989" y="198"/>
                    <a:pt x="2040" y="248"/>
                    <a:pt x="2040" y="310"/>
                  </a:cubicBezTo>
                  <a:cubicBezTo>
                    <a:pt x="2040" y="373"/>
                    <a:pt x="1989" y="422"/>
                    <a:pt x="1927" y="422"/>
                  </a:cubicBezTo>
                  <a:cubicBezTo>
                    <a:pt x="1866" y="422"/>
                    <a:pt x="1815" y="373"/>
                    <a:pt x="1815" y="310"/>
                  </a:cubicBezTo>
                  <a:cubicBezTo>
                    <a:pt x="1815" y="248"/>
                    <a:pt x="1866" y="198"/>
                    <a:pt x="1927" y="198"/>
                  </a:cubicBezTo>
                  <a:close/>
                  <a:moveTo>
                    <a:pt x="1125" y="114"/>
                  </a:moveTo>
                  <a:cubicBezTo>
                    <a:pt x="1213" y="114"/>
                    <a:pt x="1213" y="114"/>
                    <a:pt x="1213" y="114"/>
                  </a:cubicBezTo>
                  <a:cubicBezTo>
                    <a:pt x="1213" y="202"/>
                    <a:pt x="1213" y="202"/>
                    <a:pt x="1213" y="202"/>
                  </a:cubicBezTo>
                  <a:cubicBezTo>
                    <a:pt x="1125" y="202"/>
                    <a:pt x="1125" y="202"/>
                    <a:pt x="1125" y="202"/>
                  </a:cubicBezTo>
                  <a:cubicBezTo>
                    <a:pt x="1125" y="114"/>
                    <a:pt x="1125" y="114"/>
                    <a:pt x="1125" y="114"/>
                  </a:cubicBezTo>
                  <a:cubicBezTo>
                    <a:pt x="1125" y="114"/>
                    <a:pt x="1125" y="114"/>
                    <a:pt x="1125" y="114"/>
                  </a:cubicBezTo>
                  <a:close/>
                  <a:moveTo>
                    <a:pt x="1125" y="270"/>
                  </a:moveTo>
                  <a:cubicBezTo>
                    <a:pt x="1213" y="270"/>
                    <a:pt x="1213" y="270"/>
                    <a:pt x="1213" y="270"/>
                  </a:cubicBezTo>
                  <a:cubicBezTo>
                    <a:pt x="1213" y="358"/>
                    <a:pt x="1213" y="358"/>
                    <a:pt x="1213" y="358"/>
                  </a:cubicBezTo>
                  <a:cubicBezTo>
                    <a:pt x="1125" y="358"/>
                    <a:pt x="1125" y="358"/>
                    <a:pt x="1125" y="358"/>
                  </a:cubicBezTo>
                  <a:cubicBezTo>
                    <a:pt x="1125" y="270"/>
                    <a:pt x="1125" y="270"/>
                    <a:pt x="1125" y="270"/>
                  </a:cubicBezTo>
                  <a:cubicBezTo>
                    <a:pt x="1125" y="270"/>
                    <a:pt x="1125" y="270"/>
                    <a:pt x="1125" y="270"/>
                  </a:cubicBezTo>
                  <a:close/>
                  <a:moveTo>
                    <a:pt x="1125" y="419"/>
                  </a:moveTo>
                  <a:cubicBezTo>
                    <a:pt x="1213" y="419"/>
                    <a:pt x="1213" y="419"/>
                    <a:pt x="1213" y="419"/>
                  </a:cubicBezTo>
                  <a:cubicBezTo>
                    <a:pt x="1213" y="507"/>
                    <a:pt x="1213" y="507"/>
                    <a:pt x="1213" y="507"/>
                  </a:cubicBezTo>
                  <a:cubicBezTo>
                    <a:pt x="1125" y="507"/>
                    <a:pt x="1125" y="507"/>
                    <a:pt x="1125" y="507"/>
                  </a:cubicBezTo>
                  <a:cubicBezTo>
                    <a:pt x="1125" y="419"/>
                    <a:pt x="1125" y="419"/>
                    <a:pt x="1125" y="419"/>
                  </a:cubicBezTo>
                  <a:cubicBezTo>
                    <a:pt x="1125" y="419"/>
                    <a:pt x="1125" y="419"/>
                    <a:pt x="1125" y="419"/>
                  </a:cubicBezTo>
                  <a:close/>
                  <a:moveTo>
                    <a:pt x="959" y="114"/>
                  </a:moveTo>
                  <a:cubicBezTo>
                    <a:pt x="1050" y="114"/>
                    <a:pt x="1050" y="114"/>
                    <a:pt x="1050" y="114"/>
                  </a:cubicBezTo>
                  <a:cubicBezTo>
                    <a:pt x="1050" y="202"/>
                    <a:pt x="1050" y="202"/>
                    <a:pt x="1050" y="202"/>
                  </a:cubicBezTo>
                  <a:cubicBezTo>
                    <a:pt x="959" y="202"/>
                    <a:pt x="959" y="202"/>
                    <a:pt x="959" y="202"/>
                  </a:cubicBezTo>
                  <a:cubicBezTo>
                    <a:pt x="959" y="114"/>
                    <a:pt x="959" y="114"/>
                    <a:pt x="959" y="114"/>
                  </a:cubicBezTo>
                  <a:cubicBezTo>
                    <a:pt x="959" y="114"/>
                    <a:pt x="959" y="114"/>
                    <a:pt x="959" y="114"/>
                  </a:cubicBezTo>
                  <a:close/>
                  <a:moveTo>
                    <a:pt x="959" y="270"/>
                  </a:moveTo>
                  <a:cubicBezTo>
                    <a:pt x="1050" y="270"/>
                    <a:pt x="1050" y="270"/>
                    <a:pt x="1050" y="270"/>
                  </a:cubicBezTo>
                  <a:cubicBezTo>
                    <a:pt x="1050" y="358"/>
                    <a:pt x="1050" y="358"/>
                    <a:pt x="1050" y="358"/>
                  </a:cubicBezTo>
                  <a:cubicBezTo>
                    <a:pt x="959" y="358"/>
                    <a:pt x="959" y="358"/>
                    <a:pt x="959" y="358"/>
                  </a:cubicBezTo>
                  <a:cubicBezTo>
                    <a:pt x="959" y="270"/>
                    <a:pt x="959" y="270"/>
                    <a:pt x="959" y="270"/>
                  </a:cubicBezTo>
                  <a:cubicBezTo>
                    <a:pt x="959" y="270"/>
                    <a:pt x="959" y="270"/>
                    <a:pt x="959" y="270"/>
                  </a:cubicBezTo>
                  <a:close/>
                  <a:moveTo>
                    <a:pt x="959" y="419"/>
                  </a:moveTo>
                  <a:cubicBezTo>
                    <a:pt x="1050" y="419"/>
                    <a:pt x="1050" y="419"/>
                    <a:pt x="1050" y="419"/>
                  </a:cubicBezTo>
                  <a:cubicBezTo>
                    <a:pt x="1050" y="507"/>
                    <a:pt x="1050" y="507"/>
                    <a:pt x="1050" y="507"/>
                  </a:cubicBezTo>
                  <a:cubicBezTo>
                    <a:pt x="959" y="507"/>
                    <a:pt x="959" y="507"/>
                    <a:pt x="959" y="507"/>
                  </a:cubicBezTo>
                  <a:cubicBezTo>
                    <a:pt x="959" y="419"/>
                    <a:pt x="959" y="419"/>
                    <a:pt x="959" y="419"/>
                  </a:cubicBezTo>
                  <a:cubicBezTo>
                    <a:pt x="959" y="419"/>
                    <a:pt x="959" y="419"/>
                    <a:pt x="959" y="419"/>
                  </a:cubicBezTo>
                  <a:close/>
                  <a:moveTo>
                    <a:pt x="796" y="114"/>
                  </a:moveTo>
                  <a:cubicBezTo>
                    <a:pt x="886" y="114"/>
                    <a:pt x="886" y="114"/>
                    <a:pt x="886" y="114"/>
                  </a:cubicBezTo>
                  <a:cubicBezTo>
                    <a:pt x="886" y="202"/>
                    <a:pt x="886" y="202"/>
                    <a:pt x="886" y="202"/>
                  </a:cubicBezTo>
                  <a:cubicBezTo>
                    <a:pt x="796" y="202"/>
                    <a:pt x="796" y="202"/>
                    <a:pt x="796" y="202"/>
                  </a:cubicBezTo>
                  <a:cubicBezTo>
                    <a:pt x="796" y="114"/>
                    <a:pt x="796" y="114"/>
                    <a:pt x="796" y="114"/>
                  </a:cubicBezTo>
                  <a:cubicBezTo>
                    <a:pt x="796" y="114"/>
                    <a:pt x="796" y="114"/>
                    <a:pt x="796" y="114"/>
                  </a:cubicBezTo>
                  <a:close/>
                  <a:moveTo>
                    <a:pt x="796" y="270"/>
                  </a:moveTo>
                  <a:cubicBezTo>
                    <a:pt x="886" y="270"/>
                    <a:pt x="886" y="270"/>
                    <a:pt x="886" y="270"/>
                  </a:cubicBezTo>
                  <a:cubicBezTo>
                    <a:pt x="886" y="358"/>
                    <a:pt x="886" y="358"/>
                    <a:pt x="886" y="358"/>
                  </a:cubicBezTo>
                  <a:cubicBezTo>
                    <a:pt x="796" y="358"/>
                    <a:pt x="796" y="358"/>
                    <a:pt x="796" y="358"/>
                  </a:cubicBezTo>
                  <a:cubicBezTo>
                    <a:pt x="796" y="270"/>
                    <a:pt x="796" y="270"/>
                    <a:pt x="796" y="270"/>
                  </a:cubicBezTo>
                  <a:cubicBezTo>
                    <a:pt x="796" y="270"/>
                    <a:pt x="796" y="270"/>
                    <a:pt x="796" y="270"/>
                  </a:cubicBezTo>
                  <a:close/>
                  <a:moveTo>
                    <a:pt x="796" y="419"/>
                  </a:moveTo>
                  <a:cubicBezTo>
                    <a:pt x="886" y="419"/>
                    <a:pt x="886" y="419"/>
                    <a:pt x="886" y="419"/>
                  </a:cubicBezTo>
                  <a:cubicBezTo>
                    <a:pt x="886" y="507"/>
                    <a:pt x="886" y="507"/>
                    <a:pt x="886" y="507"/>
                  </a:cubicBezTo>
                  <a:cubicBezTo>
                    <a:pt x="796" y="507"/>
                    <a:pt x="796" y="507"/>
                    <a:pt x="796" y="507"/>
                  </a:cubicBezTo>
                  <a:cubicBezTo>
                    <a:pt x="796" y="419"/>
                    <a:pt x="796" y="419"/>
                    <a:pt x="796" y="419"/>
                  </a:cubicBezTo>
                  <a:cubicBezTo>
                    <a:pt x="796" y="419"/>
                    <a:pt x="796" y="419"/>
                    <a:pt x="796" y="419"/>
                  </a:cubicBezTo>
                  <a:close/>
                  <a:moveTo>
                    <a:pt x="633" y="114"/>
                  </a:moveTo>
                  <a:cubicBezTo>
                    <a:pt x="721" y="114"/>
                    <a:pt x="721" y="114"/>
                    <a:pt x="721" y="114"/>
                  </a:cubicBezTo>
                  <a:cubicBezTo>
                    <a:pt x="721" y="202"/>
                    <a:pt x="721" y="202"/>
                    <a:pt x="721" y="202"/>
                  </a:cubicBezTo>
                  <a:cubicBezTo>
                    <a:pt x="633" y="202"/>
                    <a:pt x="633" y="202"/>
                    <a:pt x="633" y="202"/>
                  </a:cubicBezTo>
                  <a:cubicBezTo>
                    <a:pt x="633" y="114"/>
                    <a:pt x="633" y="114"/>
                    <a:pt x="633" y="114"/>
                  </a:cubicBezTo>
                  <a:cubicBezTo>
                    <a:pt x="633" y="114"/>
                    <a:pt x="633" y="114"/>
                    <a:pt x="633" y="114"/>
                  </a:cubicBezTo>
                  <a:close/>
                  <a:moveTo>
                    <a:pt x="633" y="270"/>
                  </a:moveTo>
                  <a:cubicBezTo>
                    <a:pt x="721" y="270"/>
                    <a:pt x="721" y="270"/>
                    <a:pt x="721" y="270"/>
                  </a:cubicBezTo>
                  <a:cubicBezTo>
                    <a:pt x="721" y="358"/>
                    <a:pt x="721" y="358"/>
                    <a:pt x="721" y="358"/>
                  </a:cubicBezTo>
                  <a:cubicBezTo>
                    <a:pt x="633" y="358"/>
                    <a:pt x="633" y="358"/>
                    <a:pt x="633" y="358"/>
                  </a:cubicBezTo>
                  <a:cubicBezTo>
                    <a:pt x="633" y="270"/>
                    <a:pt x="633" y="270"/>
                    <a:pt x="633" y="270"/>
                  </a:cubicBezTo>
                  <a:cubicBezTo>
                    <a:pt x="633" y="270"/>
                    <a:pt x="633" y="270"/>
                    <a:pt x="633" y="270"/>
                  </a:cubicBezTo>
                  <a:close/>
                  <a:moveTo>
                    <a:pt x="633" y="419"/>
                  </a:moveTo>
                  <a:cubicBezTo>
                    <a:pt x="721" y="419"/>
                    <a:pt x="721" y="419"/>
                    <a:pt x="721" y="419"/>
                  </a:cubicBezTo>
                  <a:cubicBezTo>
                    <a:pt x="721" y="507"/>
                    <a:pt x="721" y="507"/>
                    <a:pt x="721" y="507"/>
                  </a:cubicBezTo>
                  <a:cubicBezTo>
                    <a:pt x="633" y="507"/>
                    <a:pt x="633" y="507"/>
                    <a:pt x="633" y="507"/>
                  </a:cubicBezTo>
                  <a:cubicBezTo>
                    <a:pt x="633" y="419"/>
                    <a:pt x="633" y="419"/>
                    <a:pt x="633" y="419"/>
                  </a:cubicBezTo>
                  <a:cubicBezTo>
                    <a:pt x="633" y="419"/>
                    <a:pt x="633" y="419"/>
                    <a:pt x="633" y="419"/>
                  </a:cubicBezTo>
                  <a:close/>
                  <a:moveTo>
                    <a:pt x="467" y="114"/>
                  </a:moveTo>
                  <a:cubicBezTo>
                    <a:pt x="556" y="114"/>
                    <a:pt x="556" y="114"/>
                    <a:pt x="556" y="114"/>
                  </a:cubicBezTo>
                  <a:cubicBezTo>
                    <a:pt x="556" y="202"/>
                    <a:pt x="556" y="202"/>
                    <a:pt x="556" y="202"/>
                  </a:cubicBezTo>
                  <a:cubicBezTo>
                    <a:pt x="467" y="202"/>
                    <a:pt x="467" y="202"/>
                    <a:pt x="467" y="202"/>
                  </a:cubicBezTo>
                  <a:cubicBezTo>
                    <a:pt x="467" y="114"/>
                    <a:pt x="467" y="114"/>
                    <a:pt x="467" y="114"/>
                  </a:cubicBezTo>
                  <a:cubicBezTo>
                    <a:pt x="467" y="114"/>
                    <a:pt x="467" y="114"/>
                    <a:pt x="467" y="114"/>
                  </a:cubicBezTo>
                  <a:close/>
                  <a:moveTo>
                    <a:pt x="467" y="270"/>
                  </a:moveTo>
                  <a:cubicBezTo>
                    <a:pt x="556" y="270"/>
                    <a:pt x="556" y="270"/>
                    <a:pt x="556" y="270"/>
                  </a:cubicBezTo>
                  <a:cubicBezTo>
                    <a:pt x="556" y="358"/>
                    <a:pt x="556" y="358"/>
                    <a:pt x="556" y="358"/>
                  </a:cubicBezTo>
                  <a:cubicBezTo>
                    <a:pt x="467" y="358"/>
                    <a:pt x="467" y="358"/>
                    <a:pt x="467" y="358"/>
                  </a:cubicBezTo>
                  <a:cubicBezTo>
                    <a:pt x="467" y="270"/>
                    <a:pt x="467" y="270"/>
                    <a:pt x="467" y="270"/>
                  </a:cubicBezTo>
                  <a:cubicBezTo>
                    <a:pt x="467" y="270"/>
                    <a:pt x="467" y="270"/>
                    <a:pt x="467" y="270"/>
                  </a:cubicBezTo>
                  <a:close/>
                  <a:moveTo>
                    <a:pt x="467" y="419"/>
                  </a:moveTo>
                  <a:cubicBezTo>
                    <a:pt x="556" y="419"/>
                    <a:pt x="556" y="419"/>
                    <a:pt x="556" y="419"/>
                  </a:cubicBezTo>
                  <a:cubicBezTo>
                    <a:pt x="556" y="507"/>
                    <a:pt x="556" y="507"/>
                    <a:pt x="556" y="507"/>
                  </a:cubicBezTo>
                  <a:cubicBezTo>
                    <a:pt x="467" y="507"/>
                    <a:pt x="467" y="507"/>
                    <a:pt x="467" y="507"/>
                  </a:cubicBezTo>
                  <a:cubicBezTo>
                    <a:pt x="467" y="419"/>
                    <a:pt x="467" y="419"/>
                    <a:pt x="467" y="419"/>
                  </a:cubicBezTo>
                  <a:cubicBezTo>
                    <a:pt x="467" y="419"/>
                    <a:pt x="467" y="419"/>
                    <a:pt x="467" y="419"/>
                  </a:cubicBezTo>
                  <a:close/>
                  <a:moveTo>
                    <a:pt x="302" y="114"/>
                  </a:moveTo>
                  <a:cubicBezTo>
                    <a:pt x="392" y="114"/>
                    <a:pt x="392" y="114"/>
                    <a:pt x="392" y="114"/>
                  </a:cubicBezTo>
                  <a:cubicBezTo>
                    <a:pt x="392" y="202"/>
                    <a:pt x="392" y="202"/>
                    <a:pt x="392" y="202"/>
                  </a:cubicBezTo>
                  <a:cubicBezTo>
                    <a:pt x="302" y="202"/>
                    <a:pt x="302" y="202"/>
                    <a:pt x="302" y="202"/>
                  </a:cubicBezTo>
                  <a:cubicBezTo>
                    <a:pt x="302" y="114"/>
                    <a:pt x="302" y="114"/>
                    <a:pt x="302" y="114"/>
                  </a:cubicBezTo>
                  <a:cubicBezTo>
                    <a:pt x="302" y="114"/>
                    <a:pt x="302" y="114"/>
                    <a:pt x="302" y="114"/>
                  </a:cubicBezTo>
                  <a:close/>
                  <a:moveTo>
                    <a:pt x="302" y="270"/>
                  </a:moveTo>
                  <a:cubicBezTo>
                    <a:pt x="392" y="270"/>
                    <a:pt x="392" y="270"/>
                    <a:pt x="392" y="270"/>
                  </a:cubicBezTo>
                  <a:cubicBezTo>
                    <a:pt x="392" y="358"/>
                    <a:pt x="392" y="358"/>
                    <a:pt x="392" y="358"/>
                  </a:cubicBezTo>
                  <a:cubicBezTo>
                    <a:pt x="302" y="358"/>
                    <a:pt x="302" y="358"/>
                    <a:pt x="302" y="358"/>
                  </a:cubicBezTo>
                  <a:cubicBezTo>
                    <a:pt x="302" y="270"/>
                    <a:pt x="302" y="270"/>
                    <a:pt x="302" y="270"/>
                  </a:cubicBezTo>
                  <a:cubicBezTo>
                    <a:pt x="302" y="270"/>
                    <a:pt x="302" y="270"/>
                    <a:pt x="302" y="270"/>
                  </a:cubicBezTo>
                  <a:close/>
                  <a:moveTo>
                    <a:pt x="302" y="419"/>
                  </a:moveTo>
                  <a:cubicBezTo>
                    <a:pt x="392" y="419"/>
                    <a:pt x="392" y="419"/>
                    <a:pt x="392" y="419"/>
                  </a:cubicBezTo>
                  <a:cubicBezTo>
                    <a:pt x="392" y="507"/>
                    <a:pt x="392" y="507"/>
                    <a:pt x="392" y="507"/>
                  </a:cubicBezTo>
                  <a:cubicBezTo>
                    <a:pt x="302" y="507"/>
                    <a:pt x="302" y="507"/>
                    <a:pt x="302" y="507"/>
                  </a:cubicBezTo>
                  <a:cubicBezTo>
                    <a:pt x="302" y="419"/>
                    <a:pt x="302" y="419"/>
                    <a:pt x="302" y="419"/>
                  </a:cubicBezTo>
                  <a:cubicBezTo>
                    <a:pt x="302" y="419"/>
                    <a:pt x="302" y="419"/>
                    <a:pt x="302" y="419"/>
                  </a:cubicBezTo>
                  <a:close/>
                  <a:moveTo>
                    <a:pt x="139" y="114"/>
                  </a:moveTo>
                  <a:cubicBezTo>
                    <a:pt x="227" y="114"/>
                    <a:pt x="227" y="114"/>
                    <a:pt x="227" y="114"/>
                  </a:cubicBezTo>
                  <a:cubicBezTo>
                    <a:pt x="227" y="202"/>
                    <a:pt x="227" y="202"/>
                    <a:pt x="227" y="202"/>
                  </a:cubicBezTo>
                  <a:cubicBezTo>
                    <a:pt x="139" y="202"/>
                    <a:pt x="139" y="202"/>
                    <a:pt x="139" y="202"/>
                  </a:cubicBezTo>
                  <a:cubicBezTo>
                    <a:pt x="139" y="114"/>
                    <a:pt x="139" y="114"/>
                    <a:pt x="139" y="114"/>
                  </a:cubicBezTo>
                  <a:cubicBezTo>
                    <a:pt x="139" y="114"/>
                    <a:pt x="139" y="114"/>
                    <a:pt x="139" y="114"/>
                  </a:cubicBezTo>
                  <a:close/>
                  <a:moveTo>
                    <a:pt x="139" y="270"/>
                  </a:moveTo>
                  <a:cubicBezTo>
                    <a:pt x="227" y="270"/>
                    <a:pt x="227" y="270"/>
                    <a:pt x="227" y="270"/>
                  </a:cubicBezTo>
                  <a:cubicBezTo>
                    <a:pt x="227" y="358"/>
                    <a:pt x="227" y="358"/>
                    <a:pt x="227" y="358"/>
                  </a:cubicBezTo>
                  <a:cubicBezTo>
                    <a:pt x="139" y="358"/>
                    <a:pt x="139" y="358"/>
                    <a:pt x="139" y="358"/>
                  </a:cubicBezTo>
                  <a:cubicBezTo>
                    <a:pt x="139" y="270"/>
                    <a:pt x="139" y="270"/>
                    <a:pt x="139" y="270"/>
                  </a:cubicBezTo>
                  <a:cubicBezTo>
                    <a:pt x="139" y="270"/>
                    <a:pt x="139" y="270"/>
                    <a:pt x="139" y="270"/>
                  </a:cubicBezTo>
                  <a:close/>
                  <a:moveTo>
                    <a:pt x="139" y="419"/>
                  </a:moveTo>
                  <a:cubicBezTo>
                    <a:pt x="227" y="419"/>
                    <a:pt x="227" y="419"/>
                    <a:pt x="227" y="419"/>
                  </a:cubicBezTo>
                  <a:cubicBezTo>
                    <a:pt x="227" y="507"/>
                    <a:pt x="227" y="507"/>
                    <a:pt x="227" y="507"/>
                  </a:cubicBezTo>
                  <a:cubicBezTo>
                    <a:pt x="139" y="507"/>
                    <a:pt x="139" y="507"/>
                    <a:pt x="139" y="507"/>
                  </a:cubicBezTo>
                  <a:cubicBezTo>
                    <a:pt x="139" y="419"/>
                    <a:pt x="139" y="419"/>
                    <a:pt x="139" y="419"/>
                  </a:cubicBezTo>
                  <a:cubicBezTo>
                    <a:pt x="139" y="419"/>
                    <a:pt x="139" y="419"/>
                    <a:pt x="139" y="419"/>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p:cNvGrpSpPr/>
          <p:nvPr/>
        </p:nvGrpSpPr>
        <p:grpSpPr>
          <a:xfrm>
            <a:off x="7159702" y="3272212"/>
            <a:ext cx="559535" cy="155009"/>
            <a:chOff x="8924116" y="3944007"/>
            <a:chExt cx="899334" cy="249208"/>
          </a:xfrm>
        </p:grpSpPr>
        <p:sp>
          <p:nvSpPr>
            <p:cNvPr id="103" name="Rectangle 102"/>
            <p:cNvSpPr/>
            <p:nvPr/>
          </p:nvSpPr>
          <p:spPr bwMode="auto">
            <a:xfrm>
              <a:off x="8963025" y="3976688"/>
              <a:ext cx="802481" cy="19288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04" name="Freeform 6"/>
            <p:cNvSpPr>
              <a:spLocks noEditPoints="1"/>
            </p:cNvSpPr>
            <p:nvPr/>
          </p:nvSpPr>
          <p:spPr bwMode="auto">
            <a:xfrm>
              <a:off x="8924116" y="3944007"/>
              <a:ext cx="899334" cy="249208"/>
            </a:xfrm>
            <a:custGeom>
              <a:avLst/>
              <a:gdLst>
                <a:gd name="T0" fmla="*/ 2234 w 2234"/>
                <a:gd name="T1" fmla="*/ 479 h 619"/>
                <a:gd name="T2" fmla="*/ 143 w 2234"/>
                <a:gd name="T3" fmla="*/ 0 h 619"/>
                <a:gd name="T4" fmla="*/ 143 w 2234"/>
                <a:gd name="T5" fmla="*/ 619 h 619"/>
                <a:gd name="T6" fmla="*/ 1927 w 2234"/>
                <a:gd name="T7" fmla="*/ 422 h 619"/>
                <a:gd name="T8" fmla="*/ 1125 w 2234"/>
                <a:gd name="T9" fmla="*/ 114 h 619"/>
                <a:gd name="T10" fmla="*/ 1125 w 2234"/>
                <a:gd name="T11" fmla="*/ 202 h 619"/>
                <a:gd name="T12" fmla="*/ 1125 w 2234"/>
                <a:gd name="T13" fmla="*/ 270 h 619"/>
                <a:gd name="T14" fmla="*/ 1125 w 2234"/>
                <a:gd name="T15" fmla="*/ 358 h 619"/>
                <a:gd name="T16" fmla="*/ 1125 w 2234"/>
                <a:gd name="T17" fmla="*/ 419 h 619"/>
                <a:gd name="T18" fmla="*/ 1125 w 2234"/>
                <a:gd name="T19" fmla="*/ 507 h 619"/>
                <a:gd name="T20" fmla="*/ 959 w 2234"/>
                <a:gd name="T21" fmla="*/ 114 h 619"/>
                <a:gd name="T22" fmla="*/ 959 w 2234"/>
                <a:gd name="T23" fmla="*/ 202 h 619"/>
                <a:gd name="T24" fmla="*/ 959 w 2234"/>
                <a:gd name="T25" fmla="*/ 270 h 619"/>
                <a:gd name="T26" fmla="*/ 959 w 2234"/>
                <a:gd name="T27" fmla="*/ 358 h 619"/>
                <a:gd name="T28" fmla="*/ 959 w 2234"/>
                <a:gd name="T29" fmla="*/ 419 h 619"/>
                <a:gd name="T30" fmla="*/ 959 w 2234"/>
                <a:gd name="T31" fmla="*/ 507 h 619"/>
                <a:gd name="T32" fmla="*/ 796 w 2234"/>
                <a:gd name="T33" fmla="*/ 114 h 619"/>
                <a:gd name="T34" fmla="*/ 796 w 2234"/>
                <a:gd name="T35" fmla="*/ 202 h 619"/>
                <a:gd name="T36" fmla="*/ 796 w 2234"/>
                <a:gd name="T37" fmla="*/ 270 h 619"/>
                <a:gd name="T38" fmla="*/ 796 w 2234"/>
                <a:gd name="T39" fmla="*/ 358 h 619"/>
                <a:gd name="T40" fmla="*/ 796 w 2234"/>
                <a:gd name="T41" fmla="*/ 419 h 619"/>
                <a:gd name="T42" fmla="*/ 796 w 2234"/>
                <a:gd name="T43" fmla="*/ 507 h 619"/>
                <a:gd name="T44" fmla="*/ 633 w 2234"/>
                <a:gd name="T45" fmla="*/ 114 h 619"/>
                <a:gd name="T46" fmla="*/ 633 w 2234"/>
                <a:gd name="T47" fmla="*/ 202 h 619"/>
                <a:gd name="T48" fmla="*/ 633 w 2234"/>
                <a:gd name="T49" fmla="*/ 270 h 619"/>
                <a:gd name="T50" fmla="*/ 633 w 2234"/>
                <a:gd name="T51" fmla="*/ 358 h 619"/>
                <a:gd name="T52" fmla="*/ 633 w 2234"/>
                <a:gd name="T53" fmla="*/ 419 h 619"/>
                <a:gd name="T54" fmla="*/ 633 w 2234"/>
                <a:gd name="T55" fmla="*/ 507 h 619"/>
                <a:gd name="T56" fmla="*/ 467 w 2234"/>
                <a:gd name="T57" fmla="*/ 114 h 619"/>
                <a:gd name="T58" fmla="*/ 467 w 2234"/>
                <a:gd name="T59" fmla="*/ 202 h 619"/>
                <a:gd name="T60" fmla="*/ 467 w 2234"/>
                <a:gd name="T61" fmla="*/ 270 h 619"/>
                <a:gd name="T62" fmla="*/ 467 w 2234"/>
                <a:gd name="T63" fmla="*/ 358 h 619"/>
                <a:gd name="T64" fmla="*/ 467 w 2234"/>
                <a:gd name="T65" fmla="*/ 419 h 619"/>
                <a:gd name="T66" fmla="*/ 467 w 2234"/>
                <a:gd name="T67" fmla="*/ 507 h 619"/>
                <a:gd name="T68" fmla="*/ 302 w 2234"/>
                <a:gd name="T69" fmla="*/ 114 h 619"/>
                <a:gd name="T70" fmla="*/ 302 w 2234"/>
                <a:gd name="T71" fmla="*/ 202 h 619"/>
                <a:gd name="T72" fmla="*/ 302 w 2234"/>
                <a:gd name="T73" fmla="*/ 270 h 619"/>
                <a:gd name="T74" fmla="*/ 302 w 2234"/>
                <a:gd name="T75" fmla="*/ 358 h 619"/>
                <a:gd name="T76" fmla="*/ 302 w 2234"/>
                <a:gd name="T77" fmla="*/ 419 h 619"/>
                <a:gd name="T78" fmla="*/ 302 w 2234"/>
                <a:gd name="T79" fmla="*/ 507 h 619"/>
                <a:gd name="T80" fmla="*/ 139 w 2234"/>
                <a:gd name="T81" fmla="*/ 114 h 619"/>
                <a:gd name="T82" fmla="*/ 139 w 2234"/>
                <a:gd name="T83" fmla="*/ 202 h 619"/>
                <a:gd name="T84" fmla="*/ 139 w 2234"/>
                <a:gd name="T85" fmla="*/ 270 h 619"/>
                <a:gd name="T86" fmla="*/ 139 w 2234"/>
                <a:gd name="T87" fmla="*/ 358 h 619"/>
                <a:gd name="T88" fmla="*/ 139 w 2234"/>
                <a:gd name="T89" fmla="*/ 419 h 619"/>
                <a:gd name="T90" fmla="*/ 139 w 2234"/>
                <a:gd name="T91" fmla="*/ 507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34" h="619">
                  <a:moveTo>
                    <a:pt x="143" y="619"/>
                  </a:moveTo>
                  <a:cubicBezTo>
                    <a:pt x="2091" y="619"/>
                    <a:pt x="2091" y="619"/>
                    <a:pt x="2091" y="619"/>
                  </a:cubicBezTo>
                  <a:cubicBezTo>
                    <a:pt x="2170" y="619"/>
                    <a:pt x="2234" y="558"/>
                    <a:pt x="2234" y="479"/>
                  </a:cubicBezTo>
                  <a:cubicBezTo>
                    <a:pt x="2234" y="143"/>
                    <a:pt x="2234" y="143"/>
                    <a:pt x="2234" y="143"/>
                  </a:cubicBezTo>
                  <a:cubicBezTo>
                    <a:pt x="2234" y="64"/>
                    <a:pt x="2170" y="0"/>
                    <a:pt x="2091" y="0"/>
                  </a:cubicBezTo>
                  <a:cubicBezTo>
                    <a:pt x="143" y="0"/>
                    <a:pt x="143" y="0"/>
                    <a:pt x="143" y="0"/>
                  </a:cubicBezTo>
                  <a:cubicBezTo>
                    <a:pt x="64" y="0"/>
                    <a:pt x="0" y="64"/>
                    <a:pt x="0" y="143"/>
                  </a:cubicBezTo>
                  <a:cubicBezTo>
                    <a:pt x="0" y="479"/>
                    <a:pt x="0" y="479"/>
                    <a:pt x="0" y="479"/>
                  </a:cubicBezTo>
                  <a:cubicBezTo>
                    <a:pt x="0" y="558"/>
                    <a:pt x="64" y="619"/>
                    <a:pt x="143" y="619"/>
                  </a:cubicBezTo>
                  <a:close/>
                  <a:moveTo>
                    <a:pt x="1927" y="198"/>
                  </a:moveTo>
                  <a:cubicBezTo>
                    <a:pt x="1989" y="198"/>
                    <a:pt x="2040" y="248"/>
                    <a:pt x="2040" y="310"/>
                  </a:cubicBezTo>
                  <a:cubicBezTo>
                    <a:pt x="2040" y="373"/>
                    <a:pt x="1989" y="422"/>
                    <a:pt x="1927" y="422"/>
                  </a:cubicBezTo>
                  <a:cubicBezTo>
                    <a:pt x="1866" y="422"/>
                    <a:pt x="1815" y="373"/>
                    <a:pt x="1815" y="310"/>
                  </a:cubicBezTo>
                  <a:cubicBezTo>
                    <a:pt x="1815" y="248"/>
                    <a:pt x="1866" y="198"/>
                    <a:pt x="1927" y="198"/>
                  </a:cubicBezTo>
                  <a:close/>
                  <a:moveTo>
                    <a:pt x="1125" y="114"/>
                  </a:moveTo>
                  <a:cubicBezTo>
                    <a:pt x="1213" y="114"/>
                    <a:pt x="1213" y="114"/>
                    <a:pt x="1213" y="114"/>
                  </a:cubicBezTo>
                  <a:cubicBezTo>
                    <a:pt x="1213" y="202"/>
                    <a:pt x="1213" y="202"/>
                    <a:pt x="1213" y="202"/>
                  </a:cubicBezTo>
                  <a:cubicBezTo>
                    <a:pt x="1125" y="202"/>
                    <a:pt x="1125" y="202"/>
                    <a:pt x="1125" y="202"/>
                  </a:cubicBezTo>
                  <a:cubicBezTo>
                    <a:pt x="1125" y="114"/>
                    <a:pt x="1125" y="114"/>
                    <a:pt x="1125" y="114"/>
                  </a:cubicBezTo>
                  <a:cubicBezTo>
                    <a:pt x="1125" y="114"/>
                    <a:pt x="1125" y="114"/>
                    <a:pt x="1125" y="114"/>
                  </a:cubicBezTo>
                  <a:close/>
                  <a:moveTo>
                    <a:pt x="1125" y="270"/>
                  </a:moveTo>
                  <a:cubicBezTo>
                    <a:pt x="1213" y="270"/>
                    <a:pt x="1213" y="270"/>
                    <a:pt x="1213" y="270"/>
                  </a:cubicBezTo>
                  <a:cubicBezTo>
                    <a:pt x="1213" y="358"/>
                    <a:pt x="1213" y="358"/>
                    <a:pt x="1213" y="358"/>
                  </a:cubicBezTo>
                  <a:cubicBezTo>
                    <a:pt x="1125" y="358"/>
                    <a:pt x="1125" y="358"/>
                    <a:pt x="1125" y="358"/>
                  </a:cubicBezTo>
                  <a:cubicBezTo>
                    <a:pt x="1125" y="270"/>
                    <a:pt x="1125" y="270"/>
                    <a:pt x="1125" y="270"/>
                  </a:cubicBezTo>
                  <a:cubicBezTo>
                    <a:pt x="1125" y="270"/>
                    <a:pt x="1125" y="270"/>
                    <a:pt x="1125" y="270"/>
                  </a:cubicBezTo>
                  <a:close/>
                  <a:moveTo>
                    <a:pt x="1125" y="419"/>
                  </a:moveTo>
                  <a:cubicBezTo>
                    <a:pt x="1213" y="419"/>
                    <a:pt x="1213" y="419"/>
                    <a:pt x="1213" y="419"/>
                  </a:cubicBezTo>
                  <a:cubicBezTo>
                    <a:pt x="1213" y="507"/>
                    <a:pt x="1213" y="507"/>
                    <a:pt x="1213" y="507"/>
                  </a:cubicBezTo>
                  <a:cubicBezTo>
                    <a:pt x="1125" y="507"/>
                    <a:pt x="1125" y="507"/>
                    <a:pt x="1125" y="507"/>
                  </a:cubicBezTo>
                  <a:cubicBezTo>
                    <a:pt x="1125" y="419"/>
                    <a:pt x="1125" y="419"/>
                    <a:pt x="1125" y="419"/>
                  </a:cubicBezTo>
                  <a:cubicBezTo>
                    <a:pt x="1125" y="419"/>
                    <a:pt x="1125" y="419"/>
                    <a:pt x="1125" y="419"/>
                  </a:cubicBezTo>
                  <a:close/>
                  <a:moveTo>
                    <a:pt x="959" y="114"/>
                  </a:moveTo>
                  <a:cubicBezTo>
                    <a:pt x="1050" y="114"/>
                    <a:pt x="1050" y="114"/>
                    <a:pt x="1050" y="114"/>
                  </a:cubicBezTo>
                  <a:cubicBezTo>
                    <a:pt x="1050" y="202"/>
                    <a:pt x="1050" y="202"/>
                    <a:pt x="1050" y="202"/>
                  </a:cubicBezTo>
                  <a:cubicBezTo>
                    <a:pt x="959" y="202"/>
                    <a:pt x="959" y="202"/>
                    <a:pt x="959" y="202"/>
                  </a:cubicBezTo>
                  <a:cubicBezTo>
                    <a:pt x="959" y="114"/>
                    <a:pt x="959" y="114"/>
                    <a:pt x="959" y="114"/>
                  </a:cubicBezTo>
                  <a:cubicBezTo>
                    <a:pt x="959" y="114"/>
                    <a:pt x="959" y="114"/>
                    <a:pt x="959" y="114"/>
                  </a:cubicBezTo>
                  <a:close/>
                  <a:moveTo>
                    <a:pt x="959" y="270"/>
                  </a:moveTo>
                  <a:cubicBezTo>
                    <a:pt x="1050" y="270"/>
                    <a:pt x="1050" y="270"/>
                    <a:pt x="1050" y="270"/>
                  </a:cubicBezTo>
                  <a:cubicBezTo>
                    <a:pt x="1050" y="358"/>
                    <a:pt x="1050" y="358"/>
                    <a:pt x="1050" y="358"/>
                  </a:cubicBezTo>
                  <a:cubicBezTo>
                    <a:pt x="959" y="358"/>
                    <a:pt x="959" y="358"/>
                    <a:pt x="959" y="358"/>
                  </a:cubicBezTo>
                  <a:cubicBezTo>
                    <a:pt x="959" y="270"/>
                    <a:pt x="959" y="270"/>
                    <a:pt x="959" y="270"/>
                  </a:cubicBezTo>
                  <a:cubicBezTo>
                    <a:pt x="959" y="270"/>
                    <a:pt x="959" y="270"/>
                    <a:pt x="959" y="270"/>
                  </a:cubicBezTo>
                  <a:close/>
                  <a:moveTo>
                    <a:pt x="959" y="419"/>
                  </a:moveTo>
                  <a:cubicBezTo>
                    <a:pt x="1050" y="419"/>
                    <a:pt x="1050" y="419"/>
                    <a:pt x="1050" y="419"/>
                  </a:cubicBezTo>
                  <a:cubicBezTo>
                    <a:pt x="1050" y="507"/>
                    <a:pt x="1050" y="507"/>
                    <a:pt x="1050" y="507"/>
                  </a:cubicBezTo>
                  <a:cubicBezTo>
                    <a:pt x="959" y="507"/>
                    <a:pt x="959" y="507"/>
                    <a:pt x="959" y="507"/>
                  </a:cubicBezTo>
                  <a:cubicBezTo>
                    <a:pt x="959" y="419"/>
                    <a:pt x="959" y="419"/>
                    <a:pt x="959" y="419"/>
                  </a:cubicBezTo>
                  <a:cubicBezTo>
                    <a:pt x="959" y="419"/>
                    <a:pt x="959" y="419"/>
                    <a:pt x="959" y="419"/>
                  </a:cubicBezTo>
                  <a:close/>
                  <a:moveTo>
                    <a:pt x="796" y="114"/>
                  </a:moveTo>
                  <a:cubicBezTo>
                    <a:pt x="886" y="114"/>
                    <a:pt x="886" y="114"/>
                    <a:pt x="886" y="114"/>
                  </a:cubicBezTo>
                  <a:cubicBezTo>
                    <a:pt x="886" y="202"/>
                    <a:pt x="886" y="202"/>
                    <a:pt x="886" y="202"/>
                  </a:cubicBezTo>
                  <a:cubicBezTo>
                    <a:pt x="796" y="202"/>
                    <a:pt x="796" y="202"/>
                    <a:pt x="796" y="202"/>
                  </a:cubicBezTo>
                  <a:cubicBezTo>
                    <a:pt x="796" y="114"/>
                    <a:pt x="796" y="114"/>
                    <a:pt x="796" y="114"/>
                  </a:cubicBezTo>
                  <a:cubicBezTo>
                    <a:pt x="796" y="114"/>
                    <a:pt x="796" y="114"/>
                    <a:pt x="796" y="114"/>
                  </a:cubicBezTo>
                  <a:close/>
                  <a:moveTo>
                    <a:pt x="796" y="270"/>
                  </a:moveTo>
                  <a:cubicBezTo>
                    <a:pt x="886" y="270"/>
                    <a:pt x="886" y="270"/>
                    <a:pt x="886" y="270"/>
                  </a:cubicBezTo>
                  <a:cubicBezTo>
                    <a:pt x="886" y="358"/>
                    <a:pt x="886" y="358"/>
                    <a:pt x="886" y="358"/>
                  </a:cubicBezTo>
                  <a:cubicBezTo>
                    <a:pt x="796" y="358"/>
                    <a:pt x="796" y="358"/>
                    <a:pt x="796" y="358"/>
                  </a:cubicBezTo>
                  <a:cubicBezTo>
                    <a:pt x="796" y="270"/>
                    <a:pt x="796" y="270"/>
                    <a:pt x="796" y="270"/>
                  </a:cubicBezTo>
                  <a:cubicBezTo>
                    <a:pt x="796" y="270"/>
                    <a:pt x="796" y="270"/>
                    <a:pt x="796" y="270"/>
                  </a:cubicBezTo>
                  <a:close/>
                  <a:moveTo>
                    <a:pt x="796" y="419"/>
                  </a:moveTo>
                  <a:cubicBezTo>
                    <a:pt x="886" y="419"/>
                    <a:pt x="886" y="419"/>
                    <a:pt x="886" y="419"/>
                  </a:cubicBezTo>
                  <a:cubicBezTo>
                    <a:pt x="886" y="507"/>
                    <a:pt x="886" y="507"/>
                    <a:pt x="886" y="507"/>
                  </a:cubicBezTo>
                  <a:cubicBezTo>
                    <a:pt x="796" y="507"/>
                    <a:pt x="796" y="507"/>
                    <a:pt x="796" y="507"/>
                  </a:cubicBezTo>
                  <a:cubicBezTo>
                    <a:pt x="796" y="419"/>
                    <a:pt x="796" y="419"/>
                    <a:pt x="796" y="419"/>
                  </a:cubicBezTo>
                  <a:cubicBezTo>
                    <a:pt x="796" y="419"/>
                    <a:pt x="796" y="419"/>
                    <a:pt x="796" y="419"/>
                  </a:cubicBezTo>
                  <a:close/>
                  <a:moveTo>
                    <a:pt x="633" y="114"/>
                  </a:moveTo>
                  <a:cubicBezTo>
                    <a:pt x="721" y="114"/>
                    <a:pt x="721" y="114"/>
                    <a:pt x="721" y="114"/>
                  </a:cubicBezTo>
                  <a:cubicBezTo>
                    <a:pt x="721" y="202"/>
                    <a:pt x="721" y="202"/>
                    <a:pt x="721" y="202"/>
                  </a:cubicBezTo>
                  <a:cubicBezTo>
                    <a:pt x="633" y="202"/>
                    <a:pt x="633" y="202"/>
                    <a:pt x="633" y="202"/>
                  </a:cubicBezTo>
                  <a:cubicBezTo>
                    <a:pt x="633" y="114"/>
                    <a:pt x="633" y="114"/>
                    <a:pt x="633" y="114"/>
                  </a:cubicBezTo>
                  <a:cubicBezTo>
                    <a:pt x="633" y="114"/>
                    <a:pt x="633" y="114"/>
                    <a:pt x="633" y="114"/>
                  </a:cubicBezTo>
                  <a:close/>
                  <a:moveTo>
                    <a:pt x="633" y="270"/>
                  </a:moveTo>
                  <a:cubicBezTo>
                    <a:pt x="721" y="270"/>
                    <a:pt x="721" y="270"/>
                    <a:pt x="721" y="270"/>
                  </a:cubicBezTo>
                  <a:cubicBezTo>
                    <a:pt x="721" y="358"/>
                    <a:pt x="721" y="358"/>
                    <a:pt x="721" y="358"/>
                  </a:cubicBezTo>
                  <a:cubicBezTo>
                    <a:pt x="633" y="358"/>
                    <a:pt x="633" y="358"/>
                    <a:pt x="633" y="358"/>
                  </a:cubicBezTo>
                  <a:cubicBezTo>
                    <a:pt x="633" y="270"/>
                    <a:pt x="633" y="270"/>
                    <a:pt x="633" y="270"/>
                  </a:cubicBezTo>
                  <a:cubicBezTo>
                    <a:pt x="633" y="270"/>
                    <a:pt x="633" y="270"/>
                    <a:pt x="633" y="270"/>
                  </a:cubicBezTo>
                  <a:close/>
                  <a:moveTo>
                    <a:pt x="633" y="419"/>
                  </a:moveTo>
                  <a:cubicBezTo>
                    <a:pt x="721" y="419"/>
                    <a:pt x="721" y="419"/>
                    <a:pt x="721" y="419"/>
                  </a:cubicBezTo>
                  <a:cubicBezTo>
                    <a:pt x="721" y="507"/>
                    <a:pt x="721" y="507"/>
                    <a:pt x="721" y="507"/>
                  </a:cubicBezTo>
                  <a:cubicBezTo>
                    <a:pt x="633" y="507"/>
                    <a:pt x="633" y="507"/>
                    <a:pt x="633" y="507"/>
                  </a:cubicBezTo>
                  <a:cubicBezTo>
                    <a:pt x="633" y="419"/>
                    <a:pt x="633" y="419"/>
                    <a:pt x="633" y="419"/>
                  </a:cubicBezTo>
                  <a:cubicBezTo>
                    <a:pt x="633" y="419"/>
                    <a:pt x="633" y="419"/>
                    <a:pt x="633" y="419"/>
                  </a:cubicBezTo>
                  <a:close/>
                  <a:moveTo>
                    <a:pt x="467" y="114"/>
                  </a:moveTo>
                  <a:cubicBezTo>
                    <a:pt x="556" y="114"/>
                    <a:pt x="556" y="114"/>
                    <a:pt x="556" y="114"/>
                  </a:cubicBezTo>
                  <a:cubicBezTo>
                    <a:pt x="556" y="202"/>
                    <a:pt x="556" y="202"/>
                    <a:pt x="556" y="202"/>
                  </a:cubicBezTo>
                  <a:cubicBezTo>
                    <a:pt x="467" y="202"/>
                    <a:pt x="467" y="202"/>
                    <a:pt x="467" y="202"/>
                  </a:cubicBezTo>
                  <a:cubicBezTo>
                    <a:pt x="467" y="114"/>
                    <a:pt x="467" y="114"/>
                    <a:pt x="467" y="114"/>
                  </a:cubicBezTo>
                  <a:cubicBezTo>
                    <a:pt x="467" y="114"/>
                    <a:pt x="467" y="114"/>
                    <a:pt x="467" y="114"/>
                  </a:cubicBezTo>
                  <a:close/>
                  <a:moveTo>
                    <a:pt x="467" y="270"/>
                  </a:moveTo>
                  <a:cubicBezTo>
                    <a:pt x="556" y="270"/>
                    <a:pt x="556" y="270"/>
                    <a:pt x="556" y="270"/>
                  </a:cubicBezTo>
                  <a:cubicBezTo>
                    <a:pt x="556" y="358"/>
                    <a:pt x="556" y="358"/>
                    <a:pt x="556" y="358"/>
                  </a:cubicBezTo>
                  <a:cubicBezTo>
                    <a:pt x="467" y="358"/>
                    <a:pt x="467" y="358"/>
                    <a:pt x="467" y="358"/>
                  </a:cubicBezTo>
                  <a:cubicBezTo>
                    <a:pt x="467" y="270"/>
                    <a:pt x="467" y="270"/>
                    <a:pt x="467" y="270"/>
                  </a:cubicBezTo>
                  <a:cubicBezTo>
                    <a:pt x="467" y="270"/>
                    <a:pt x="467" y="270"/>
                    <a:pt x="467" y="270"/>
                  </a:cubicBezTo>
                  <a:close/>
                  <a:moveTo>
                    <a:pt x="467" y="419"/>
                  </a:moveTo>
                  <a:cubicBezTo>
                    <a:pt x="556" y="419"/>
                    <a:pt x="556" y="419"/>
                    <a:pt x="556" y="419"/>
                  </a:cubicBezTo>
                  <a:cubicBezTo>
                    <a:pt x="556" y="507"/>
                    <a:pt x="556" y="507"/>
                    <a:pt x="556" y="507"/>
                  </a:cubicBezTo>
                  <a:cubicBezTo>
                    <a:pt x="467" y="507"/>
                    <a:pt x="467" y="507"/>
                    <a:pt x="467" y="507"/>
                  </a:cubicBezTo>
                  <a:cubicBezTo>
                    <a:pt x="467" y="419"/>
                    <a:pt x="467" y="419"/>
                    <a:pt x="467" y="419"/>
                  </a:cubicBezTo>
                  <a:cubicBezTo>
                    <a:pt x="467" y="419"/>
                    <a:pt x="467" y="419"/>
                    <a:pt x="467" y="419"/>
                  </a:cubicBezTo>
                  <a:close/>
                  <a:moveTo>
                    <a:pt x="302" y="114"/>
                  </a:moveTo>
                  <a:cubicBezTo>
                    <a:pt x="392" y="114"/>
                    <a:pt x="392" y="114"/>
                    <a:pt x="392" y="114"/>
                  </a:cubicBezTo>
                  <a:cubicBezTo>
                    <a:pt x="392" y="202"/>
                    <a:pt x="392" y="202"/>
                    <a:pt x="392" y="202"/>
                  </a:cubicBezTo>
                  <a:cubicBezTo>
                    <a:pt x="302" y="202"/>
                    <a:pt x="302" y="202"/>
                    <a:pt x="302" y="202"/>
                  </a:cubicBezTo>
                  <a:cubicBezTo>
                    <a:pt x="302" y="114"/>
                    <a:pt x="302" y="114"/>
                    <a:pt x="302" y="114"/>
                  </a:cubicBezTo>
                  <a:cubicBezTo>
                    <a:pt x="302" y="114"/>
                    <a:pt x="302" y="114"/>
                    <a:pt x="302" y="114"/>
                  </a:cubicBezTo>
                  <a:close/>
                  <a:moveTo>
                    <a:pt x="302" y="270"/>
                  </a:moveTo>
                  <a:cubicBezTo>
                    <a:pt x="392" y="270"/>
                    <a:pt x="392" y="270"/>
                    <a:pt x="392" y="270"/>
                  </a:cubicBezTo>
                  <a:cubicBezTo>
                    <a:pt x="392" y="358"/>
                    <a:pt x="392" y="358"/>
                    <a:pt x="392" y="358"/>
                  </a:cubicBezTo>
                  <a:cubicBezTo>
                    <a:pt x="302" y="358"/>
                    <a:pt x="302" y="358"/>
                    <a:pt x="302" y="358"/>
                  </a:cubicBezTo>
                  <a:cubicBezTo>
                    <a:pt x="302" y="270"/>
                    <a:pt x="302" y="270"/>
                    <a:pt x="302" y="270"/>
                  </a:cubicBezTo>
                  <a:cubicBezTo>
                    <a:pt x="302" y="270"/>
                    <a:pt x="302" y="270"/>
                    <a:pt x="302" y="270"/>
                  </a:cubicBezTo>
                  <a:close/>
                  <a:moveTo>
                    <a:pt x="302" y="419"/>
                  </a:moveTo>
                  <a:cubicBezTo>
                    <a:pt x="392" y="419"/>
                    <a:pt x="392" y="419"/>
                    <a:pt x="392" y="419"/>
                  </a:cubicBezTo>
                  <a:cubicBezTo>
                    <a:pt x="392" y="507"/>
                    <a:pt x="392" y="507"/>
                    <a:pt x="392" y="507"/>
                  </a:cubicBezTo>
                  <a:cubicBezTo>
                    <a:pt x="302" y="507"/>
                    <a:pt x="302" y="507"/>
                    <a:pt x="302" y="507"/>
                  </a:cubicBezTo>
                  <a:cubicBezTo>
                    <a:pt x="302" y="419"/>
                    <a:pt x="302" y="419"/>
                    <a:pt x="302" y="419"/>
                  </a:cubicBezTo>
                  <a:cubicBezTo>
                    <a:pt x="302" y="419"/>
                    <a:pt x="302" y="419"/>
                    <a:pt x="302" y="419"/>
                  </a:cubicBezTo>
                  <a:close/>
                  <a:moveTo>
                    <a:pt x="139" y="114"/>
                  </a:moveTo>
                  <a:cubicBezTo>
                    <a:pt x="227" y="114"/>
                    <a:pt x="227" y="114"/>
                    <a:pt x="227" y="114"/>
                  </a:cubicBezTo>
                  <a:cubicBezTo>
                    <a:pt x="227" y="202"/>
                    <a:pt x="227" y="202"/>
                    <a:pt x="227" y="202"/>
                  </a:cubicBezTo>
                  <a:cubicBezTo>
                    <a:pt x="139" y="202"/>
                    <a:pt x="139" y="202"/>
                    <a:pt x="139" y="202"/>
                  </a:cubicBezTo>
                  <a:cubicBezTo>
                    <a:pt x="139" y="114"/>
                    <a:pt x="139" y="114"/>
                    <a:pt x="139" y="114"/>
                  </a:cubicBezTo>
                  <a:cubicBezTo>
                    <a:pt x="139" y="114"/>
                    <a:pt x="139" y="114"/>
                    <a:pt x="139" y="114"/>
                  </a:cubicBezTo>
                  <a:close/>
                  <a:moveTo>
                    <a:pt x="139" y="270"/>
                  </a:moveTo>
                  <a:cubicBezTo>
                    <a:pt x="227" y="270"/>
                    <a:pt x="227" y="270"/>
                    <a:pt x="227" y="270"/>
                  </a:cubicBezTo>
                  <a:cubicBezTo>
                    <a:pt x="227" y="358"/>
                    <a:pt x="227" y="358"/>
                    <a:pt x="227" y="358"/>
                  </a:cubicBezTo>
                  <a:cubicBezTo>
                    <a:pt x="139" y="358"/>
                    <a:pt x="139" y="358"/>
                    <a:pt x="139" y="358"/>
                  </a:cubicBezTo>
                  <a:cubicBezTo>
                    <a:pt x="139" y="270"/>
                    <a:pt x="139" y="270"/>
                    <a:pt x="139" y="270"/>
                  </a:cubicBezTo>
                  <a:cubicBezTo>
                    <a:pt x="139" y="270"/>
                    <a:pt x="139" y="270"/>
                    <a:pt x="139" y="270"/>
                  </a:cubicBezTo>
                  <a:close/>
                  <a:moveTo>
                    <a:pt x="139" y="419"/>
                  </a:moveTo>
                  <a:cubicBezTo>
                    <a:pt x="227" y="419"/>
                    <a:pt x="227" y="419"/>
                    <a:pt x="227" y="419"/>
                  </a:cubicBezTo>
                  <a:cubicBezTo>
                    <a:pt x="227" y="507"/>
                    <a:pt x="227" y="507"/>
                    <a:pt x="227" y="507"/>
                  </a:cubicBezTo>
                  <a:cubicBezTo>
                    <a:pt x="139" y="507"/>
                    <a:pt x="139" y="507"/>
                    <a:pt x="139" y="507"/>
                  </a:cubicBezTo>
                  <a:cubicBezTo>
                    <a:pt x="139" y="419"/>
                    <a:pt x="139" y="419"/>
                    <a:pt x="139" y="419"/>
                  </a:cubicBezTo>
                  <a:cubicBezTo>
                    <a:pt x="139" y="419"/>
                    <a:pt x="139" y="419"/>
                    <a:pt x="139" y="419"/>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p:cNvGrpSpPr/>
          <p:nvPr/>
        </p:nvGrpSpPr>
        <p:grpSpPr>
          <a:xfrm>
            <a:off x="7314120" y="2390459"/>
            <a:ext cx="426962" cy="118281"/>
            <a:chOff x="8924116" y="3944007"/>
            <a:chExt cx="899334" cy="249208"/>
          </a:xfrm>
        </p:grpSpPr>
        <p:sp>
          <p:nvSpPr>
            <p:cNvPr id="107" name="Rectangle 106"/>
            <p:cNvSpPr/>
            <p:nvPr/>
          </p:nvSpPr>
          <p:spPr bwMode="auto">
            <a:xfrm>
              <a:off x="8963025" y="3976688"/>
              <a:ext cx="802481" cy="19288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08" name="Freeform 6"/>
            <p:cNvSpPr>
              <a:spLocks noEditPoints="1"/>
            </p:cNvSpPr>
            <p:nvPr/>
          </p:nvSpPr>
          <p:spPr bwMode="auto">
            <a:xfrm>
              <a:off x="8924116" y="3944007"/>
              <a:ext cx="899334" cy="249208"/>
            </a:xfrm>
            <a:custGeom>
              <a:avLst/>
              <a:gdLst>
                <a:gd name="T0" fmla="*/ 2234 w 2234"/>
                <a:gd name="T1" fmla="*/ 479 h 619"/>
                <a:gd name="T2" fmla="*/ 143 w 2234"/>
                <a:gd name="T3" fmla="*/ 0 h 619"/>
                <a:gd name="T4" fmla="*/ 143 w 2234"/>
                <a:gd name="T5" fmla="*/ 619 h 619"/>
                <a:gd name="T6" fmla="*/ 1927 w 2234"/>
                <a:gd name="T7" fmla="*/ 422 h 619"/>
                <a:gd name="T8" fmla="*/ 1125 w 2234"/>
                <a:gd name="T9" fmla="*/ 114 h 619"/>
                <a:gd name="T10" fmla="*/ 1125 w 2234"/>
                <a:gd name="T11" fmla="*/ 202 h 619"/>
                <a:gd name="T12" fmla="*/ 1125 w 2234"/>
                <a:gd name="T13" fmla="*/ 270 h 619"/>
                <a:gd name="T14" fmla="*/ 1125 w 2234"/>
                <a:gd name="T15" fmla="*/ 358 h 619"/>
                <a:gd name="T16" fmla="*/ 1125 w 2234"/>
                <a:gd name="T17" fmla="*/ 419 h 619"/>
                <a:gd name="T18" fmla="*/ 1125 w 2234"/>
                <a:gd name="T19" fmla="*/ 507 h 619"/>
                <a:gd name="T20" fmla="*/ 959 w 2234"/>
                <a:gd name="T21" fmla="*/ 114 h 619"/>
                <a:gd name="T22" fmla="*/ 959 w 2234"/>
                <a:gd name="T23" fmla="*/ 202 h 619"/>
                <a:gd name="T24" fmla="*/ 959 w 2234"/>
                <a:gd name="T25" fmla="*/ 270 h 619"/>
                <a:gd name="T26" fmla="*/ 959 w 2234"/>
                <a:gd name="T27" fmla="*/ 358 h 619"/>
                <a:gd name="T28" fmla="*/ 959 w 2234"/>
                <a:gd name="T29" fmla="*/ 419 h 619"/>
                <a:gd name="T30" fmla="*/ 959 w 2234"/>
                <a:gd name="T31" fmla="*/ 507 h 619"/>
                <a:gd name="T32" fmla="*/ 796 w 2234"/>
                <a:gd name="T33" fmla="*/ 114 h 619"/>
                <a:gd name="T34" fmla="*/ 796 w 2234"/>
                <a:gd name="T35" fmla="*/ 202 h 619"/>
                <a:gd name="T36" fmla="*/ 796 w 2234"/>
                <a:gd name="T37" fmla="*/ 270 h 619"/>
                <a:gd name="T38" fmla="*/ 796 w 2234"/>
                <a:gd name="T39" fmla="*/ 358 h 619"/>
                <a:gd name="T40" fmla="*/ 796 w 2234"/>
                <a:gd name="T41" fmla="*/ 419 h 619"/>
                <a:gd name="T42" fmla="*/ 796 w 2234"/>
                <a:gd name="T43" fmla="*/ 507 h 619"/>
                <a:gd name="T44" fmla="*/ 633 w 2234"/>
                <a:gd name="T45" fmla="*/ 114 h 619"/>
                <a:gd name="T46" fmla="*/ 633 w 2234"/>
                <a:gd name="T47" fmla="*/ 202 h 619"/>
                <a:gd name="T48" fmla="*/ 633 w 2234"/>
                <a:gd name="T49" fmla="*/ 270 h 619"/>
                <a:gd name="T50" fmla="*/ 633 w 2234"/>
                <a:gd name="T51" fmla="*/ 358 h 619"/>
                <a:gd name="T52" fmla="*/ 633 w 2234"/>
                <a:gd name="T53" fmla="*/ 419 h 619"/>
                <a:gd name="T54" fmla="*/ 633 w 2234"/>
                <a:gd name="T55" fmla="*/ 507 h 619"/>
                <a:gd name="T56" fmla="*/ 467 w 2234"/>
                <a:gd name="T57" fmla="*/ 114 h 619"/>
                <a:gd name="T58" fmla="*/ 467 w 2234"/>
                <a:gd name="T59" fmla="*/ 202 h 619"/>
                <a:gd name="T60" fmla="*/ 467 w 2234"/>
                <a:gd name="T61" fmla="*/ 270 h 619"/>
                <a:gd name="T62" fmla="*/ 467 w 2234"/>
                <a:gd name="T63" fmla="*/ 358 h 619"/>
                <a:gd name="T64" fmla="*/ 467 w 2234"/>
                <a:gd name="T65" fmla="*/ 419 h 619"/>
                <a:gd name="T66" fmla="*/ 467 w 2234"/>
                <a:gd name="T67" fmla="*/ 507 h 619"/>
                <a:gd name="T68" fmla="*/ 302 w 2234"/>
                <a:gd name="T69" fmla="*/ 114 h 619"/>
                <a:gd name="T70" fmla="*/ 302 w 2234"/>
                <a:gd name="T71" fmla="*/ 202 h 619"/>
                <a:gd name="T72" fmla="*/ 302 w 2234"/>
                <a:gd name="T73" fmla="*/ 270 h 619"/>
                <a:gd name="T74" fmla="*/ 302 w 2234"/>
                <a:gd name="T75" fmla="*/ 358 h 619"/>
                <a:gd name="T76" fmla="*/ 302 w 2234"/>
                <a:gd name="T77" fmla="*/ 419 h 619"/>
                <a:gd name="T78" fmla="*/ 302 w 2234"/>
                <a:gd name="T79" fmla="*/ 507 h 619"/>
                <a:gd name="T80" fmla="*/ 139 w 2234"/>
                <a:gd name="T81" fmla="*/ 114 h 619"/>
                <a:gd name="T82" fmla="*/ 139 w 2234"/>
                <a:gd name="T83" fmla="*/ 202 h 619"/>
                <a:gd name="T84" fmla="*/ 139 w 2234"/>
                <a:gd name="T85" fmla="*/ 270 h 619"/>
                <a:gd name="T86" fmla="*/ 139 w 2234"/>
                <a:gd name="T87" fmla="*/ 358 h 619"/>
                <a:gd name="T88" fmla="*/ 139 w 2234"/>
                <a:gd name="T89" fmla="*/ 419 h 619"/>
                <a:gd name="T90" fmla="*/ 139 w 2234"/>
                <a:gd name="T91" fmla="*/ 507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34" h="619">
                  <a:moveTo>
                    <a:pt x="143" y="619"/>
                  </a:moveTo>
                  <a:cubicBezTo>
                    <a:pt x="2091" y="619"/>
                    <a:pt x="2091" y="619"/>
                    <a:pt x="2091" y="619"/>
                  </a:cubicBezTo>
                  <a:cubicBezTo>
                    <a:pt x="2170" y="619"/>
                    <a:pt x="2234" y="558"/>
                    <a:pt x="2234" y="479"/>
                  </a:cubicBezTo>
                  <a:cubicBezTo>
                    <a:pt x="2234" y="143"/>
                    <a:pt x="2234" y="143"/>
                    <a:pt x="2234" y="143"/>
                  </a:cubicBezTo>
                  <a:cubicBezTo>
                    <a:pt x="2234" y="64"/>
                    <a:pt x="2170" y="0"/>
                    <a:pt x="2091" y="0"/>
                  </a:cubicBezTo>
                  <a:cubicBezTo>
                    <a:pt x="143" y="0"/>
                    <a:pt x="143" y="0"/>
                    <a:pt x="143" y="0"/>
                  </a:cubicBezTo>
                  <a:cubicBezTo>
                    <a:pt x="64" y="0"/>
                    <a:pt x="0" y="64"/>
                    <a:pt x="0" y="143"/>
                  </a:cubicBezTo>
                  <a:cubicBezTo>
                    <a:pt x="0" y="479"/>
                    <a:pt x="0" y="479"/>
                    <a:pt x="0" y="479"/>
                  </a:cubicBezTo>
                  <a:cubicBezTo>
                    <a:pt x="0" y="558"/>
                    <a:pt x="64" y="619"/>
                    <a:pt x="143" y="619"/>
                  </a:cubicBezTo>
                  <a:close/>
                  <a:moveTo>
                    <a:pt x="1927" y="198"/>
                  </a:moveTo>
                  <a:cubicBezTo>
                    <a:pt x="1989" y="198"/>
                    <a:pt x="2040" y="248"/>
                    <a:pt x="2040" y="310"/>
                  </a:cubicBezTo>
                  <a:cubicBezTo>
                    <a:pt x="2040" y="373"/>
                    <a:pt x="1989" y="422"/>
                    <a:pt x="1927" y="422"/>
                  </a:cubicBezTo>
                  <a:cubicBezTo>
                    <a:pt x="1866" y="422"/>
                    <a:pt x="1815" y="373"/>
                    <a:pt x="1815" y="310"/>
                  </a:cubicBezTo>
                  <a:cubicBezTo>
                    <a:pt x="1815" y="248"/>
                    <a:pt x="1866" y="198"/>
                    <a:pt x="1927" y="198"/>
                  </a:cubicBezTo>
                  <a:close/>
                  <a:moveTo>
                    <a:pt x="1125" y="114"/>
                  </a:moveTo>
                  <a:cubicBezTo>
                    <a:pt x="1213" y="114"/>
                    <a:pt x="1213" y="114"/>
                    <a:pt x="1213" y="114"/>
                  </a:cubicBezTo>
                  <a:cubicBezTo>
                    <a:pt x="1213" y="202"/>
                    <a:pt x="1213" y="202"/>
                    <a:pt x="1213" y="202"/>
                  </a:cubicBezTo>
                  <a:cubicBezTo>
                    <a:pt x="1125" y="202"/>
                    <a:pt x="1125" y="202"/>
                    <a:pt x="1125" y="202"/>
                  </a:cubicBezTo>
                  <a:cubicBezTo>
                    <a:pt x="1125" y="114"/>
                    <a:pt x="1125" y="114"/>
                    <a:pt x="1125" y="114"/>
                  </a:cubicBezTo>
                  <a:cubicBezTo>
                    <a:pt x="1125" y="114"/>
                    <a:pt x="1125" y="114"/>
                    <a:pt x="1125" y="114"/>
                  </a:cubicBezTo>
                  <a:close/>
                  <a:moveTo>
                    <a:pt x="1125" y="270"/>
                  </a:moveTo>
                  <a:cubicBezTo>
                    <a:pt x="1213" y="270"/>
                    <a:pt x="1213" y="270"/>
                    <a:pt x="1213" y="270"/>
                  </a:cubicBezTo>
                  <a:cubicBezTo>
                    <a:pt x="1213" y="358"/>
                    <a:pt x="1213" y="358"/>
                    <a:pt x="1213" y="358"/>
                  </a:cubicBezTo>
                  <a:cubicBezTo>
                    <a:pt x="1125" y="358"/>
                    <a:pt x="1125" y="358"/>
                    <a:pt x="1125" y="358"/>
                  </a:cubicBezTo>
                  <a:cubicBezTo>
                    <a:pt x="1125" y="270"/>
                    <a:pt x="1125" y="270"/>
                    <a:pt x="1125" y="270"/>
                  </a:cubicBezTo>
                  <a:cubicBezTo>
                    <a:pt x="1125" y="270"/>
                    <a:pt x="1125" y="270"/>
                    <a:pt x="1125" y="270"/>
                  </a:cubicBezTo>
                  <a:close/>
                  <a:moveTo>
                    <a:pt x="1125" y="419"/>
                  </a:moveTo>
                  <a:cubicBezTo>
                    <a:pt x="1213" y="419"/>
                    <a:pt x="1213" y="419"/>
                    <a:pt x="1213" y="419"/>
                  </a:cubicBezTo>
                  <a:cubicBezTo>
                    <a:pt x="1213" y="507"/>
                    <a:pt x="1213" y="507"/>
                    <a:pt x="1213" y="507"/>
                  </a:cubicBezTo>
                  <a:cubicBezTo>
                    <a:pt x="1125" y="507"/>
                    <a:pt x="1125" y="507"/>
                    <a:pt x="1125" y="507"/>
                  </a:cubicBezTo>
                  <a:cubicBezTo>
                    <a:pt x="1125" y="419"/>
                    <a:pt x="1125" y="419"/>
                    <a:pt x="1125" y="419"/>
                  </a:cubicBezTo>
                  <a:cubicBezTo>
                    <a:pt x="1125" y="419"/>
                    <a:pt x="1125" y="419"/>
                    <a:pt x="1125" y="419"/>
                  </a:cubicBezTo>
                  <a:close/>
                  <a:moveTo>
                    <a:pt x="959" y="114"/>
                  </a:moveTo>
                  <a:cubicBezTo>
                    <a:pt x="1050" y="114"/>
                    <a:pt x="1050" y="114"/>
                    <a:pt x="1050" y="114"/>
                  </a:cubicBezTo>
                  <a:cubicBezTo>
                    <a:pt x="1050" y="202"/>
                    <a:pt x="1050" y="202"/>
                    <a:pt x="1050" y="202"/>
                  </a:cubicBezTo>
                  <a:cubicBezTo>
                    <a:pt x="959" y="202"/>
                    <a:pt x="959" y="202"/>
                    <a:pt x="959" y="202"/>
                  </a:cubicBezTo>
                  <a:cubicBezTo>
                    <a:pt x="959" y="114"/>
                    <a:pt x="959" y="114"/>
                    <a:pt x="959" y="114"/>
                  </a:cubicBezTo>
                  <a:cubicBezTo>
                    <a:pt x="959" y="114"/>
                    <a:pt x="959" y="114"/>
                    <a:pt x="959" y="114"/>
                  </a:cubicBezTo>
                  <a:close/>
                  <a:moveTo>
                    <a:pt x="959" y="270"/>
                  </a:moveTo>
                  <a:cubicBezTo>
                    <a:pt x="1050" y="270"/>
                    <a:pt x="1050" y="270"/>
                    <a:pt x="1050" y="270"/>
                  </a:cubicBezTo>
                  <a:cubicBezTo>
                    <a:pt x="1050" y="358"/>
                    <a:pt x="1050" y="358"/>
                    <a:pt x="1050" y="358"/>
                  </a:cubicBezTo>
                  <a:cubicBezTo>
                    <a:pt x="959" y="358"/>
                    <a:pt x="959" y="358"/>
                    <a:pt x="959" y="358"/>
                  </a:cubicBezTo>
                  <a:cubicBezTo>
                    <a:pt x="959" y="270"/>
                    <a:pt x="959" y="270"/>
                    <a:pt x="959" y="270"/>
                  </a:cubicBezTo>
                  <a:cubicBezTo>
                    <a:pt x="959" y="270"/>
                    <a:pt x="959" y="270"/>
                    <a:pt x="959" y="270"/>
                  </a:cubicBezTo>
                  <a:close/>
                  <a:moveTo>
                    <a:pt x="959" y="419"/>
                  </a:moveTo>
                  <a:cubicBezTo>
                    <a:pt x="1050" y="419"/>
                    <a:pt x="1050" y="419"/>
                    <a:pt x="1050" y="419"/>
                  </a:cubicBezTo>
                  <a:cubicBezTo>
                    <a:pt x="1050" y="507"/>
                    <a:pt x="1050" y="507"/>
                    <a:pt x="1050" y="507"/>
                  </a:cubicBezTo>
                  <a:cubicBezTo>
                    <a:pt x="959" y="507"/>
                    <a:pt x="959" y="507"/>
                    <a:pt x="959" y="507"/>
                  </a:cubicBezTo>
                  <a:cubicBezTo>
                    <a:pt x="959" y="419"/>
                    <a:pt x="959" y="419"/>
                    <a:pt x="959" y="419"/>
                  </a:cubicBezTo>
                  <a:cubicBezTo>
                    <a:pt x="959" y="419"/>
                    <a:pt x="959" y="419"/>
                    <a:pt x="959" y="419"/>
                  </a:cubicBezTo>
                  <a:close/>
                  <a:moveTo>
                    <a:pt x="796" y="114"/>
                  </a:moveTo>
                  <a:cubicBezTo>
                    <a:pt x="886" y="114"/>
                    <a:pt x="886" y="114"/>
                    <a:pt x="886" y="114"/>
                  </a:cubicBezTo>
                  <a:cubicBezTo>
                    <a:pt x="886" y="202"/>
                    <a:pt x="886" y="202"/>
                    <a:pt x="886" y="202"/>
                  </a:cubicBezTo>
                  <a:cubicBezTo>
                    <a:pt x="796" y="202"/>
                    <a:pt x="796" y="202"/>
                    <a:pt x="796" y="202"/>
                  </a:cubicBezTo>
                  <a:cubicBezTo>
                    <a:pt x="796" y="114"/>
                    <a:pt x="796" y="114"/>
                    <a:pt x="796" y="114"/>
                  </a:cubicBezTo>
                  <a:cubicBezTo>
                    <a:pt x="796" y="114"/>
                    <a:pt x="796" y="114"/>
                    <a:pt x="796" y="114"/>
                  </a:cubicBezTo>
                  <a:close/>
                  <a:moveTo>
                    <a:pt x="796" y="270"/>
                  </a:moveTo>
                  <a:cubicBezTo>
                    <a:pt x="886" y="270"/>
                    <a:pt x="886" y="270"/>
                    <a:pt x="886" y="270"/>
                  </a:cubicBezTo>
                  <a:cubicBezTo>
                    <a:pt x="886" y="358"/>
                    <a:pt x="886" y="358"/>
                    <a:pt x="886" y="358"/>
                  </a:cubicBezTo>
                  <a:cubicBezTo>
                    <a:pt x="796" y="358"/>
                    <a:pt x="796" y="358"/>
                    <a:pt x="796" y="358"/>
                  </a:cubicBezTo>
                  <a:cubicBezTo>
                    <a:pt x="796" y="270"/>
                    <a:pt x="796" y="270"/>
                    <a:pt x="796" y="270"/>
                  </a:cubicBezTo>
                  <a:cubicBezTo>
                    <a:pt x="796" y="270"/>
                    <a:pt x="796" y="270"/>
                    <a:pt x="796" y="270"/>
                  </a:cubicBezTo>
                  <a:close/>
                  <a:moveTo>
                    <a:pt x="796" y="419"/>
                  </a:moveTo>
                  <a:cubicBezTo>
                    <a:pt x="886" y="419"/>
                    <a:pt x="886" y="419"/>
                    <a:pt x="886" y="419"/>
                  </a:cubicBezTo>
                  <a:cubicBezTo>
                    <a:pt x="886" y="507"/>
                    <a:pt x="886" y="507"/>
                    <a:pt x="886" y="507"/>
                  </a:cubicBezTo>
                  <a:cubicBezTo>
                    <a:pt x="796" y="507"/>
                    <a:pt x="796" y="507"/>
                    <a:pt x="796" y="507"/>
                  </a:cubicBezTo>
                  <a:cubicBezTo>
                    <a:pt x="796" y="419"/>
                    <a:pt x="796" y="419"/>
                    <a:pt x="796" y="419"/>
                  </a:cubicBezTo>
                  <a:cubicBezTo>
                    <a:pt x="796" y="419"/>
                    <a:pt x="796" y="419"/>
                    <a:pt x="796" y="419"/>
                  </a:cubicBezTo>
                  <a:close/>
                  <a:moveTo>
                    <a:pt x="633" y="114"/>
                  </a:moveTo>
                  <a:cubicBezTo>
                    <a:pt x="721" y="114"/>
                    <a:pt x="721" y="114"/>
                    <a:pt x="721" y="114"/>
                  </a:cubicBezTo>
                  <a:cubicBezTo>
                    <a:pt x="721" y="202"/>
                    <a:pt x="721" y="202"/>
                    <a:pt x="721" y="202"/>
                  </a:cubicBezTo>
                  <a:cubicBezTo>
                    <a:pt x="633" y="202"/>
                    <a:pt x="633" y="202"/>
                    <a:pt x="633" y="202"/>
                  </a:cubicBezTo>
                  <a:cubicBezTo>
                    <a:pt x="633" y="114"/>
                    <a:pt x="633" y="114"/>
                    <a:pt x="633" y="114"/>
                  </a:cubicBezTo>
                  <a:cubicBezTo>
                    <a:pt x="633" y="114"/>
                    <a:pt x="633" y="114"/>
                    <a:pt x="633" y="114"/>
                  </a:cubicBezTo>
                  <a:close/>
                  <a:moveTo>
                    <a:pt x="633" y="270"/>
                  </a:moveTo>
                  <a:cubicBezTo>
                    <a:pt x="721" y="270"/>
                    <a:pt x="721" y="270"/>
                    <a:pt x="721" y="270"/>
                  </a:cubicBezTo>
                  <a:cubicBezTo>
                    <a:pt x="721" y="358"/>
                    <a:pt x="721" y="358"/>
                    <a:pt x="721" y="358"/>
                  </a:cubicBezTo>
                  <a:cubicBezTo>
                    <a:pt x="633" y="358"/>
                    <a:pt x="633" y="358"/>
                    <a:pt x="633" y="358"/>
                  </a:cubicBezTo>
                  <a:cubicBezTo>
                    <a:pt x="633" y="270"/>
                    <a:pt x="633" y="270"/>
                    <a:pt x="633" y="270"/>
                  </a:cubicBezTo>
                  <a:cubicBezTo>
                    <a:pt x="633" y="270"/>
                    <a:pt x="633" y="270"/>
                    <a:pt x="633" y="270"/>
                  </a:cubicBezTo>
                  <a:close/>
                  <a:moveTo>
                    <a:pt x="633" y="419"/>
                  </a:moveTo>
                  <a:cubicBezTo>
                    <a:pt x="721" y="419"/>
                    <a:pt x="721" y="419"/>
                    <a:pt x="721" y="419"/>
                  </a:cubicBezTo>
                  <a:cubicBezTo>
                    <a:pt x="721" y="507"/>
                    <a:pt x="721" y="507"/>
                    <a:pt x="721" y="507"/>
                  </a:cubicBezTo>
                  <a:cubicBezTo>
                    <a:pt x="633" y="507"/>
                    <a:pt x="633" y="507"/>
                    <a:pt x="633" y="507"/>
                  </a:cubicBezTo>
                  <a:cubicBezTo>
                    <a:pt x="633" y="419"/>
                    <a:pt x="633" y="419"/>
                    <a:pt x="633" y="419"/>
                  </a:cubicBezTo>
                  <a:cubicBezTo>
                    <a:pt x="633" y="419"/>
                    <a:pt x="633" y="419"/>
                    <a:pt x="633" y="419"/>
                  </a:cubicBezTo>
                  <a:close/>
                  <a:moveTo>
                    <a:pt x="467" y="114"/>
                  </a:moveTo>
                  <a:cubicBezTo>
                    <a:pt x="556" y="114"/>
                    <a:pt x="556" y="114"/>
                    <a:pt x="556" y="114"/>
                  </a:cubicBezTo>
                  <a:cubicBezTo>
                    <a:pt x="556" y="202"/>
                    <a:pt x="556" y="202"/>
                    <a:pt x="556" y="202"/>
                  </a:cubicBezTo>
                  <a:cubicBezTo>
                    <a:pt x="467" y="202"/>
                    <a:pt x="467" y="202"/>
                    <a:pt x="467" y="202"/>
                  </a:cubicBezTo>
                  <a:cubicBezTo>
                    <a:pt x="467" y="114"/>
                    <a:pt x="467" y="114"/>
                    <a:pt x="467" y="114"/>
                  </a:cubicBezTo>
                  <a:cubicBezTo>
                    <a:pt x="467" y="114"/>
                    <a:pt x="467" y="114"/>
                    <a:pt x="467" y="114"/>
                  </a:cubicBezTo>
                  <a:close/>
                  <a:moveTo>
                    <a:pt x="467" y="270"/>
                  </a:moveTo>
                  <a:cubicBezTo>
                    <a:pt x="556" y="270"/>
                    <a:pt x="556" y="270"/>
                    <a:pt x="556" y="270"/>
                  </a:cubicBezTo>
                  <a:cubicBezTo>
                    <a:pt x="556" y="358"/>
                    <a:pt x="556" y="358"/>
                    <a:pt x="556" y="358"/>
                  </a:cubicBezTo>
                  <a:cubicBezTo>
                    <a:pt x="467" y="358"/>
                    <a:pt x="467" y="358"/>
                    <a:pt x="467" y="358"/>
                  </a:cubicBezTo>
                  <a:cubicBezTo>
                    <a:pt x="467" y="270"/>
                    <a:pt x="467" y="270"/>
                    <a:pt x="467" y="270"/>
                  </a:cubicBezTo>
                  <a:cubicBezTo>
                    <a:pt x="467" y="270"/>
                    <a:pt x="467" y="270"/>
                    <a:pt x="467" y="270"/>
                  </a:cubicBezTo>
                  <a:close/>
                  <a:moveTo>
                    <a:pt x="467" y="419"/>
                  </a:moveTo>
                  <a:cubicBezTo>
                    <a:pt x="556" y="419"/>
                    <a:pt x="556" y="419"/>
                    <a:pt x="556" y="419"/>
                  </a:cubicBezTo>
                  <a:cubicBezTo>
                    <a:pt x="556" y="507"/>
                    <a:pt x="556" y="507"/>
                    <a:pt x="556" y="507"/>
                  </a:cubicBezTo>
                  <a:cubicBezTo>
                    <a:pt x="467" y="507"/>
                    <a:pt x="467" y="507"/>
                    <a:pt x="467" y="507"/>
                  </a:cubicBezTo>
                  <a:cubicBezTo>
                    <a:pt x="467" y="419"/>
                    <a:pt x="467" y="419"/>
                    <a:pt x="467" y="419"/>
                  </a:cubicBezTo>
                  <a:cubicBezTo>
                    <a:pt x="467" y="419"/>
                    <a:pt x="467" y="419"/>
                    <a:pt x="467" y="419"/>
                  </a:cubicBezTo>
                  <a:close/>
                  <a:moveTo>
                    <a:pt x="302" y="114"/>
                  </a:moveTo>
                  <a:cubicBezTo>
                    <a:pt x="392" y="114"/>
                    <a:pt x="392" y="114"/>
                    <a:pt x="392" y="114"/>
                  </a:cubicBezTo>
                  <a:cubicBezTo>
                    <a:pt x="392" y="202"/>
                    <a:pt x="392" y="202"/>
                    <a:pt x="392" y="202"/>
                  </a:cubicBezTo>
                  <a:cubicBezTo>
                    <a:pt x="302" y="202"/>
                    <a:pt x="302" y="202"/>
                    <a:pt x="302" y="202"/>
                  </a:cubicBezTo>
                  <a:cubicBezTo>
                    <a:pt x="302" y="114"/>
                    <a:pt x="302" y="114"/>
                    <a:pt x="302" y="114"/>
                  </a:cubicBezTo>
                  <a:cubicBezTo>
                    <a:pt x="302" y="114"/>
                    <a:pt x="302" y="114"/>
                    <a:pt x="302" y="114"/>
                  </a:cubicBezTo>
                  <a:close/>
                  <a:moveTo>
                    <a:pt x="302" y="270"/>
                  </a:moveTo>
                  <a:cubicBezTo>
                    <a:pt x="392" y="270"/>
                    <a:pt x="392" y="270"/>
                    <a:pt x="392" y="270"/>
                  </a:cubicBezTo>
                  <a:cubicBezTo>
                    <a:pt x="392" y="358"/>
                    <a:pt x="392" y="358"/>
                    <a:pt x="392" y="358"/>
                  </a:cubicBezTo>
                  <a:cubicBezTo>
                    <a:pt x="302" y="358"/>
                    <a:pt x="302" y="358"/>
                    <a:pt x="302" y="358"/>
                  </a:cubicBezTo>
                  <a:cubicBezTo>
                    <a:pt x="302" y="270"/>
                    <a:pt x="302" y="270"/>
                    <a:pt x="302" y="270"/>
                  </a:cubicBezTo>
                  <a:cubicBezTo>
                    <a:pt x="302" y="270"/>
                    <a:pt x="302" y="270"/>
                    <a:pt x="302" y="270"/>
                  </a:cubicBezTo>
                  <a:close/>
                  <a:moveTo>
                    <a:pt x="302" y="419"/>
                  </a:moveTo>
                  <a:cubicBezTo>
                    <a:pt x="392" y="419"/>
                    <a:pt x="392" y="419"/>
                    <a:pt x="392" y="419"/>
                  </a:cubicBezTo>
                  <a:cubicBezTo>
                    <a:pt x="392" y="507"/>
                    <a:pt x="392" y="507"/>
                    <a:pt x="392" y="507"/>
                  </a:cubicBezTo>
                  <a:cubicBezTo>
                    <a:pt x="302" y="507"/>
                    <a:pt x="302" y="507"/>
                    <a:pt x="302" y="507"/>
                  </a:cubicBezTo>
                  <a:cubicBezTo>
                    <a:pt x="302" y="419"/>
                    <a:pt x="302" y="419"/>
                    <a:pt x="302" y="419"/>
                  </a:cubicBezTo>
                  <a:cubicBezTo>
                    <a:pt x="302" y="419"/>
                    <a:pt x="302" y="419"/>
                    <a:pt x="302" y="419"/>
                  </a:cubicBezTo>
                  <a:close/>
                  <a:moveTo>
                    <a:pt x="139" y="114"/>
                  </a:moveTo>
                  <a:cubicBezTo>
                    <a:pt x="227" y="114"/>
                    <a:pt x="227" y="114"/>
                    <a:pt x="227" y="114"/>
                  </a:cubicBezTo>
                  <a:cubicBezTo>
                    <a:pt x="227" y="202"/>
                    <a:pt x="227" y="202"/>
                    <a:pt x="227" y="202"/>
                  </a:cubicBezTo>
                  <a:cubicBezTo>
                    <a:pt x="139" y="202"/>
                    <a:pt x="139" y="202"/>
                    <a:pt x="139" y="202"/>
                  </a:cubicBezTo>
                  <a:cubicBezTo>
                    <a:pt x="139" y="114"/>
                    <a:pt x="139" y="114"/>
                    <a:pt x="139" y="114"/>
                  </a:cubicBezTo>
                  <a:cubicBezTo>
                    <a:pt x="139" y="114"/>
                    <a:pt x="139" y="114"/>
                    <a:pt x="139" y="114"/>
                  </a:cubicBezTo>
                  <a:close/>
                  <a:moveTo>
                    <a:pt x="139" y="270"/>
                  </a:moveTo>
                  <a:cubicBezTo>
                    <a:pt x="227" y="270"/>
                    <a:pt x="227" y="270"/>
                    <a:pt x="227" y="270"/>
                  </a:cubicBezTo>
                  <a:cubicBezTo>
                    <a:pt x="227" y="358"/>
                    <a:pt x="227" y="358"/>
                    <a:pt x="227" y="358"/>
                  </a:cubicBezTo>
                  <a:cubicBezTo>
                    <a:pt x="139" y="358"/>
                    <a:pt x="139" y="358"/>
                    <a:pt x="139" y="358"/>
                  </a:cubicBezTo>
                  <a:cubicBezTo>
                    <a:pt x="139" y="270"/>
                    <a:pt x="139" y="270"/>
                    <a:pt x="139" y="270"/>
                  </a:cubicBezTo>
                  <a:cubicBezTo>
                    <a:pt x="139" y="270"/>
                    <a:pt x="139" y="270"/>
                    <a:pt x="139" y="270"/>
                  </a:cubicBezTo>
                  <a:close/>
                  <a:moveTo>
                    <a:pt x="139" y="419"/>
                  </a:moveTo>
                  <a:cubicBezTo>
                    <a:pt x="227" y="419"/>
                    <a:pt x="227" y="419"/>
                    <a:pt x="227" y="419"/>
                  </a:cubicBezTo>
                  <a:cubicBezTo>
                    <a:pt x="227" y="507"/>
                    <a:pt x="227" y="507"/>
                    <a:pt x="227" y="507"/>
                  </a:cubicBezTo>
                  <a:cubicBezTo>
                    <a:pt x="139" y="507"/>
                    <a:pt x="139" y="507"/>
                    <a:pt x="139" y="507"/>
                  </a:cubicBezTo>
                  <a:cubicBezTo>
                    <a:pt x="139" y="419"/>
                    <a:pt x="139" y="419"/>
                    <a:pt x="139" y="419"/>
                  </a:cubicBezTo>
                  <a:cubicBezTo>
                    <a:pt x="139" y="419"/>
                    <a:pt x="139" y="419"/>
                    <a:pt x="139" y="419"/>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293478515"/>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Networks Scenarios</a:t>
            </a:r>
            <a:endParaRPr lang="en-US" dirty="0"/>
          </a:p>
        </p:txBody>
      </p:sp>
      <p:sp>
        <p:nvSpPr>
          <p:cNvPr id="3" name="Content Placeholder 2"/>
          <p:cNvSpPr>
            <a:spLocks noGrp="1"/>
          </p:cNvSpPr>
          <p:nvPr>
            <p:ph type="body" sz="quarter" idx="10"/>
          </p:nvPr>
        </p:nvSpPr>
        <p:spPr>
          <a:xfrm>
            <a:off x="389436" y="1085850"/>
            <a:ext cx="8363938" cy="3717171"/>
          </a:xfrm>
        </p:spPr>
        <p:txBody>
          <a:bodyPr/>
          <a:lstStyle/>
          <a:p>
            <a:r>
              <a:rPr lang="en-US" sz="1800" dirty="0" smtClean="0">
                <a:solidFill>
                  <a:schemeClr val="accent2"/>
                </a:solidFill>
                <a:latin typeface="+mn-lt"/>
              </a:rPr>
              <a:t>Hybrid Public/Private Cloud</a:t>
            </a:r>
          </a:p>
          <a:p>
            <a:r>
              <a:rPr lang="en-US" sz="1800" dirty="0" smtClean="0">
                <a:latin typeface="+mn-lt"/>
              </a:rPr>
              <a:t>Enterprise app in Windows Azure requiring connectivity to on-premise resources</a:t>
            </a:r>
          </a:p>
          <a:p>
            <a:pPr lvl="1"/>
            <a:endParaRPr lang="en-US" sz="1050" dirty="0" smtClean="0"/>
          </a:p>
          <a:p>
            <a:r>
              <a:rPr lang="en-US" sz="1800" dirty="0" smtClean="0">
                <a:solidFill>
                  <a:schemeClr val="accent2">
                    <a:alpha val="99000"/>
                  </a:schemeClr>
                </a:solidFill>
                <a:latin typeface="+mn-lt"/>
              </a:rPr>
              <a:t>Enterprise Identity and Access Control</a:t>
            </a:r>
          </a:p>
          <a:p>
            <a:pPr lvl="1"/>
            <a:r>
              <a:rPr lang="en-US" sz="1800" dirty="0" smtClean="0">
                <a:latin typeface="+mn-lt"/>
              </a:rPr>
              <a:t>Manage identity and access control with on-premise resources </a:t>
            </a:r>
            <a:br>
              <a:rPr lang="en-US" sz="1800" dirty="0" smtClean="0">
                <a:latin typeface="+mn-lt"/>
              </a:rPr>
            </a:br>
            <a:r>
              <a:rPr lang="en-US" sz="1800" dirty="0" smtClean="0">
                <a:latin typeface="+mn-lt"/>
              </a:rPr>
              <a:t>(on-premises Active Directory)</a:t>
            </a:r>
            <a:br>
              <a:rPr lang="en-US" sz="1800" dirty="0" smtClean="0">
                <a:latin typeface="+mn-lt"/>
              </a:rPr>
            </a:br>
            <a:endParaRPr lang="en-US" sz="1050" dirty="0"/>
          </a:p>
          <a:p>
            <a:r>
              <a:rPr lang="en-US" sz="1800" dirty="0" smtClean="0">
                <a:solidFill>
                  <a:schemeClr val="accent2">
                    <a:alpha val="99000"/>
                  </a:schemeClr>
                </a:solidFill>
                <a:latin typeface="+mn-lt"/>
              </a:rPr>
              <a:t>Monitoring and Management</a:t>
            </a:r>
          </a:p>
          <a:p>
            <a:r>
              <a:rPr lang="en-US" sz="1800" dirty="0" smtClean="0">
                <a:latin typeface="+mn-lt"/>
              </a:rPr>
              <a:t>Remote monitoring and trouble-shooting of  resources </a:t>
            </a:r>
            <a:br>
              <a:rPr lang="en-US" sz="1800" dirty="0" smtClean="0">
                <a:latin typeface="+mn-lt"/>
              </a:rPr>
            </a:br>
            <a:r>
              <a:rPr lang="en-US" sz="1800" dirty="0" smtClean="0">
                <a:latin typeface="+mn-lt"/>
              </a:rPr>
              <a:t>running in Windows Azure</a:t>
            </a:r>
          </a:p>
          <a:p>
            <a:pPr lvl="1"/>
            <a:endParaRPr lang="en-US" sz="1050" dirty="0"/>
          </a:p>
          <a:p>
            <a:r>
              <a:rPr lang="en-US" sz="1800" dirty="0" smtClean="0">
                <a:solidFill>
                  <a:schemeClr val="accent2">
                    <a:alpha val="99000"/>
                  </a:schemeClr>
                </a:solidFill>
                <a:latin typeface="+mn-lt"/>
              </a:rPr>
              <a:t>Advanced Connectivity Requirements</a:t>
            </a:r>
          </a:p>
          <a:p>
            <a:r>
              <a:rPr lang="en-US" sz="1800" dirty="0" smtClean="0">
                <a:latin typeface="+mn-lt"/>
              </a:rPr>
              <a:t>Cloud deployments requiring persistent IP addresses </a:t>
            </a:r>
            <a:br>
              <a:rPr lang="en-US" sz="1800" dirty="0" smtClean="0">
                <a:latin typeface="+mn-lt"/>
              </a:rPr>
            </a:br>
            <a:r>
              <a:rPr lang="en-US" sz="1800" dirty="0" smtClean="0">
                <a:latin typeface="+mn-lt"/>
              </a:rPr>
              <a:t>and direct connectivity across services</a:t>
            </a:r>
            <a:endParaRPr lang="en-US" sz="1800" dirty="0">
              <a:latin typeface="+mn-lt"/>
            </a:endParaRPr>
          </a:p>
        </p:txBody>
      </p:sp>
      <p:sp>
        <p:nvSpPr>
          <p:cNvPr id="4" name="Freeform 18"/>
          <p:cNvSpPr>
            <a:spLocks noEditPoints="1"/>
          </p:cNvSpPr>
          <p:nvPr/>
        </p:nvSpPr>
        <p:spPr bwMode="black">
          <a:xfrm>
            <a:off x="7033316" y="2614305"/>
            <a:ext cx="1604266" cy="1965960"/>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3049332192"/>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53998"/>
          </a:xfrm>
        </p:spPr>
        <p:txBody>
          <a:bodyPr/>
          <a:lstStyle/>
          <a:p>
            <a:pPr lvl="1"/>
            <a:r>
              <a:rPr lang="en-US" sz="3600" dirty="0">
                <a:solidFill>
                  <a:schemeClr val="tx2"/>
                </a:solidFill>
                <a:latin typeface="Segoe UI Light" pitchFamily="34" charset="0"/>
                <a:cs typeface="Segoe UI Light" pitchFamily="34" charset="0"/>
              </a:rPr>
              <a:t>Does Your App Need a Virtual Network?</a:t>
            </a:r>
          </a:p>
        </p:txBody>
      </p:sp>
      <p:sp>
        <p:nvSpPr>
          <p:cNvPr id="3" name="Text Placeholder 2"/>
          <p:cNvSpPr>
            <a:spLocks noGrp="1"/>
          </p:cNvSpPr>
          <p:nvPr>
            <p:ph type="body" sz="quarter" idx="10"/>
          </p:nvPr>
        </p:nvSpPr>
        <p:spPr>
          <a:xfrm>
            <a:off x="397701" y="1052803"/>
            <a:ext cx="6015402" cy="4158446"/>
          </a:xfrm>
        </p:spPr>
        <p:txBody>
          <a:bodyPr/>
          <a:lstStyle/>
          <a:p>
            <a:pPr lvl="1"/>
            <a:r>
              <a:rPr lang="en-US" sz="3000" dirty="0">
                <a:solidFill>
                  <a:schemeClr val="accent2"/>
                </a:solidFill>
                <a:latin typeface="Segoe UI Light" pitchFamily="34" charset="0"/>
                <a:cs typeface="Segoe UI Light" pitchFamily="34" charset="0"/>
              </a:rPr>
              <a:t>Persistent IP Address Requirements</a:t>
            </a:r>
          </a:p>
          <a:p>
            <a:pPr lvl="1"/>
            <a:r>
              <a:rPr lang="en-US" sz="2100" dirty="0">
                <a:solidFill>
                  <a:schemeClr val="tx2"/>
                </a:solidFill>
              </a:rPr>
              <a:t>Virtual Machines deployed into a virtual network have an infinite DHCP lease.</a:t>
            </a:r>
          </a:p>
          <a:p>
            <a:pPr lvl="1"/>
            <a:endParaRPr lang="en-US" sz="600" dirty="0">
              <a:solidFill>
                <a:schemeClr val="accent2"/>
              </a:solidFill>
              <a:latin typeface="Segoe UI Light" pitchFamily="34" charset="0"/>
              <a:cs typeface="Segoe UI Light" pitchFamily="34" charset="0"/>
            </a:endParaRPr>
          </a:p>
          <a:p>
            <a:pPr lvl="1"/>
            <a:r>
              <a:rPr lang="en-US" sz="3000" dirty="0">
                <a:solidFill>
                  <a:schemeClr val="accent2"/>
                </a:solidFill>
                <a:latin typeface="Segoe UI Light" pitchFamily="34" charset="0"/>
                <a:cs typeface="Segoe UI Light" pitchFamily="34" charset="0"/>
              </a:rPr>
              <a:t>Hybrid On-Premises Cloud Apps</a:t>
            </a:r>
          </a:p>
          <a:p>
            <a:pPr lvl="1"/>
            <a:r>
              <a:rPr lang="en-US" sz="2100" dirty="0">
                <a:solidFill>
                  <a:schemeClr val="tx2"/>
                </a:solidFill>
              </a:rPr>
              <a:t>Requirement for connectivity between your data center and the public cloud.  </a:t>
            </a:r>
          </a:p>
          <a:p>
            <a:pPr lvl="1"/>
            <a:endParaRPr lang="en-US" sz="600" dirty="0">
              <a:solidFill>
                <a:schemeClr val="accent2"/>
              </a:solidFill>
              <a:latin typeface="Segoe UI Light" pitchFamily="34" charset="0"/>
              <a:cs typeface="Segoe UI Light" pitchFamily="34" charset="0"/>
            </a:endParaRPr>
          </a:p>
          <a:p>
            <a:pPr lvl="1"/>
            <a:r>
              <a:rPr lang="en-US" sz="3000" dirty="0">
                <a:solidFill>
                  <a:schemeClr val="accent2"/>
                </a:solidFill>
                <a:latin typeface="Segoe UI Light" pitchFamily="34" charset="0"/>
                <a:cs typeface="Segoe UI Light" pitchFamily="34" charset="0"/>
              </a:rPr>
              <a:t>Connectivity between cloud services. </a:t>
            </a:r>
          </a:p>
          <a:p>
            <a:pPr lvl="1"/>
            <a:r>
              <a:rPr lang="en-US" sz="2100" dirty="0">
                <a:solidFill>
                  <a:schemeClr val="tx2"/>
                </a:solidFill>
              </a:rPr>
              <a:t>Deploying Active Directory in the Cloud or connecting a </a:t>
            </a:r>
            <a:r>
              <a:rPr lang="en-US" sz="2100" dirty="0" err="1">
                <a:solidFill>
                  <a:schemeClr val="tx2"/>
                </a:solidFill>
              </a:rPr>
              <a:t>PaaS</a:t>
            </a:r>
            <a:r>
              <a:rPr lang="en-US" sz="2100" dirty="0">
                <a:solidFill>
                  <a:schemeClr val="tx2"/>
                </a:solidFill>
              </a:rPr>
              <a:t> to </a:t>
            </a:r>
            <a:r>
              <a:rPr lang="en-US" sz="2100" dirty="0" err="1">
                <a:solidFill>
                  <a:schemeClr val="tx2"/>
                </a:solidFill>
              </a:rPr>
              <a:t>IaaS</a:t>
            </a:r>
            <a:r>
              <a:rPr lang="en-US" sz="2100" dirty="0">
                <a:solidFill>
                  <a:schemeClr val="tx2"/>
                </a:solidFill>
              </a:rPr>
              <a:t> Service.</a:t>
            </a:r>
          </a:p>
          <a:p>
            <a:pPr lvl="1"/>
            <a:endParaRPr lang="en-US" sz="600" dirty="0">
              <a:solidFill>
                <a:schemeClr val="accent2"/>
              </a:solidFill>
            </a:endParaRPr>
          </a:p>
          <a:p>
            <a:endParaRPr lang="en-US" dirty="0" smtClean="0"/>
          </a:p>
          <a:p>
            <a:endParaRPr lang="en-US" dirty="0"/>
          </a:p>
        </p:txBody>
      </p:sp>
      <p:grpSp>
        <p:nvGrpSpPr>
          <p:cNvPr id="5" name="Group 4"/>
          <p:cNvGrpSpPr/>
          <p:nvPr/>
        </p:nvGrpSpPr>
        <p:grpSpPr>
          <a:xfrm>
            <a:off x="6345105" y="1210813"/>
            <a:ext cx="2652425" cy="2711946"/>
            <a:chOff x="5217728" y="1084660"/>
            <a:chExt cx="3535646" cy="3615928"/>
          </a:xfrm>
        </p:grpSpPr>
        <p:sp>
          <p:nvSpPr>
            <p:cNvPr id="6" name="Rectangle 5"/>
            <p:cNvSpPr/>
            <p:nvPr>
              <p:custDataLst>
                <p:tags r:id="rId1"/>
              </p:custDataLst>
            </p:nvPr>
          </p:nvSpPr>
          <p:spPr bwMode="auto">
            <a:xfrm>
              <a:off x="5217728" y="1084660"/>
              <a:ext cx="3535646" cy="361592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9" tIns="34295" rIns="68562" bIns="68589" numCol="1" spcCol="0" rtlCol="0" anchor="b" anchorCtr="0" compatLnSpc="1">
              <a:prstTxWarp prst="textNoShape">
                <a:avLst/>
              </a:prstTxWarp>
            </a:bodyPr>
            <a:lstStyle/>
            <a:p>
              <a:pPr algn="ctr" defTabSz="514122" fontAlgn="base">
                <a:spcBef>
                  <a:spcPts val="675"/>
                </a:spcBef>
                <a:spcAft>
                  <a:spcPct val="0"/>
                </a:spcAft>
              </a:pPr>
              <a:r>
                <a:rPr lang="en-US" dirty="0">
                  <a:ln>
                    <a:solidFill>
                      <a:srgbClr val="FFFFFF">
                        <a:alpha val="0"/>
                      </a:srgbClr>
                    </a:solidFill>
                  </a:ln>
                  <a:solidFill>
                    <a:srgbClr val="595959"/>
                  </a:solidFill>
                  <a:latin typeface="Segoe UI Light" pitchFamily="34" charset="0"/>
                </a:rPr>
                <a:t>Corpnet</a:t>
              </a:r>
            </a:p>
          </p:txBody>
        </p:sp>
        <p:sp>
          <p:nvSpPr>
            <p:cNvPr id="7" name="Oval 6"/>
            <p:cNvSpPr/>
            <p:nvPr>
              <p:custDataLst>
                <p:tags r:id="rId2"/>
              </p:custDataLst>
            </p:nvPr>
          </p:nvSpPr>
          <p:spPr bwMode="auto">
            <a:xfrm>
              <a:off x="5753358" y="3008220"/>
              <a:ext cx="2469523" cy="1165860"/>
            </a:xfrm>
            <a:prstGeom prst="ellipse">
              <a:avLst/>
            </a:prstGeom>
            <a:solidFill>
              <a:schemeClr val="bg1"/>
            </a:solid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514296" fontAlgn="base">
                <a:spcBef>
                  <a:spcPct val="0"/>
                </a:spcBef>
                <a:spcAft>
                  <a:spcPct val="0"/>
                </a:spcAft>
              </a:pPr>
              <a:endParaRPr lang="en-US" sz="1300" dirty="0">
                <a:solidFill>
                  <a:srgbClr val="595959"/>
                </a:solidFill>
              </a:endParaRPr>
            </a:p>
          </p:txBody>
        </p:sp>
        <p:grpSp>
          <p:nvGrpSpPr>
            <p:cNvPr id="8" name="Group 7"/>
            <p:cNvGrpSpPr/>
            <p:nvPr/>
          </p:nvGrpSpPr>
          <p:grpSpPr>
            <a:xfrm>
              <a:off x="5838166" y="1136704"/>
              <a:ext cx="2276815" cy="1525628"/>
              <a:chOff x="7479592" y="1494853"/>
              <a:chExt cx="3649895" cy="2446325"/>
            </a:xfrm>
            <a:solidFill>
              <a:schemeClr val="accent6">
                <a:lumMod val="20000"/>
                <a:lumOff val="80000"/>
              </a:schemeClr>
            </a:solidFill>
          </p:grpSpPr>
          <p:sp>
            <p:nvSpPr>
              <p:cNvPr id="42" name="Freeform 6"/>
              <p:cNvSpPr>
                <a:spLocks/>
              </p:cNvSpPr>
              <p:nvPr/>
            </p:nvSpPr>
            <p:spPr bwMode="auto">
              <a:xfrm>
                <a:off x="7479592" y="1494853"/>
                <a:ext cx="3649895" cy="2446325"/>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pPr defTabSz="685294"/>
                <a:endParaRPr lang="en-US" sz="900" dirty="0">
                  <a:solidFill>
                    <a:srgbClr val="292929"/>
                  </a:solidFill>
                </a:endParaRPr>
              </a:p>
            </p:txBody>
          </p:sp>
          <p:sp>
            <p:nvSpPr>
              <p:cNvPr id="43" name="Rectangle 42"/>
              <p:cNvSpPr/>
              <p:nvPr/>
            </p:nvSpPr>
            <p:spPr>
              <a:xfrm>
                <a:off x="8136586" y="1990104"/>
                <a:ext cx="2470409" cy="559318"/>
              </a:xfrm>
              <a:prstGeom prst="rect">
                <a:avLst/>
              </a:prstGeom>
              <a:noFill/>
            </p:spPr>
            <p:txBody>
              <a:bodyPr wrap="none">
                <a:spAutoFit/>
              </a:bodyPr>
              <a:lstStyle/>
              <a:p>
                <a:pPr algn="ctr" defTabSz="514122" fontAlgn="base">
                  <a:spcBef>
                    <a:spcPts val="675"/>
                  </a:spcBef>
                  <a:spcAft>
                    <a:spcPct val="0"/>
                  </a:spcAft>
                </a:pPr>
                <a:r>
                  <a:rPr lang="en-US" sz="1100" dirty="0">
                    <a:ln>
                      <a:solidFill>
                        <a:srgbClr val="FFFFFF">
                          <a:alpha val="0"/>
                        </a:srgbClr>
                      </a:solidFill>
                    </a:ln>
                    <a:solidFill>
                      <a:srgbClr val="FFFFFF">
                        <a:alpha val="99000"/>
                      </a:srgbClr>
                    </a:solidFill>
                  </a:rPr>
                  <a:t>Windows Azure</a:t>
                </a:r>
              </a:p>
            </p:txBody>
          </p:sp>
        </p:grpSp>
        <p:sp>
          <p:nvSpPr>
            <p:cNvPr id="9" name="Rectangle 8"/>
            <p:cNvSpPr/>
            <p:nvPr>
              <p:custDataLst>
                <p:tags r:id="rId3"/>
              </p:custDataLst>
            </p:nvPr>
          </p:nvSpPr>
          <p:spPr>
            <a:xfrm>
              <a:off x="6062482" y="1769040"/>
              <a:ext cx="1783544" cy="685800"/>
            </a:xfrm>
            <a:prstGeom prst="rect">
              <a:avLst/>
            </a:prstGeom>
            <a:noFill/>
            <a:ln w="19050">
              <a:solidFill>
                <a:schemeClr val="bg1">
                  <a:lumMod val="9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defTabSz="685294"/>
              <a:endParaRPr lang="en-US" sz="1400" dirty="0">
                <a:ln>
                  <a:solidFill>
                    <a:srgbClr val="FFFFFF">
                      <a:alpha val="0"/>
                    </a:srgbClr>
                  </a:solidFill>
                </a:ln>
                <a:solidFill>
                  <a:srgbClr val="FFFFFF"/>
                </a:solidFill>
              </a:endParaRPr>
            </a:p>
          </p:txBody>
        </p:sp>
        <p:sp>
          <p:nvSpPr>
            <p:cNvPr id="10" name="Rectangle 9"/>
            <p:cNvSpPr/>
            <p:nvPr/>
          </p:nvSpPr>
          <p:spPr>
            <a:xfrm>
              <a:off x="6132517" y="1838342"/>
              <a:ext cx="480185" cy="2057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defTabSz="685294"/>
              <a:r>
                <a:rPr lang="en-US" sz="700" dirty="0">
                  <a:ln>
                    <a:solidFill>
                      <a:srgbClr val="FFFFFF">
                        <a:alpha val="0"/>
                      </a:srgbClr>
                    </a:solidFill>
                  </a:ln>
                  <a:solidFill>
                    <a:srgbClr val="FFFFFF"/>
                  </a:solidFill>
                </a:rPr>
                <a:t>VM 1</a:t>
              </a:r>
            </a:p>
          </p:txBody>
        </p:sp>
        <p:sp>
          <p:nvSpPr>
            <p:cNvPr id="11" name="Rectangle 10"/>
            <p:cNvSpPr/>
            <p:nvPr/>
          </p:nvSpPr>
          <p:spPr>
            <a:xfrm>
              <a:off x="7292117" y="1838342"/>
              <a:ext cx="480185" cy="2057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defTabSz="685294"/>
              <a:r>
                <a:rPr lang="en-US" sz="700" dirty="0">
                  <a:ln>
                    <a:solidFill>
                      <a:srgbClr val="FFFFFF">
                        <a:alpha val="0"/>
                      </a:srgbClr>
                    </a:solidFill>
                  </a:ln>
                  <a:solidFill>
                    <a:srgbClr val="FFFFFF"/>
                  </a:solidFill>
                </a:rPr>
                <a:t>VM 2</a:t>
              </a:r>
            </a:p>
          </p:txBody>
        </p:sp>
        <p:sp>
          <p:nvSpPr>
            <p:cNvPr id="12" name="Rectangle 11"/>
            <p:cNvSpPr/>
            <p:nvPr>
              <p:custDataLst>
                <p:tags r:id="rId4"/>
              </p:custDataLst>
            </p:nvPr>
          </p:nvSpPr>
          <p:spPr>
            <a:xfrm>
              <a:off x="6712729" y="2187179"/>
              <a:ext cx="480185" cy="2057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34295" tIns="34295" rIns="34295" bIns="34295" rtlCol="0" anchor="ctr"/>
            <a:lstStyle/>
            <a:p>
              <a:pPr algn="ctr" defTabSz="685294"/>
              <a:r>
                <a:rPr lang="en-US" sz="700" dirty="0">
                  <a:ln>
                    <a:solidFill>
                      <a:srgbClr val="FFFFFF">
                        <a:alpha val="0"/>
                      </a:srgbClr>
                    </a:solidFill>
                  </a:ln>
                  <a:solidFill>
                    <a:srgbClr val="FFFFFF"/>
                  </a:solidFill>
                </a:rPr>
                <a:t>ROLE 1</a:t>
              </a:r>
            </a:p>
          </p:txBody>
        </p:sp>
        <p:cxnSp>
          <p:nvCxnSpPr>
            <p:cNvPr id="13" name="Straight Connector 12"/>
            <p:cNvCxnSpPr>
              <a:stCxn id="10" idx="3"/>
              <a:endCxn id="11" idx="1"/>
            </p:cNvCxnSpPr>
            <p:nvPr>
              <p:custDataLst>
                <p:tags r:id="rId5"/>
              </p:custDataLst>
            </p:nvPr>
          </p:nvCxnSpPr>
          <p:spPr>
            <a:xfrm>
              <a:off x="6612703" y="1941212"/>
              <a:ext cx="679415" cy="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custDataLst>
                <p:tags r:id="rId6"/>
              </p:custDataLst>
            </p:nvPr>
          </p:nvSpPr>
          <p:spPr>
            <a:xfrm>
              <a:off x="6095348" y="1804052"/>
              <a:ext cx="1714947" cy="274320"/>
            </a:xfrm>
            <a:prstGeom prst="rect">
              <a:avLst/>
            </a:prstGeom>
            <a:noFill/>
            <a:ln w="127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defTabSz="685294"/>
              <a:endParaRPr lang="en-US" sz="1400" dirty="0">
                <a:ln>
                  <a:solidFill>
                    <a:srgbClr val="FFFFFF">
                      <a:alpha val="0"/>
                    </a:srgbClr>
                  </a:solidFill>
                </a:ln>
                <a:solidFill>
                  <a:srgbClr val="FFFFFF"/>
                </a:solidFill>
              </a:endParaRPr>
            </a:p>
          </p:txBody>
        </p:sp>
        <p:sp>
          <p:nvSpPr>
            <p:cNvPr id="15" name="Rectangle 14"/>
            <p:cNvSpPr/>
            <p:nvPr>
              <p:custDataLst>
                <p:tags r:id="rId7"/>
              </p:custDataLst>
            </p:nvPr>
          </p:nvSpPr>
          <p:spPr>
            <a:xfrm>
              <a:off x="6678430" y="2152889"/>
              <a:ext cx="548783" cy="274320"/>
            </a:xfrm>
            <a:prstGeom prst="rect">
              <a:avLst/>
            </a:prstGeom>
            <a:noFill/>
            <a:ln w="127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defTabSz="685294"/>
              <a:endParaRPr lang="en-US" sz="1400" dirty="0">
                <a:ln>
                  <a:solidFill>
                    <a:srgbClr val="FFFFFF">
                      <a:alpha val="0"/>
                    </a:srgbClr>
                  </a:solidFill>
                </a:ln>
                <a:solidFill>
                  <a:srgbClr val="FFFFFF"/>
                </a:solidFill>
              </a:endParaRPr>
            </a:p>
          </p:txBody>
        </p:sp>
        <p:cxnSp>
          <p:nvCxnSpPr>
            <p:cNvPr id="16" name="Straight Connector 117"/>
            <p:cNvCxnSpPr>
              <a:stCxn id="10" idx="2"/>
              <a:endCxn id="12" idx="0"/>
            </p:cNvCxnSpPr>
            <p:nvPr>
              <p:custDataLst>
                <p:tags r:id="rId8"/>
              </p:custDataLst>
            </p:nvPr>
          </p:nvCxnSpPr>
          <p:spPr>
            <a:xfrm rot="16200000" flipH="1">
              <a:off x="6591168" y="1825524"/>
              <a:ext cx="143096" cy="580212"/>
            </a:xfrm>
            <a:prstGeom prst="bentConnector3">
              <a:avLst>
                <a:gd name="adj1" fmla="val 50000"/>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065459" y="2231001"/>
              <a:ext cx="586358" cy="215457"/>
            </a:xfrm>
            <a:prstGeom prst="rect">
              <a:avLst/>
            </a:prstGeom>
          </p:spPr>
          <p:txBody>
            <a:bodyPr wrap="none" lIns="68589" tIns="34295" rIns="68589" bIns="34295">
              <a:spAutoFit/>
            </a:bodyPr>
            <a:lstStyle/>
            <a:p>
              <a:pPr algn="ctr" defTabSz="514122" fontAlgn="base">
                <a:spcBef>
                  <a:spcPts val="675"/>
                </a:spcBef>
                <a:spcAft>
                  <a:spcPct val="0"/>
                </a:spcAft>
              </a:pPr>
              <a:r>
                <a:rPr lang="en-US" sz="600" dirty="0">
                  <a:ln>
                    <a:solidFill>
                      <a:srgbClr val="FFFFFF">
                        <a:alpha val="0"/>
                      </a:srgbClr>
                    </a:solidFill>
                  </a:ln>
                  <a:solidFill>
                    <a:srgbClr val="595959"/>
                  </a:solidFill>
                </a:rPr>
                <a:t>Subnet 2</a:t>
              </a:r>
            </a:p>
          </p:txBody>
        </p:sp>
        <p:sp>
          <p:nvSpPr>
            <p:cNvPr id="18" name="Rectangle 17"/>
            <p:cNvSpPr/>
            <p:nvPr/>
          </p:nvSpPr>
          <p:spPr>
            <a:xfrm>
              <a:off x="7255077" y="2042896"/>
              <a:ext cx="586358" cy="215457"/>
            </a:xfrm>
            <a:prstGeom prst="rect">
              <a:avLst/>
            </a:prstGeom>
          </p:spPr>
          <p:txBody>
            <a:bodyPr wrap="none" lIns="68589" tIns="34295" rIns="68589" bIns="34295">
              <a:spAutoFit/>
            </a:bodyPr>
            <a:lstStyle/>
            <a:p>
              <a:pPr algn="ctr" defTabSz="514122" fontAlgn="base">
                <a:spcBef>
                  <a:spcPts val="675"/>
                </a:spcBef>
                <a:spcAft>
                  <a:spcPct val="0"/>
                </a:spcAft>
              </a:pPr>
              <a:r>
                <a:rPr lang="en-US" sz="600" dirty="0">
                  <a:ln>
                    <a:solidFill>
                      <a:srgbClr val="FFFFFF">
                        <a:alpha val="0"/>
                      </a:srgbClr>
                    </a:solidFill>
                  </a:ln>
                  <a:solidFill>
                    <a:srgbClr val="595959"/>
                  </a:solidFill>
                </a:rPr>
                <a:t>Subnet 1</a:t>
              </a:r>
            </a:p>
          </p:txBody>
        </p:sp>
        <p:cxnSp>
          <p:nvCxnSpPr>
            <p:cNvPr id="19" name="Straight Arrow Connector 18"/>
            <p:cNvCxnSpPr/>
            <p:nvPr/>
          </p:nvCxnSpPr>
          <p:spPr>
            <a:xfrm flipV="1">
              <a:off x="7051842" y="2537116"/>
              <a:ext cx="285072" cy="404852"/>
            </a:xfrm>
            <a:prstGeom prst="straightConnector1">
              <a:avLst/>
            </a:prstGeom>
            <a:ln w="19050">
              <a:solidFill>
                <a:schemeClr val="tx2"/>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6052165" y="3107532"/>
              <a:ext cx="1082728" cy="31380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6386346" y="3086101"/>
              <a:ext cx="702100" cy="53171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6696458" y="3067050"/>
              <a:ext cx="391988" cy="64125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7049146" y="3134321"/>
              <a:ext cx="397357" cy="13908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7241049" y="3421340"/>
              <a:ext cx="183643" cy="28696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7432305" y="3421339"/>
              <a:ext cx="357533" cy="16981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432305" y="3421340"/>
              <a:ext cx="100649" cy="23218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7" name="Freeform 6"/>
            <p:cNvSpPr>
              <a:spLocks noEditPoints="1"/>
            </p:cNvSpPr>
            <p:nvPr/>
          </p:nvSpPr>
          <p:spPr bwMode="auto">
            <a:xfrm>
              <a:off x="5855848" y="3385645"/>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pPr defTabSz="685294"/>
              <a:endParaRPr lang="en-US" sz="1400" dirty="0">
                <a:solidFill>
                  <a:srgbClr val="292929"/>
                </a:solidFill>
              </a:endParaRPr>
            </a:p>
          </p:txBody>
        </p:sp>
        <p:sp>
          <p:nvSpPr>
            <p:cNvPr id="28" name="Freeform 6"/>
            <p:cNvSpPr>
              <a:spLocks noEditPoints="1"/>
            </p:cNvSpPr>
            <p:nvPr/>
          </p:nvSpPr>
          <p:spPr bwMode="auto">
            <a:xfrm>
              <a:off x="6201219" y="3623770"/>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pPr defTabSz="685294"/>
              <a:endParaRPr lang="en-US" sz="1400" dirty="0">
                <a:solidFill>
                  <a:srgbClr val="292929"/>
                </a:solidFill>
              </a:endParaRPr>
            </a:p>
          </p:txBody>
        </p:sp>
        <p:sp>
          <p:nvSpPr>
            <p:cNvPr id="29" name="Freeform 6"/>
            <p:cNvSpPr>
              <a:spLocks noEditPoints="1"/>
            </p:cNvSpPr>
            <p:nvPr/>
          </p:nvSpPr>
          <p:spPr bwMode="auto">
            <a:xfrm>
              <a:off x="6577555" y="3728545"/>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pPr defTabSz="685294"/>
              <a:endParaRPr lang="en-US" sz="1400" dirty="0">
                <a:solidFill>
                  <a:srgbClr val="292929"/>
                </a:solidFill>
              </a:endParaRPr>
            </a:p>
          </p:txBody>
        </p:sp>
        <p:sp>
          <p:nvSpPr>
            <p:cNvPr id="30" name="Freeform 6"/>
            <p:cNvSpPr>
              <a:spLocks noEditPoints="1"/>
            </p:cNvSpPr>
            <p:nvPr/>
          </p:nvSpPr>
          <p:spPr bwMode="auto">
            <a:xfrm>
              <a:off x="7130149" y="3728545"/>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pPr defTabSz="685294"/>
              <a:endParaRPr lang="en-US" sz="1400" dirty="0">
                <a:solidFill>
                  <a:srgbClr val="292929"/>
                </a:solidFill>
              </a:endParaRPr>
            </a:p>
          </p:txBody>
        </p:sp>
        <p:sp>
          <p:nvSpPr>
            <p:cNvPr id="31" name="Freeform 6"/>
            <p:cNvSpPr>
              <a:spLocks noEditPoints="1"/>
            </p:cNvSpPr>
            <p:nvPr/>
          </p:nvSpPr>
          <p:spPr bwMode="auto">
            <a:xfrm>
              <a:off x="7525539" y="3659489"/>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pPr defTabSz="685294"/>
              <a:endParaRPr lang="en-US" sz="1400" dirty="0">
                <a:solidFill>
                  <a:srgbClr val="292929"/>
                </a:solidFill>
              </a:endParaRPr>
            </a:p>
          </p:txBody>
        </p:sp>
        <p:sp>
          <p:nvSpPr>
            <p:cNvPr id="32" name="Freeform 6"/>
            <p:cNvSpPr>
              <a:spLocks noEditPoints="1"/>
            </p:cNvSpPr>
            <p:nvPr/>
          </p:nvSpPr>
          <p:spPr bwMode="auto">
            <a:xfrm>
              <a:off x="7801836" y="3549952"/>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pPr defTabSz="685294"/>
              <a:endParaRPr lang="en-US" sz="1400" dirty="0">
                <a:solidFill>
                  <a:srgbClr val="292929"/>
                </a:solidFill>
              </a:endParaRPr>
            </a:p>
          </p:txBody>
        </p:sp>
        <p:grpSp>
          <p:nvGrpSpPr>
            <p:cNvPr id="33" name="Group 32"/>
            <p:cNvGrpSpPr/>
            <p:nvPr/>
          </p:nvGrpSpPr>
          <p:grpSpPr>
            <a:xfrm>
              <a:off x="6694831" y="2958005"/>
              <a:ext cx="674676" cy="186906"/>
              <a:chOff x="8924116" y="3944007"/>
              <a:chExt cx="899334" cy="249208"/>
            </a:xfrm>
          </p:grpSpPr>
          <p:sp>
            <p:nvSpPr>
              <p:cNvPr id="40" name="Rectangle 39"/>
              <p:cNvSpPr/>
              <p:nvPr/>
            </p:nvSpPr>
            <p:spPr bwMode="auto">
              <a:xfrm>
                <a:off x="8963025" y="3976688"/>
                <a:ext cx="802481" cy="19288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514296" fontAlgn="base">
                  <a:spcBef>
                    <a:spcPct val="0"/>
                  </a:spcBef>
                  <a:spcAft>
                    <a:spcPct val="0"/>
                  </a:spcAft>
                </a:pPr>
                <a:endParaRPr lang="en-US" sz="1300" dirty="0">
                  <a:gradFill>
                    <a:gsLst>
                      <a:gs pos="0">
                        <a:srgbClr val="FFFFFF"/>
                      </a:gs>
                      <a:gs pos="100000">
                        <a:srgbClr val="FFFFFF"/>
                      </a:gs>
                    </a:gsLst>
                    <a:lin ang="5400000" scaled="0"/>
                  </a:gradFill>
                </a:endParaRPr>
              </a:p>
            </p:txBody>
          </p:sp>
          <p:sp>
            <p:nvSpPr>
              <p:cNvPr id="41" name="Freeform 6"/>
              <p:cNvSpPr>
                <a:spLocks noEditPoints="1"/>
              </p:cNvSpPr>
              <p:nvPr/>
            </p:nvSpPr>
            <p:spPr bwMode="auto">
              <a:xfrm>
                <a:off x="8924116" y="3944007"/>
                <a:ext cx="899334" cy="249208"/>
              </a:xfrm>
              <a:custGeom>
                <a:avLst/>
                <a:gdLst>
                  <a:gd name="T0" fmla="*/ 2234 w 2234"/>
                  <a:gd name="T1" fmla="*/ 479 h 619"/>
                  <a:gd name="T2" fmla="*/ 143 w 2234"/>
                  <a:gd name="T3" fmla="*/ 0 h 619"/>
                  <a:gd name="T4" fmla="*/ 143 w 2234"/>
                  <a:gd name="T5" fmla="*/ 619 h 619"/>
                  <a:gd name="T6" fmla="*/ 1927 w 2234"/>
                  <a:gd name="T7" fmla="*/ 422 h 619"/>
                  <a:gd name="T8" fmla="*/ 1125 w 2234"/>
                  <a:gd name="T9" fmla="*/ 114 h 619"/>
                  <a:gd name="T10" fmla="*/ 1125 w 2234"/>
                  <a:gd name="T11" fmla="*/ 202 h 619"/>
                  <a:gd name="T12" fmla="*/ 1125 w 2234"/>
                  <a:gd name="T13" fmla="*/ 270 h 619"/>
                  <a:gd name="T14" fmla="*/ 1125 w 2234"/>
                  <a:gd name="T15" fmla="*/ 358 h 619"/>
                  <a:gd name="T16" fmla="*/ 1125 w 2234"/>
                  <a:gd name="T17" fmla="*/ 419 h 619"/>
                  <a:gd name="T18" fmla="*/ 1125 w 2234"/>
                  <a:gd name="T19" fmla="*/ 507 h 619"/>
                  <a:gd name="T20" fmla="*/ 959 w 2234"/>
                  <a:gd name="T21" fmla="*/ 114 h 619"/>
                  <a:gd name="T22" fmla="*/ 959 w 2234"/>
                  <a:gd name="T23" fmla="*/ 202 h 619"/>
                  <a:gd name="T24" fmla="*/ 959 w 2234"/>
                  <a:gd name="T25" fmla="*/ 270 h 619"/>
                  <a:gd name="T26" fmla="*/ 959 w 2234"/>
                  <a:gd name="T27" fmla="*/ 358 h 619"/>
                  <a:gd name="T28" fmla="*/ 959 w 2234"/>
                  <a:gd name="T29" fmla="*/ 419 h 619"/>
                  <a:gd name="T30" fmla="*/ 959 w 2234"/>
                  <a:gd name="T31" fmla="*/ 507 h 619"/>
                  <a:gd name="T32" fmla="*/ 796 w 2234"/>
                  <a:gd name="T33" fmla="*/ 114 h 619"/>
                  <a:gd name="T34" fmla="*/ 796 w 2234"/>
                  <a:gd name="T35" fmla="*/ 202 h 619"/>
                  <a:gd name="T36" fmla="*/ 796 w 2234"/>
                  <a:gd name="T37" fmla="*/ 270 h 619"/>
                  <a:gd name="T38" fmla="*/ 796 w 2234"/>
                  <a:gd name="T39" fmla="*/ 358 h 619"/>
                  <a:gd name="T40" fmla="*/ 796 w 2234"/>
                  <a:gd name="T41" fmla="*/ 419 h 619"/>
                  <a:gd name="T42" fmla="*/ 796 w 2234"/>
                  <a:gd name="T43" fmla="*/ 507 h 619"/>
                  <a:gd name="T44" fmla="*/ 633 w 2234"/>
                  <a:gd name="T45" fmla="*/ 114 h 619"/>
                  <a:gd name="T46" fmla="*/ 633 w 2234"/>
                  <a:gd name="T47" fmla="*/ 202 h 619"/>
                  <a:gd name="T48" fmla="*/ 633 w 2234"/>
                  <a:gd name="T49" fmla="*/ 270 h 619"/>
                  <a:gd name="T50" fmla="*/ 633 w 2234"/>
                  <a:gd name="T51" fmla="*/ 358 h 619"/>
                  <a:gd name="T52" fmla="*/ 633 w 2234"/>
                  <a:gd name="T53" fmla="*/ 419 h 619"/>
                  <a:gd name="T54" fmla="*/ 633 w 2234"/>
                  <a:gd name="T55" fmla="*/ 507 h 619"/>
                  <a:gd name="T56" fmla="*/ 467 w 2234"/>
                  <a:gd name="T57" fmla="*/ 114 h 619"/>
                  <a:gd name="T58" fmla="*/ 467 w 2234"/>
                  <a:gd name="T59" fmla="*/ 202 h 619"/>
                  <a:gd name="T60" fmla="*/ 467 w 2234"/>
                  <a:gd name="T61" fmla="*/ 270 h 619"/>
                  <a:gd name="T62" fmla="*/ 467 w 2234"/>
                  <a:gd name="T63" fmla="*/ 358 h 619"/>
                  <a:gd name="T64" fmla="*/ 467 w 2234"/>
                  <a:gd name="T65" fmla="*/ 419 h 619"/>
                  <a:gd name="T66" fmla="*/ 467 w 2234"/>
                  <a:gd name="T67" fmla="*/ 507 h 619"/>
                  <a:gd name="T68" fmla="*/ 302 w 2234"/>
                  <a:gd name="T69" fmla="*/ 114 h 619"/>
                  <a:gd name="T70" fmla="*/ 302 w 2234"/>
                  <a:gd name="T71" fmla="*/ 202 h 619"/>
                  <a:gd name="T72" fmla="*/ 302 w 2234"/>
                  <a:gd name="T73" fmla="*/ 270 h 619"/>
                  <a:gd name="T74" fmla="*/ 302 w 2234"/>
                  <a:gd name="T75" fmla="*/ 358 h 619"/>
                  <a:gd name="T76" fmla="*/ 302 w 2234"/>
                  <a:gd name="T77" fmla="*/ 419 h 619"/>
                  <a:gd name="T78" fmla="*/ 302 w 2234"/>
                  <a:gd name="T79" fmla="*/ 507 h 619"/>
                  <a:gd name="T80" fmla="*/ 139 w 2234"/>
                  <a:gd name="T81" fmla="*/ 114 h 619"/>
                  <a:gd name="T82" fmla="*/ 139 w 2234"/>
                  <a:gd name="T83" fmla="*/ 202 h 619"/>
                  <a:gd name="T84" fmla="*/ 139 w 2234"/>
                  <a:gd name="T85" fmla="*/ 270 h 619"/>
                  <a:gd name="T86" fmla="*/ 139 w 2234"/>
                  <a:gd name="T87" fmla="*/ 358 h 619"/>
                  <a:gd name="T88" fmla="*/ 139 w 2234"/>
                  <a:gd name="T89" fmla="*/ 419 h 619"/>
                  <a:gd name="T90" fmla="*/ 139 w 2234"/>
                  <a:gd name="T91" fmla="*/ 507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34" h="619">
                    <a:moveTo>
                      <a:pt x="143" y="619"/>
                    </a:moveTo>
                    <a:cubicBezTo>
                      <a:pt x="2091" y="619"/>
                      <a:pt x="2091" y="619"/>
                      <a:pt x="2091" y="619"/>
                    </a:cubicBezTo>
                    <a:cubicBezTo>
                      <a:pt x="2170" y="619"/>
                      <a:pt x="2234" y="558"/>
                      <a:pt x="2234" y="479"/>
                    </a:cubicBezTo>
                    <a:cubicBezTo>
                      <a:pt x="2234" y="143"/>
                      <a:pt x="2234" y="143"/>
                      <a:pt x="2234" y="143"/>
                    </a:cubicBezTo>
                    <a:cubicBezTo>
                      <a:pt x="2234" y="64"/>
                      <a:pt x="2170" y="0"/>
                      <a:pt x="2091" y="0"/>
                    </a:cubicBezTo>
                    <a:cubicBezTo>
                      <a:pt x="143" y="0"/>
                      <a:pt x="143" y="0"/>
                      <a:pt x="143" y="0"/>
                    </a:cubicBezTo>
                    <a:cubicBezTo>
                      <a:pt x="64" y="0"/>
                      <a:pt x="0" y="64"/>
                      <a:pt x="0" y="143"/>
                    </a:cubicBezTo>
                    <a:cubicBezTo>
                      <a:pt x="0" y="479"/>
                      <a:pt x="0" y="479"/>
                      <a:pt x="0" y="479"/>
                    </a:cubicBezTo>
                    <a:cubicBezTo>
                      <a:pt x="0" y="558"/>
                      <a:pt x="64" y="619"/>
                      <a:pt x="143" y="619"/>
                    </a:cubicBezTo>
                    <a:close/>
                    <a:moveTo>
                      <a:pt x="1927" y="198"/>
                    </a:moveTo>
                    <a:cubicBezTo>
                      <a:pt x="1989" y="198"/>
                      <a:pt x="2040" y="248"/>
                      <a:pt x="2040" y="310"/>
                    </a:cubicBezTo>
                    <a:cubicBezTo>
                      <a:pt x="2040" y="373"/>
                      <a:pt x="1989" y="422"/>
                      <a:pt x="1927" y="422"/>
                    </a:cubicBezTo>
                    <a:cubicBezTo>
                      <a:pt x="1866" y="422"/>
                      <a:pt x="1815" y="373"/>
                      <a:pt x="1815" y="310"/>
                    </a:cubicBezTo>
                    <a:cubicBezTo>
                      <a:pt x="1815" y="248"/>
                      <a:pt x="1866" y="198"/>
                      <a:pt x="1927" y="198"/>
                    </a:cubicBezTo>
                    <a:close/>
                    <a:moveTo>
                      <a:pt x="1125" y="114"/>
                    </a:moveTo>
                    <a:cubicBezTo>
                      <a:pt x="1213" y="114"/>
                      <a:pt x="1213" y="114"/>
                      <a:pt x="1213" y="114"/>
                    </a:cubicBezTo>
                    <a:cubicBezTo>
                      <a:pt x="1213" y="202"/>
                      <a:pt x="1213" y="202"/>
                      <a:pt x="1213" y="202"/>
                    </a:cubicBezTo>
                    <a:cubicBezTo>
                      <a:pt x="1125" y="202"/>
                      <a:pt x="1125" y="202"/>
                      <a:pt x="1125" y="202"/>
                    </a:cubicBezTo>
                    <a:cubicBezTo>
                      <a:pt x="1125" y="114"/>
                      <a:pt x="1125" y="114"/>
                      <a:pt x="1125" y="114"/>
                    </a:cubicBezTo>
                    <a:cubicBezTo>
                      <a:pt x="1125" y="114"/>
                      <a:pt x="1125" y="114"/>
                      <a:pt x="1125" y="114"/>
                    </a:cubicBezTo>
                    <a:close/>
                    <a:moveTo>
                      <a:pt x="1125" y="270"/>
                    </a:moveTo>
                    <a:cubicBezTo>
                      <a:pt x="1213" y="270"/>
                      <a:pt x="1213" y="270"/>
                      <a:pt x="1213" y="270"/>
                    </a:cubicBezTo>
                    <a:cubicBezTo>
                      <a:pt x="1213" y="358"/>
                      <a:pt x="1213" y="358"/>
                      <a:pt x="1213" y="358"/>
                    </a:cubicBezTo>
                    <a:cubicBezTo>
                      <a:pt x="1125" y="358"/>
                      <a:pt x="1125" y="358"/>
                      <a:pt x="1125" y="358"/>
                    </a:cubicBezTo>
                    <a:cubicBezTo>
                      <a:pt x="1125" y="270"/>
                      <a:pt x="1125" y="270"/>
                      <a:pt x="1125" y="270"/>
                    </a:cubicBezTo>
                    <a:cubicBezTo>
                      <a:pt x="1125" y="270"/>
                      <a:pt x="1125" y="270"/>
                      <a:pt x="1125" y="270"/>
                    </a:cubicBezTo>
                    <a:close/>
                    <a:moveTo>
                      <a:pt x="1125" y="419"/>
                    </a:moveTo>
                    <a:cubicBezTo>
                      <a:pt x="1213" y="419"/>
                      <a:pt x="1213" y="419"/>
                      <a:pt x="1213" y="419"/>
                    </a:cubicBezTo>
                    <a:cubicBezTo>
                      <a:pt x="1213" y="507"/>
                      <a:pt x="1213" y="507"/>
                      <a:pt x="1213" y="507"/>
                    </a:cubicBezTo>
                    <a:cubicBezTo>
                      <a:pt x="1125" y="507"/>
                      <a:pt x="1125" y="507"/>
                      <a:pt x="1125" y="507"/>
                    </a:cubicBezTo>
                    <a:cubicBezTo>
                      <a:pt x="1125" y="419"/>
                      <a:pt x="1125" y="419"/>
                      <a:pt x="1125" y="419"/>
                    </a:cubicBezTo>
                    <a:cubicBezTo>
                      <a:pt x="1125" y="419"/>
                      <a:pt x="1125" y="419"/>
                      <a:pt x="1125" y="419"/>
                    </a:cubicBezTo>
                    <a:close/>
                    <a:moveTo>
                      <a:pt x="959" y="114"/>
                    </a:moveTo>
                    <a:cubicBezTo>
                      <a:pt x="1050" y="114"/>
                      <a:pt x="1050" y="114"/>
                      <a:pt x="1050" y="114"/>
                    </a:cubicBezTo>
                    <a:cubicBezTo>
                      <a:pt x="1050" y="202"/>
                      <a:pt x="1050" y="202"/>
                      <a:pt x="1050" y="202"/>
                    </a:cubicBezTo>
                    <a:cubicBezTo>
                      <a:pt x="959" y="202"/>
                      <a:pt x="959" y="202"/>
                      <a:pt x="959" y="202"/>
                    </a:cubicBezTo>
                    <a:cubicBezTo>
                      <a:pt x="959" y="114"/>
                      <a:pt x="959" y="114"/>
                      <a:pt x="959" y="114"/>
                    </a:cubicBezTo>
                    <a:cubicBezTo>
                      <a:pt x="959" y="114"/>
                      <a:pt x="959" y="114"/>
                      <a:pt x="959" y="114"/>
                    </a:cubicBezTo>
                    <a:close/>
                    <a:moveTo>
                      <a:pt x="959" y="270"/>
                    </a:moveTo>
                    <a:cubicBezTo>
                      <a:pt x="1050" y="270"/>
                      <a:pt x="1050" y="270"/>
                      <a:pt x="1050" y="270"/>
                    </a:cubicBezTo>
                    <a:cubicBezTo>
                      <a:pt x="1050" y="358"/>
                      <a:pt x="1050" y="358"/>
                      <a:pt x="1050" y="358"/>
                    </a:cubicBezTo>
                    <a:cubicBezTo>
                      <a:pt x="959" y="358"/>
                      <a:pt x="959" y="358"/>
                      <a:pt x="959" y="358"/>
                    </a:cubicBezTo>
                    <a:cubicBezTo>
                      <a:pt x="959" y="270"/>
                      <a:pt x="959" y="270"/>
                      <a:pt x="959" y="270"/>
                    </a:cubicBezTo>
                    <a:cubicBezTo>
                      <a:pt x="959" y="270"/>
                      <a:pt x="959" y="270"/>
                      <a:pt x="959" y="270"/>
                    </a:cubicBezTo>
                    <a:close/>
                    <a:moveTo>
                      <a:pt x="959" y="419"/>
                    </a:moveTo>
                    <a:cubicBezTo>
                      <a:pt x="1050" y="419"/>
                      <a:pt x="1050" y="419"/>
                      <a:pt x="1050" y="419"/>
                    </a:cubicBezTo>
                    <a:cubicBezTo>
                      <a:pt x="1050" y="507"/>
                      <a:pt x="1050" y="507"/>
                      <a:pt x="1050" y="507"/>
                    </a:cubicBezTo>
                    <a:cubicBezTo>
                      <a:pt x="959" y="507"/>
                      <a:pt x="959" y="507"/>
                      <a:pt x="959" y="507"/>
                    </a:cubicBezTo>
                    <a:cubicBezTo>
                      <a:pt x="959" y="419"/>
                      <a:pt x="959" y="419"/>
                      <a:pt x="959" y="419"/>
                    </a:cubicBezTo>
                    <a:cubicBezTo>
                      <a:pt x="959" y="419"/>
                      <a:pt x="959" y="419"/>
                      <a:pt x="959" y="419"/>
                    </a:cubicBezTo>
                    <a:close/>
                    <a:moveTo>
                      <a:pt x="796" y="114"/>
                    </a:moveTo>
                    <a:cubicBezTo>
                      <a:pt x="886" y="114"/>
                      <a:pt x="886" y="114"/>
                      <a:pt x="886" y="114"/>
                    </a:cubicBezTo>
                    <a:cubicBezTo>
                      <a:pt x="886" y="202"/>
                      <a:pt x="886" y="202"/>
                      <a:pt x="886" y="202"/>
                    </a:cubicBezTo>
                    <a:cubicBezTo>
                      <a:pt x="796" y="202"/>
                      <a:pt x="796" y="202"/>
                      <a:pt x="796" y="202"/>
                    </a:cubicBezTo>
                    <a:cubicBezTo>
                      <a:pt x="796" y="114"/>
                      <a:pt x="796" y="114"/>
                      <a:pt x="796" y="114"/>
                    </a:cubicBezTo>
                    <a:cubicBezTo>
                      <a:pt x="796" y="114"/>
                      <a:pt x="796" y="114"/>
                      <a:pt x="796" y="114"/>
                    </a:cubicBezTo>
                    <a:close/>
                    <a:moveTo>
                      <a:pt x="796" y="270"/>
                    </a:moveTo>
                    <a:cubicBezTo>
                      <a:pt x="886" y="270"/>
                      <a:pt x="886" y="270"/>
                      <a:pt x="886" y="270"/>
                    </a:cubicBezTo>
                    <a:cubicBezTo>
                      <a:pt x="886" y="358"/>
                      <a:pt x="886" y="358"/>
                      <a:pt x="886" y="358"/>
                    </a:cubicBezTo>
                    <a:cubicBezTo>
                      <a:pt x="796" y="358"/>
                      <a:pt x="796" y="358"/>
                      <a:pt x="796" y="358"/>
                    </a:cubicBezTo>
                    <a:cubicBezTo>
                      <a:pt x="796" y="270"/>
                      <a:pt x="796" y="270"/>
                      <a:pt x="796" y="270"/>
                    </a:cubicBezTo>
                    <a:cubicBezTo>
                      <a:pt x="796" y="270"/>
                      <a:pt x="796" y="270"/>
                      <a:pt x="796" y="270"/>
                    </a:cubicBezTo>
                    <a:close/>
                    <a:moveTo>
                      <a:pt x="796" y="419"/>
                    </a:moveTo>
                    <a:cubicBezTo>
                      <a:pt x="886" y="419"/>
                      <a:pt x="886" y="419"/>
                      <a:pt x="886" y="419"/>
                    </a:cubicBezTo>
                    <a:cubicBezTo>
                      <a:pt x="886" y="507"/>
                      <a:pt x="886" y="507"/>
                      <a:pt x="886" y="507"/>
                    </a:cubicBezTo>
                    <a:cubicBezTo>
                      <a:pt x="796" y="507"/>
                      <a:pt x="796" y="507"/>
                      <a:pt x="796" y="507"/>
                    </a:cubicBezTo>
                    <a:cubicBezTo>
                      <a:pt x="796" y="419"/>
                      <a:pt x="796" y="419"/>
                      <a:pt x="796" y="419"/>
                    </a:cubicBezTo>
                    <a:cubicBezTo>
                      <a:pt x="796" y="419"/>
                      <a:pt x="796" y="419"/>
                      <a:pt x="796" y="419"/>
                    </a:cubicBezTo>
                    <a:close/>
                    <a:moveTo>
                      <a:pt x="633" y="114"/>
                    </a:moveTo>
                    <a:cubicBezTo>
                      <a:pt x="721" y="114"/>
                      <a:pt x="721" y="114"/>
                      <a:pt x="721" y="114"/>
                    </a:cubicBezTo>
                    <a:cubicBezTo>
                      <a:pt x="721" y="202"/>
                      <a:pt x="721" y="202"/>
                      <a:pt x="721" y="202"/>
                    </a:cubicBezTo>
                    <a:cubicBezTo>
                      <a:pt x="633" y="202"/>
                      <a:pt x="633" y="202"/>
                      <a:pt x="633" y="202"/>
                    </a:cubicBezTo>
                    <a:cubicBezTo>
                      <a:pt x="633" y="114"/>
                      <a:pt x="633" y="114"/>
                      <a:pt x="633" y="114"/>
                    </a:cubicBezTo>
                    <a:cubicBezTo>
                      <a:pt x="633" y="114"/>
                      <a:pt x="633" y="114"/>
                      <a:pt x="633" y="114"/>
                    </a:cubicBezTo>
                    <a:close/>
                    <a:moveTo>
                      <a:pt x="633" y="270"/>
                    </a:moveTo>
                    <a:cubicBezTo>
                      <a:pt x="721" y="270"/>
                      <a:pt x="721" y="270"/>
                      <a:pt x="721" y="270"/>
                    </a:cubicBezTo>
                    <a:cubicBezTo>
                      <a:pt x="721" y="358"/>
                      <a:pt x="721" y="358"/>
                      <a:pt x="721" y="358"/>
                    </a:cubicBezTo>
                    <a:cubicBezTo>
                      <a:pt x="633" y="358"/>
                      <a:pt x="633" y="358"/>
                      <a:pt x="633" y="358"/>
                    </a:cubicBezTo>
                    <a:cubicBezTo>
                      <a:pt x="633" y="270"/>
                      <a:pt x="633" y="270"/>
                      <a:pt x="633" y="270"/>
                    </a:cubicBezTo>
                    <a:cubicBezTo>
                      <a:pt x="633" y="270"/>
                      <a:pt x="633" y="270"/>
                      <a:pt x="633" y="270"/>
                    </a:cubicBezTo>
                    <a:close/>
                    <a:moveTo>
                      <a:pt x="633" y="419"/>
                    </a:moveTo>
                    <a:cubicBezTo>
                      <a:pt x="721" y="419"/>
                      <a:pt x="721" y="419"/>
                      <a:pt x="721" y="419"/>
                    </a:cubicBezTo>
                    <a:cubicBezTo>
                      <a:pt x="721" y="507"/>
                      <a:pt x="721" y="507"/>
                      <a:pt x="721" y="507"/>
                    </a:cubicBezTo>
                    <a:cubicBezTo>
                      <a:pt x="633" y="507"/>
                      <a:pt x="633" y="507"/>
                      <a:pt x="633" y="507"/>
                    </a:cubicBezTo>
                    <a:cubicBezTo>
                      <a:pt x="633" y="419"/>
                      <a:pt x="633" y="419"/>
                      <a:pt x="633" y="419"/>
                    </a:cubicBezTo>
                    <a:cubicBezTo>
                      <a:pt x="633" y="419"/>
                      <a:pt x="633" y="419"/>
                      <a:pt x="633" y="419"/>
                    </a:cubicBezTo>
                    <a:close/>
                    <a:moveTo>
                      <a:pt x="467" y="114"/>
                    </a:moveTo>
                    <a:cubicBezTo>
                      <a:pt x="556" y="114"/>
                      <a:pt x="556" y="114"/>
                      <a:pt x="556" y="114"/>
                    </a:cubicBezTo>
                    <a:cubicBezTo>
                      <a:pt x="556" y="202"/>
                      <a:pt x="556" y="202"/>
                      <a:pt x="556" y="202"/>
                    </a:cubicBezTo>
                    <a:cubicBezTo>
                      <a:pt x="467" y="202"/>
                      <a:pt x="467" y="202"/>
                      <a:pt x="467" y="202"/>
                    </a:cubicBezTo>
                    <a:cubicBezTo>
                      <a:pt x="467" y="114"/>
                      <a:pt x="467" y="114"/>
                      <a:pt x="467" y="114"/>
                    </a:cubicBezTo>
                    <a:cubicBezTo>
                      <a:pt x="467" y="114"/>
                      <a:pt x="467" y="114"/>
                      <a:pt x="467" y="114"/>
                    </a:cubicBezTo>
                    <a:close/>
                    <a:moveTo>
                      <a:pt x="467" y="270"/>
                    </a:moveTo>
                    <a:cubicBezTo>
                      <a:pt x="556" y="270"/>
                      <a:pt x="556" y="270"/>
                      <a:pt x="556" y="270"/>
                    </a:cubicBezTo>
                    <a:cubicBezTo>
                      <a:pt x="556" y="358"/>
                      <a:pt x="556" y="358"/>
                      <a:pt x="556" y="358"/>
                    </a:cubicBezTo>
                    <a:cubicBezTo>
                      <a:pt x="467" y="358"/>
                      <a:pt x="467" y="358"/>
                      <a:pt x="467" y="358"/>
                    </a:cubicBezTo>
                    <a:cubicBezTo>
                      <a:pt x="467" y="270"/>
                      <a:pt x="467" y="270"/>
                      <a:pt x="467" y="270"/>
                    </a:cubicBezTo>
                    <a:cubicBezTo>
                      <a:pt x="467" y="270"/>
                      <a:pt x="467" y="270"/>
                      <a:pt x="467" y="270"/>
                    </a:cubicBezTo>
                    <a:close/>
                    <a:moveTo>
                      <a:pt x="467" y="419"/>
                    </a:moveTo>
                    <a:cubicBezTo>
                      <a:pt x="556" y="419"/>
                      <a:pt x="556" y="419"/>
                      <a:pt x="556" y="419"/>
                    </a:cubicBezTo>
                    <a:cubicBezTo>
                      <a:pt x="556" y="507"/>
                      <a:pt x="556" y="507"/>
                      <a:pt x="556" y="507"/>
                    </a:cubicBezTo>
                    <a:cubicBezTo>
                      <a:pt x="467" y="507"/>
                      <a:pt x="467" y="507"/>
                      <a:pt x="467" y="507"/>
                    </a:cubicBezTo>
                    <a:cubicBezTo>
                      <a:pt x="467" y="419"/>
                      <a:pt x="467" y="419"/>
                      <a:pt x="467" y="419"/>
                    </a:cubicBezTo>
                    <a:cubicBezTo>
                      <a:pt x="467" y="419"/>
                      <a:pt x="467" y="419"/>
                      <a:pt x="467" y="419"/>
                    </a:cubicBezTo>
                    <a:close/>
                    <a:moveTo>
                      <a:pt x="302" y="114"/>
                    </a:moveTo>
                    <a:cubicBezTo>
                      <a:pt x="392" y="114"/>
                      <a:pt x="392" y="114"/>
                      <a:pt x="392" y="114"/>
                    </a:cubicBezTo>
                    <a:cubicBezTo>
                      <a:pt x="392" y="202"/>
                      <a:pt x="392" y="202"/>
                      <a:pt x="392" y="202"/>
                    </a:cubicBezTo>
                    <a:cubicBezTo>
                      <a:pt x="302" y="202"/>
                      <a:pt x="302" y="202"/>
                      <a:pt x="302" y="202"/>
                    </a:cubicBezTo>
                    <a:cubicBezTo>
                      <a:pt x="302" y="114"/>
                      <a:pt x="302" y="114"/>
                      <a:pt x="302" y="114"/>
                    </a:cubicBezTo>
                    <a:cubicBezTo>
                      <a:pt x="302" y="114"/>
                      <a:pt x="302" y="114"/>
                      <a:pt x="302" y="114"/>
                    </a:cubicBezTo>
                    <a:close/>
                    <a:moveTo>
                      <a:pt x="302" y="270"/>
                    </a:moveTo>
                    <a:cubicBezTo>
                      <a:pt x="392" y="270"/>
                      <a:pt x="392" y="270"/>
                      <a:pt x="392" y="270"/>
                    </a:cubicBezTo>
                    <a:cubicBezTo>
                      <a:pt x="392" y="358"/>
                      <a:pt x="392" y="358"/>
                      <a:pt x="392" y="358"/>
                    </a:cubicBezTo>
                    <a:cubicBezTo>
                      <a:pt x="302" y="358"/>
                      <a:pt x="302" y="358"/>
                      <a:pt x="302" y="358"/>
                    </a:cubicBezTo>
                    <a:cubicBezTo>
                      <a:pt x="302" y="270"/>
                      <a:pt x="302" y="270"/>
                      <a:pt x="302" y="270"/>
                    </a:cubicBezTo>
                    <a:cubicBezTo>
                      <a:pt x="302" y="270"/>
                      <a:pt x="302" y="270"/>
                      <a:pt x="302" y="270"/>
                    </a:cubicBezTo>
                    <a:close/>
                    <a:moveTo>
                      <a:pt x="302" y="419"/>
                    </a:moveTo>
                    <a:cubicBezTo>
                      <a:pt x="392" y="419"/>
                      <a:pt x="392" y="419"/>
                      <a:pt x="392" y="419"/>
                    </a:cubicBezTo>
                    <a:cubicBezTo>
                      <a:pt x="392" y="507"/>
                      <a:pt x="392" y="507"/>
                      <a:pt x="392" y="507"/>
                    </a:cubicBezTo>
                    <a:cubicBezTo>
                      <a:pt x="302" y="507"/>
                      <a:pt x="302" y="507"/>
                      <a:pt x="302" y="507"/>
                    </a:cubicBezTo>
                    <a:cubicBezTo>
                      <a:pt x="302" y="419"/>
                      <a:pt x="302" y="419"/>
                      <a:pt x="302" y="419"/>
                    </a:cubicBezTo>
                    <a:cubicBezTo>
                      <a:pt x="302" y="419"/>
                      <a:pt x="302" y="419"/>
                      <a:pt x="302" y="419"/>
                    </a:cubicBezTo>
                    <a:close/>
                    <a:moveTo>
                      <a:pt x="139" y="114"/>
                    </a:moveTo>
                    <a:cubicBezTo>
                      <a:pt x="227" y="114"/>
                      <a:pt x="227" y="114"/>
                      <a:pt x="227" y="114"/>
                    </a:cubicBezTo>
                    <a:cubicBezTo>
                      <a:pt x="227" y="202"/>
                      <a:pt x="227" y="202"/>
                      <a:pt x="227" y="202"/>
                    </a:cubicBezTo>
                    <a:cubicBezTo>
                      <a:pt x="139" y="202"/>
                      <a:pt x="139" y="202"/>
                      <a:pt x="139" y="202"/>
                    </a:cubicBezTo>
                    <a:cubicBezTo>
                      <a:pt x="139" y="114"/>
                      <a:pt x="139" y="114"/>
                      <a:pt x="139" y="114"/>
                    </a:cubicBezTo>
                    <a:cubicBezTo>
                      <a:pt x="139" y="114"/>
                      <a:pt x="139" y="114"/>
                      <a:pt x="139" y="114"/>
                    </a:cubicBezTo>
                    <a:close/>
                    <a:moveTo>
                      <a:pt x="139" y="270"/>
                    </a:moveTo>
                    <a:cubicBezTo>
                      <a:pt x="227" y="270"/>
                      <a:pt x="227" y="270"/>
                      <a:pt x="227" y="270"/>
                    </a:cubicBezTo>
                    <a:cubicBezTo>
                      <a:pt x="227" y="358"/>
                      <a:pt x="227" y="358"/>
                      <a:pt x="227" y="358"/>
                    </a:cubicBezTo>
                    <a:cubicBezTo>
                      <a:pt x="139" y="358"/>
                      <a:pt x="139" y="358"/>
                      <a:pt x="139" y="358"/>
                    </a:cubicBezTo>
                    <a:cubicBezTo>
                      <a:pt x="139" y="270"/>
                      <a:pt x="139" y="270"/>
                      <a:pt x="139" y="270"/>
                    </a:cubicBezTo>
                    <a:cubicBezTo>
                      <a:pt x="139" y="270"/>
                      <a:pt x="139" y="270"/>
                      <a:pt x="139" y="270"/>
                    </a:cubicBezTo>
                    <a:close/>
                    <a:moveTo>
                      <a:pt x="139" y="419"/>
                    </a:moveTo>
                    <a:cubicBezTo>
                      <a:pt x="227" y="419"/>
                      <a:pt x="227" y="419"/>
                      <a:pt x="227" y="419"/>
                    </a:cubicBezTo>
                    <a:cubicBezTo>
                      <a:pt x="227" y="507"/>
                      <a:pt x="227" y="507"/>
                      <a:pt x="227" y="507"/>
                    </a:cubicBezTo>
                    <a:cubicBezTo>
                      <a:pt x="139" y="507"/>
                      <a:pt x="139" y="507"/>
                      <a:pt x="139" y="507"/>
                    </a:cubicBezTo>
                    <a:cubicBezTo>
                      <a:pt x="139" y="419"/>
                      <a:pt x="139" y="419"/>
                      <a:pt x="139" y="419"/>
                    </a:cubicBezTo>
                    <a:cubicBezTo>
                      <a:pt x="139" y="419"/>
                      <a:pt x="139" y="419"/>
                      <a:pt x="139" y="419"/>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pPr defTabSz="685294"/>
                <a:endParaRPr lang="en-US" sz="1400" dirty="0">
                  <a:solidFill>
                    <a:srgbClr val="292929"/>
                  </a:solidFill>
                </a:endParaRPr>
              </a:p>
            </p:txBody>
          </p:sp>
        </p:grpSp>
        <p:grpSp>
          <p:nvGrpSpPr>
            <p:cNvPr id="34" name="Group 33"/>
            <p:cNvGrpSpPr/>
            <p:nvPr/>
          </p:nvGrpSpPr>
          <p:grpSpPr>
            <a:xfrm>
              <a:off x="7159701" y="3272206"/>
              <a:ext cx="559535" cy="155009"/>
              <a:chOff x="8924116" y="3944007"/>
              <a:chExt cx="899334" cy="249208"/>
            </a:xfrm>
          </p:grpSpPr>
          <p:sp>
            <p:nvSpPr>
              <p:cNvPr id="38" name="Rectangle 37"/>
              <p:cNvSpPr/>
              <p:nvPr/>
            </p:nvSpPr>
            <p:spPr bwMode="auto">
              <a:xfrm>
                <a:off x="8963025" y="3976688"/>
                <a:ext cx="802481" cy="19288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514296" fontAlgn="base">
                  <a:spcBef>
                    <a:spcPct val="0"/>
                  </a:spcBef>
                  <a:spcAft>
                    <a:spcPct val="0"/>
                  </a:spcAft>
                </a:pPr>
                <a:endParaRPr lang="en-US" sz="1300" dirty="0">
                  <a:gradFill>
                    <a:gsLst>
                      <a:gs pos="0">
                        <a:srgbClr val="FFFFFF"/>
                      </a:gs>
                      <a:gs pos="100000">
                        <a:srgbClr val="FFFFFF"/>
                      </a:gs>
                    </a:gsLst>
                    <a:lin ang="5400000" scaled="0"/>
                  </a:gradFill>
                </a:endParaRPr>
              </a:p>
            </p:txBody>
          </p:sp>
          <p:sp>
            <p:nvSpPr>
              <p:cNvPr id="39" name="Freeform 6"/>
              <p:cNvSpPr>
                <a:spLocks noEditPoints="1"/>
              </p:cNvSpPr>
              <p:nvPr/>
            </p:nvSpPr>
            <p:spPr bwMode="auto">
              <a:xfrm>
                <a:off x="8924116" y="3944007"/>
                <a:ext cx="899334" cy="249208"/>
              </a:xfrm>
              <a:custGeom>
                <a:avLst/>
                <a:gdLst>
                  <a:gd name="T0" fmla="*/ 2234 w 2234"/>
                  <a:gd name="T1" fmla="*/ 479 h 619"/>
                  <a:gd name="T2" fmla="*/ 143 w 2234"/>
                  <a:gd name="T3" fmla="*/ 0 h 619"/>
                  <a:gd name="T4" fmla="*/ 143 w 2234"/>
                  <a:gd name="T5" fmla="*/ 619 h 619"/>
                  <a:gd name="T6" fmla="*/ 1927 w 2234"/>
                  <a:gd name="T7" fmla="*/ 422 h 619"/>
                  <a:gd name="T8" fmla="*/ 1125 w 2234"/>
                  <a:gd name="T9" fmla="*/ 114 h 619"/>
                  <a:gd name="T10" fmla="*/ 1125 w 2234"/>
                  <a:gd name="T11" fmla="*/ 202 h 619"/>
                  <a:gd name="T12" fmla="*/ 1125 w 2234"/>
                  <a:gd name="T13" fmla="*/ 270 h 619"/>
                  <a:gd name="T14" fmla="*/ 1125 w 2234"/>
                  <a:gd name="T15" fmla="*/ 358 h 619"/>
                  <a:gd name="T16" fmla="*/ 1125 w 2234"/>
                  <a:gd name="T17" fmla="*/ 419 h 619"/>
                  <a:gd name="T18" fmla="*/ 1125 w 2234"/>
                  <a:gd name="T19" fmla="*/ 507 h 619"/>
                  <a:gd name="T20" fmla="*/ 959 w 2234"/>
                  <a:gd name="T21" fmla="*/ 114 h 619"/>
                  <a:gd name="T22" fmla="*/ 959 w 2234"/>
                  <a:gd name="T23" fmla="*/ 202 h 619"/>
                  <a:gd name="T24" fmla="*/ 959 w 2234"/>
                  <a:gd name="T25" fmla="*/ 270 h 619"/>
                  <a:gd name="T26" fmla="*/ 959 w 2234"/>
                  <a:gd name="T27" fmla="*/ 358 h 619"/>
                  <a:gd name="T28" fmla="*/ 959 w 2234"/>
                  <a:gd name="T29" fmla="*/ 419 h 619"/>
                  <a:gd name="T30" fmla="*/ 959 w 2234"/>
                  <a:gd name="T31" fmla="*/ 507 h 619"/>
                  <a:gd name="T32" fmla="*/ 796 w 2234"/>
                  <a:gd name="T33" fmla="*/ 114 h 619"/>
                  <a:gd name="T34" fmla="*/ 796 w 2234"/>
                  <a:gd name="T35" fmla="*/ 202 h 619"/>
                  <a:gd name="T36" fmla="*/ 796 w 2234"/>
                  <a:gd name="T37" fmla="*/ 270 h 619"/>
                  <a:gd name="T38" fmla="*/ 796 w 2234"/>
                  <a:gd name="T39" fmla="*/ 358 h 619"/>
                  <a:gd name="T40" fmla="*/ 796 w 2234"/>
                  <a:gd name="T41" fmla="*/ 419 h 619"/>
                  <a:gd name="T42" fmla="*/ 796 w 2234"/>
                  <a:gd name="T43" fmla="*/ 507 h 619"/>
                  <a:gd name="T44" fmla="*/ 633 w 2234"/>
                  <a:gd name="T45" fmla="*/ 114 h 619"/>
                  <a:gd name="T46" fmla="*/ 633 w 2234"/>
                  <a:gd name="T47" fmla="*/ 202 h 619"/>
                  <a:gd name="T48" fmla="*/ 633 w 2234"/>
                  <a:gd name="T49" fmla="*/ 270 h 619"/>
                  <a:gd name="T50" fmla="*/ 633 w 2234"/>
                  <a:gd name="T51" fmla="*/ 358 h 619"/>
                  <a:gd name="T52" fmla="*/ 633 w 2234"/>
                  <a:gd name="T53" fmla="*/ 419 h 619"/>
                  <a:gd name="T54" fmla="*/ 633 w 2234"/>
                  <a:gd name="T55" fmla="*/ 507 h 619"/>
                  <a:gd name="T56" fmla="*/ 467 w 2234"/>
                  <a:gd name="T57" fmla="*/ 114 h 619"/>
                  <a:gd name="T58" fmla="*/ 467 w 2234"/>
                  <a:gd name="T59" fmla="*/ 202 h 619"/>
                  <a:gd name="T60" fmla="*/ 467 w 2234"/>
                  <a:gd name="T61" fmla="*/ 270 h 619"/>
                  <a:gd name="T62" fmla="*/ 467 w 2234"/>
                  <a:gd name="T63" fmla="*/ 358 h 619"/>
                  <a:gd name="T64" fmla="*/ 467 w 2234"/>
                  <a:gd name="T65" fmla="*/ 419 h 619"/>
                  <a:gd name="T66" fmla="*/ 467 w 2234"/>
                  <a:gd name="T67" fmla="*/ 507 h 619"/>
                  <a:gd name="T68" fmla="*/ 302 w 2234"/>
                  <a:gd name="T69" fmla="*/ 114 h 619"/>
                  <a:gd name="T70" fmla="*/ 302 w 2234"/>
                  <a:gd name="T71" fmla="*/ 202 h 619"/>
                  <a:gd name="T72" fmla="*/ 302 w 2234"/>
                  <a:gd name="T73" fmla="*/ 270 h 619"/>
                  <a:gd name="T74" fmla="*/ 302 w 2234"/>
                  <a:gd name="T75" fmla="*/ 358 h 619"/>
                  <a:gd name="T76" fmla="*/ 302 w 2234"/>
                  <a:gd name="T77" fmla="*/ 419 h 619"/>
                  <a:gd name="T78" fmla="*/ 302 w 2234"/>
                  <a:gd name="T79" fmla="*/ 507 h 619"/>
                  <a:gd name="T80" fmla="*/ 139 w 2234"/>
                  <a:gd name="T81" fmla="*/ 114 h 619"/>
                  <a:gd name="T82" fmla="*/ 139 w 2234"/>
                  <a:gd name="T83" fmla="*/ 202 h 619"/>
                  <a:gd name="T84" fmla="*/ 139 w 2234"/>
                  <a:gd name="T85" fmla="*/ 270 h 619"/>
                  <a:gd name="T86" fmla="*/ 139 w 2234"/>
                  <a:gd name="T87" fmla="*/ 358 h 619"/>
                  <a:gd name="T88" fmla="*/ 139 w 2234"/>
                  <a:gd name="T89" fmla="*/ 419 h 619"/>
                  <a:gd name="T90" fmla="*/ 139 w 2234"/>
                  <a:gd name="T91" fmla="*/ 507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34" h="619">
                    <a:moveTo>
                      <a:pt x="143" y="619"/>
                    </a:moveTo>
                    <a:cubicBezTo>
                      <a:pt x="2091" y="619"/>
                      <a:pt x="2091" y="619"/>
                      <a:pt x="2091" y="619"/>
                    </a:cubicBezTo>
                    <a:cubicBezTo>
                      <a:pt x="2170" y="619"/>
                      <a:pt x="2234" y="558"/>
                      <a:pt x="2234" y="479"/>
                    </a:cubicBezTo>
                    <a:cubicBezTo>
                      <a:pt x="2234" y="143"/>
                      <a:pt x="2234" y="143"/>
                      <a:pt x="2234" y="143"/>
                    </a:cubicBezTo>
                    <a:cubicBezTo>
                      <a:pt x="2234" y="64"/>
                      <a:pt x="2170" y="0"/>
                      <a:pt x="2091" y="0"/>
                    </a:cubicBezTo>
                    <a:cubicBezTo>
                      <a:pt x="143" y="0"/>
                      <a:pt x="143" y="0"/>
                      <a:pt x="143" y="0"/>
                    </a:cubicBezTo>
                    <a:cubicBezTo>
                      <a:pt x="64" y="0"/>
                      <a:pt x="0" y="64"/>
                      <a:pt x="0" y="143"/>
                    </a:cubicBezTo>
                    <a:cubicBezTo>
                      <a:pt x="0" y="479"/>
                      <a:pt x="0" y="479"/>
                      <a:pt x="0" y="479"/>
                    </a:cubicBezTo>
                    <a:cubicBezTo>
                      <a:pt x="0" y="558"/>
                      <a:pt x="64" y="619"/>
                      <a:pt x="143" y="619"/>
                    </a:cubicBezTo>
                    <a:close/>
                    <a:moveTo>
                      <a:pt x="1927" y="198"/>
                    </a:moveTo>
                    <a:cubicBezTo>
                      <a:pt x="1989" y="198"/>
                      <a:pt x="2040" y="248"/>
                      <a:pt x="2040" y="310"/>
                    </a:cubicBezTo>
                    <a:cubicBezTo>
                      <a:pt x="2040" y="373"/>
                      <a:pt x="1989" y="422"/>
                      <a:pt x="1927" y="422"/>
                    </a:cubicBezTo>
                    <a:cubicBezTo>
                      <a:pt x="1866" y="422"/>
                      <a:pt x="1815" y="373"/>
                      <a:pt x="1815" y="310"/>
                    </a:cubicBezTo>
                    <a:cubicBezTo>
                      <a:pt x="1815" y="248"/>
                      <a:pt x="1866" y="198"/>
                      <a:pt x="1927" y="198"/>
                    </a:cubicBezTo>
                    <a:close/>
                    <a:moveTo>
                      <a:pt x="1125" y="114"/>
                    </a:moveTo>
                    <a:cubicBezTo>
                      <a:pt x="1213" y="114"/>
                      <a:pt x="1213" y="114"/>
                      <a:pt x="1213" y="114"/>
                    </a:cubicBezTo>
                    <a:cubicBezTo>
                      <a:pt x="1213" y="202"/>
                      <a:pt x="1213" y="202"/>
                      <a:pt x="1213" y="202"/>
                    </a:cubicBezTo>
                    <a:cubicBezTo>
                      <a:pt x="1125" y="202"/>
                      <a:pt x="1125" y="202"/>
                      <a:pt x="1125" y="202"/>
                    </a:cubicBezTo>
                    <a:cubicBezTo>
                      <a:pt x="1125" y="114"/>
                      <a:pt x="1125" y="114"/>
                      <a:pt x="1125" y="114"/>
                    </a:cubicBezTo>
                    <a:cubicBezTo>
                      <a:pt x="1125" y="114"/>
                      <a:pt x="1125" y="114"/>
                      <a:pt x="1125" y="114"/>
                    </a:cubicBezTo>
                    <a:close/>
                    <a:moveTo>
                      <a:pt x="1125" y="270"/>
                    </a:moveTo>
                    <a:cubicBezTo>
                      <a:pt x="1213" y="270"/>
                      <a:pt x="1213" y="270"/>
                      <a:pt x="1213" y="270"/>
                    </a:cubicBezTo>
                    <a:cubicBezTo>
                      <a:pt x="1213" y="358"/>
                      <a:pt x="1213" y="358"/>
                      <a:pt x="1213" y="358"/>
                    </a:cubicBezTo>
                    <a:cubicBezTo>
                      <a:pt x="1125" y="358"/>
                      <a:pt x="1125" y="358"/>
                      <a:pt x="1125" y="358"/>
                    </a:cubicBezTo>
                    <a:cubicBezTo>
                      <a:pt x="1125" y="270"/>
                      <a:pt x="1125" y="270"/>
                      <a:pt x="1125" y="270"/>
                    </a:cubicBezTo>
                    <a:cubicBezTo>
                      <a:pt x="1125" y="270"/>
                      <a:pt x="1125" y="270"/>
                      <a:pt x="1125" y="270"/>
                    </a:cubicBezTo>
                    <a:close/>
                    <a:moveTo>
                      <a:pt x="1125" y="419"/>
                    </a:moveTo>
                    <a:cubicBezTo>
                      <a:pt x="1213" y="419"/>
                      <a:pt x="1213" y="419"/>
                      <a:pt x="1213" y="419"/>
                    </a:cubicBezTo>
                    <a:cubicBezTo>
                      <a:pt x="1213" y="507"/>
                      <a:pt x="1213" y="507"/>
                      <a:pt x="1213" y="507"/>
                    </a:cubicBezTo>
                    <a:cubicBezTo>
                      <a:pt x="1125" y="507"/>
                      <a:pt x="1125" y="507"/>
                      <a:pt x="1125" y="507"/>
                    </a:cubicBezTo>
                    <a:cubicBezTo>
                      <a:pt x="1125" y="419"/>
                      <a:pt x="1125" y="419"/>
                      <a:pt x="1125" y="419"/>
                    </a:cubicBezTo>
                    <a:cubicBezTo>
                      <a:pt x="1125" y="419"/>
                      <a:pt x="1125" y="419"/>
                      <a:pt x="1125" y="419"/>
                    </a:cubicBezTo>
                    <a:close/>
                    <a:moveTo>
                      <a:pt x="959" y="114"/>
                    </a:moveTo>
                    <a:cubicBezTo>
                      <a:pt x="1050" y="114"/>
                      <a:pt x="1050" y="114"/>
                      <a:pt x="1050" y="114"/>
                    </a:cubicBezTo>
                    <a:cubicBezTo>
                      <a:pt x="1050" y="202"/>
                      <a:pt x="1050" y="202"/>
                      <a:pt x="1050" y="202"/>
                    </a:cubicBezTo>
                    <a:cubicBezTo>
                      <a:pt x="959" y="202"/>
                      <a:pt x="959" y="202"/>
                      <a:pt x="959" y="202"/>
                    </a:cubicBezTo>
                    <a:cubicBezTo>
                      <a:pt x="959" y="114"/>
                      <a:pt x="959" y="114"/>
                      <a:pt x="959" y="114"/>
                    </a:cubicBezTo>
                    <a:cubicBezTo>
                      <a:pt x="959" y="114"/>
                      <a:pt x="959" y="114"/>
                      <a:pt x="959" y="114"/>
                    </a:cubicBezTo>
                    <a:close/>
                    <a:moveTo>
                      <a:pt x="959" y="270"/>
                    </a:moveTo>
                    <a:cubicBezTo>
                      <a:pt x="1050" y="270"/>
                      <a:pt x="1050" y="270"/>
                      <a:pt x="1050" y="270"/>
                    </a:cubicBezTo>
                    <a:cubicBezTo>
                      <a:pt x="1050" y="358"/>
                      <a:pt x="1050" y="358"/>
                      <a:pt x="1050" y="358"/>
                    </a:cubicBezTo>
                    <a:cubicBezTo>
                      <a:pt x="959" y="358"/>
                      <a:pt x="959" y="358"/>
                      <a:pt x="959" y="358"/>
                    </a:cubicBezTo>
                    <a:cubicBezTo>
                      <a:pt x="959" y="270"/>
                      <a:pt x="959" y="270"/>
                      <a:pt x="959" y="270"/>
                    </a:cubicBezTo>
                    <a:cubicBezTo>
                      <a:pt x="959" y="270"/>
                      <a:pt x="959" y="270"/>
                      <a:pt x="959" y="270"/>
                    </a:cubicBezTo>
                    <a:close/>
                    <a:moveTo>
                      <a:pt x="959" y="419"/>
                    </a:moveTo>
                    <a:cubicBezTo>
                      <a:pt x="1050" y="419"/>
                      <a:pt x="1050" y="419"/>
                      <a:pt x="1050" y="419"/>
                    </a:cubicBezTo>
                    <a:cubicBezTo>
                      <a:pt x="1050" y="507"/>
                      <a:pt x="1050" y="507"/>
                      <a:pt x="1050" y="507"/>
                    </a:cubicBezTo>
                    <a:cubicBezTo>
                      <a:pt x="959" y="507"/>
                      <a:pt x="959" y="507"/>
                      <a:pt x="959" y="507"/>
                    </a:cubicBezTo>
                    <a:cubicBezTo>
                      <a:pt x="959" y="419"/>
                      <a:pt x="959" y="419"/>
                      <a:pt x="959" y="419"/>
                    </a:cubicBezTo>
                    <a:cubicBezTo>
                      <a:pt x="959" y="419"/>
                      <a:pt x="959" y="419"/>
                      <a:pt x="959" y="419"/>
                    </a:cubicBezTo>
                    <a:close/>
                    <a:moveTo>
                      <a:pt x="796" y="114"/>
                    </a:moveTo>
                    <a:cubicBezTo>
                      <a:pt x="886" y="114"/>
                      <a:pt x="886" y="114"/>
                      <a:pt x="886" y="114"/>
                    </a:cubicBezTo>
                    <a:cubicBezTo>
                      <a:pt x="886" y="202"/>
                      <a:pt x="886" y="202"/>
                      <a:pt x="886" y="202"/>
                    </a:cubicBezTo>
                    <a:cubicBezTo>
                      <a:pt x="796" y="202"/>
                      <a:pt x="796" y="202"/>
                      <a:pt x="796" y="202"/>
                    </a:cubicBezTo>
                    <a:cubicBezTo>
                      <a:pt x="796" y="114"/>
                      <a:pt x="796" y="114"/>
                      <a:pt x="796" y="114"/>
                    </a:cubicBezTo>
                    <a:cubicBezTo>
                      <a:pt x="796" y="114"/>
                      <a:pt x="796" y="114"/>
                      <a:pt x="796" y="114"/>
                    </a:cubicBezTo>
                    <a:close/>
                    <a:moveTo>
                      <a:pt x="796" y="270"/>
                    </a:moveTo>
                    <a:cubicBezTo>
                      <a:pt x="886" y="270"/>
                      <a:pt x="886" y="270"/>
                      <a:pt x="886" y="270"/>
                    </a:cubicBezTo>
                    <a:cubicBezTo>
                      <a:pt x="886" y="358"/>
                      <a:pt x="886" y="358"/>
                      <a:pt x="886" y="358"/>
                    </a:cubicBezTo>
                    <a:cubicBezTo>
                      <a:pt x="796" y="358"/>
                      <a:pt x="796" y="358"/>
                      <a:pt x="796" y="358"/>
                    </a:cubicBezTo>
                    <a:cubicBezTo>
                      <a:pt x="796" y="270"/>
                      <a:pt x="796" y="270"/>
                      <a:pt x="796" y="270"/>
                    </a:cubicBezTo>
                    <a:cubicBezTo>
                      <a:pt x="796" y="270"/>
                      <a:pt x="796" y="270"/>
                      <a:pt x="796" y="270"/>
                    </a:cubicBezTo>
                    <a:close/>
                    <a:moveTo>
                      <a:pt x="796" y="419"/>
                    </a:moveTo>
                    <a:cubicBezTo>
                      <a:pt x="886" y="419"/>
                      <a:pt x="886" y="419"/>
                      <a:pt x="886" y="419"/>
                    </a:cubicBezTo>
                    <a:cubicBezTo>
                      <a:pt x="886" y="507"/>
                      <a:pt x="886" y="507"/>
                      <a:pt x="886" y="507"/>
                    </a:cubicBezTo>
                    <a:cubicBezTo>
                      <a:pt x="796" y="507"/>
                      <a:pt x="796" y="507"/>
                      <a:pt x="796" y="507"/>
                    </a:cubicBezTo>
                    <a:cubicBezTo>
                      <a:pt x="796" y="419"/>
                      <a:pt x="796" y="419"/>
                      <a:pt x="796" y="419"/>
                    </a:cubicBezTo>
                    <a:cubicBezTo>
                      <a:pt x="796" y="419"/>
                      <a:pt x="796" y="419"/>
                      <a:pt x="796" y="419"/>
                    </a:cubicBezTo>
                    <a:close/>
                    <a:moveTo>
                      <a:pt x="633" y="114"/>
                    </a:moveTo>
                    <a:cubicBezTo>
                      <a:pt x="721" y="114"/>
                      <a:pt x="721" y="114"/>
                      <a:pt x="721" y="114"/>
                    </a:cubicBezTo>
                    <a:cubicBezTo>
                      <a:pt x="721" y="202"/>
                      <a:pt x="721" y="202"/>
                      <a:pt x="721" y="202"/>
                    </a:cubicBezTo>
                    <a:cubicBezTo>
                      <a:pt x="633" y="202"/>
                      <a:pt x="633" y="202"/>
                      <a:pt x="633" y="202"/>
                    </a:cubicBezTo>
                    <a:cubicBezTo>
                      <a:pt x="633" y="114"/>
                      <a:pt x="633" y="114"/>
                      <a:pt x="633" y="114"/>
                    </a:cubicBezTo>
                    <a:cubicBezTo>
                      <a:pt x="633" y="114"/>
                      <a:pt x="633" y="114"/>
                      <a:pt x="633" y="114"/>
                    </a:cubicBezTo>
                    <a:close/>
                    <a:moveTo>
                      <a:pt x="633" y="270"/>
                    </a:moveTo>
                    <a:cubicBezTo>
                      <a:pt x="721" y="270"/>
                      <a:pt x="721" y="270"/>
                      <a:pt x="721" y="270"/>
                    </a:cubicBezTo>
                    <a:cubicBezTo>
                      <a:pt x="721" y="358"/>
                      <a:pt x="721" y="358"/>
                      <a:pt x="721" y="358"/>
                    </a:cubicBezTo>
                    <a:cubicBezTo>
                      <a:pt x="633" y="358"/>
                      <a:pt x="633" y="358"/>
                      <a:pt x="633" y="358"/>
                    </a:cubicBezTo>
                    <a:cubicBezTo>
                      <a:pt x="633" y="270"/>
                      <a:pt x="633" y="270"/>
                      <a:pt x="633" y="270"/>
                    </a:cubicBezTo>
                    <a:cubicBezTo>
                      <a:pt x="633" y="270"/>
                      <a:pt x="633" y="270"/>
                      <a:pt x="633" y="270"/>
                    </a:cubicBezTo>
                    <a:close/>
                    <a:moveTo>
                      <a:pt x="633" y="419"/>
                    </a:moveTo>
                    <a:cubicBezTo>
                      <a:pt x="721" y="419"/>
                      <a:pt x="721" y="419"/>
                      <a:pt x="721" y="419"/>
                    </a:cubicBezTo>
                    <a:cubicBezTo>
                      <a:pt x="721" y="507"/>
                      <a:pt x="721" y="507"/>
                      <a:pt x="721" y="507"/>
                    </a:cubicBezTo>
                    <a:cubicBezTo>
                      <a:pt x="633" y="507"/>
                      <a:pt x="633" y="507"/>
                      <a:pt x="633" y="507"/>
                    </a:cubicBezTo>
                    <a:cubicBezTo>
                      <a:pt x="633" y="419"/>
                      <a:pt x="633" y="419"/>
                      <a:pt x="633" y="419"/>
                    </a:cubicBezTo>
                    <a:cubicBezTo>
                      <a:pt x="633" y="419"/>
                      <a:pt x="633" y="419"/>
                      <a:pt x="633" y="419"/>
                    </a:cubicBezTo>
                    <a:close/>
                    <a:moveTo>
                      <a:pt x="467" y="114"/>
                    </a:moveTo>
                    <a:cubicBezTo>
                      <a:pt x="556" y="114"/>
                      <a:pt x="556" y="114"/>
                      <a:pt x="556" y="114"/>
                    </a:cubicBezTo>
                    <a:cubicBezTo>
                      <a:pt x="556" y="202"/>
                      <a:pt x="556" y="202"/>
                      <a:pt x="556" y="202"/>
                    </a:cubicBezTo>
                    <a:cubicBezTo>
                      <a:pt x="467" y="202"/>
                      <a:pt x="467" y="202"/>
                      <a:pt x="467" y="202"/>
                    </a:cubicBezTo>
                    <a:cubicBezTo>
                      <a:pt x="467" y="114"/>
                      <a:pt x="467" y="114"/>
                      <a:pt x="467" y="114"/>
                    </a:cubicBezTo>
                    <a:cubicBezTo>
                      <a:pt x="467" y="114"/>
                      <a:pt x="467" y="114"/>
                      <a:pt x="467" y="114"/>
                    </a:cubicBezTo>
                    <a:close/>
                    <a:moveTo>
                      <a:pt x="467" y="270"/>
                    </a:moveTo>
                    <a:cubicBezTo>
                      <a:pt x="556" y="270"/>
                      <a:pt x="556" y="270"/>
                      <a:pt x="556" y="270"/>
                    </a:cubicBezTo>
                    <a:cubicBezTo>
                      <a:pt x="556" y="358"/>
                      <a:pt x="556" y="358"/>
                      <a:pt x="556" y="358"/>
                    </a:cubicBezTo>
                    <a:cubicBezTo>
                      <a:pt x="467" y="358"/>
                      <a:pt x="467" y="358"/>
                      <a:pt x="467" y="358"/>
                    </a:cubicBezTo>
                    <a:cubicBezTo>
                      <a:pt x="467" y="270"/>
                      <a:pt x="467" y="270"/>
                      <a:pt x="467" y="270"/>
                    </a:cubicBezTo>
                    <a:cubicBezTo>
                      <a:pt x="467" y="270"/>
                      <a:pt x="467" y="270"/>
                      <a:pt x="467" y="270"/>
                    </a:cubicBezTo>
                    <a:close/>
                    <a:moveTo>
                      <a:pt x="467" y="419"/>
                    </a:moveTo>
                    <a:cubicBezTo>
                      <a:pt x="556" y="419"/>
                      <a:pt x="556" y="419"/>
                      <a:pt x="556" y="419"/>
                    </a:cubicBezTo>
                    <a:cubicBezTo>
                      <a:pt x="556" y="507"/>
                      <a:pt x="556" y="507"/>
                      <a:pt x="556" y="507"/>
                    </a:cubicBezTo>
                    <a:cubicBezTo>
                      <a:pt x="467" y="507"/>
                      <a:pt x="467" y="507"/>
                      <a:pt x="467" y="507"/>
                    </a:cubicBezTo>
                    <a:cubicBezTo>
                      <a:pt x="467" y="419"/>
                      <a:pt x="467" y="419"/>
                      <a:pt x="467" y="419"/>
                    </a:cubicBezTo>
                    <a:cubicBezTo>
                      <a:pt x="467" y="419"/>
                      <a:pt x="467" y="419"/>
                      <a:pt x="467" y="419"/>
                    </a:cubicBezTo>
                    <a:close/>
                    <a:moveTo>
                      <a:pt x="302" y="114"/>
                    </a:moveTo>
                    <a:cubicBezTo>
                      <a:pt x="392" y="114"/>
                      <a:pt x="392" y="114"/>
                      <a:pt x="392" y="114"/>
                    </a:cubicBezTo>
                    <a:cubicBezTo>
                      <a:pt x="392" y="202"/>
                      <a:pt x="392" y="202"/>
                      <a:pt x="392" y="202"/>
                    </a:cubicBezTo>
                    <a:cubicBezTo>
                      <a:pt x="302" y="202"/>
                      <a:pt x="302" y="202"/>
                      <a:pt x="302" y="202"/>
                    </a:cubicBezTo>
                    <a:cubicBezTo>
                      <a:pt x="302" y="114"/>
                      <a:pt x="302" y="114"/>
                      <a:pt x="302" y="114"/>
                    </a:cubicBezTo>
                    <a:cubicBezTo>
                      <a:pt x="302" y="114"/>
                      <a:pt x="302" y="114"/>
                      <a:pt x="302" y="114"/>
                    </a:cubicBezTo>
                    <a:close/>
                    <a:moveTo>
                      <a:pt x="302" y="270"/>
                    </a:moveTo>
                    <a:cubicBezTo>
                      <a:pt x="392" y="270"/>
                      <a:pt x="392" y="270"/>
                      <a:pt x="392" y="270"/>
                    </a:cubicBezTo>
                    <a:cubicBezTo>
                      <a:pt x="392" y="358"/>
                      <a:pt x="392" y="358"/>
                      <a:pt x="392" y="358"/>
                    </a:cubicBezTo>
                    <a:cubicBezTo>
                      <a:pt x="302" y="358"/>
                      <a:pt x="302" y="358"/>
                      <a:pt x="302" y="358"/>
                    </a:cubicBezTo>
                    <a:cubicBezTo>
                      <a:pt x="302" y="270"/>
                      <a:pt x="302" y="270"/>
                      <a:pt x="302" y="270"/>
                    </a:cubicBezTo>
                    <a:cubicBezTo>
                      <a:pt x="302" y="270"/>
                      <a:pt x="302" y="270"/>
                      <a:pt x="302" y="270"/>
                    </a:cubicBezTo>
                    <a:close/>
                    <a:moveTo>
                      <a:pt x="302" y="419"/>
                    </a:moveTo>
                    <a:cubicBezTo>
                      <a:pt x="392" y="419"/>
                      <a:pt x="392" y="419"/>
                      <a:pt x="392" y="419"/>
                    </a:cubicBezTo>
                    <a:cubicBezTo>
                      <a:pt x="392" y="507"/>
                      <a:pt x="392" y="507"/>
                      <a:pt x="392" y="507"/>
                    </a:cubicBezTo>
                    <a:cubicBezTo>
                      <a:pt x="302" y="507"/>
                      <a:pt x="302" y="507"/>
                      <a:pt x="302" y="507"/>
                    </a:cubicBezTo>
                    <a:cubicBezTo>
                      <a:pt x="302" y="419"/>
                      <a:pt x="302" y="419"/>
                      <a:pt x="302" y="419"/>
                    </a:cubicBezTo>
                    <a:cubicBezTo>
                      <a:pt x="302" y="419"/>
                      <a:pt x="302" y="419"/>
                      <a:pt x="302" y="419"/>
                    </a:cubicBezTo>
                    <a:close/>
                    <a:moveTo>
                      <a:pt x="139" y="114"/>
                    </a:moveTo>
                    <a:cubicBezTo>
                      <a:pt x="227" y="114"/>
                      <a:pt x="227" y="114"/>
                      <a:pt x="227" y="114"/>
                    </a:cubicBezTo>
                    <a:cubicBezTo>
                      <a:pt x="227" y="202"/>
                      <a:pt x="227" y="202"/>
                      <a:pt x="227" y="202"/>
                    </a:cubicBezTo>
                    <a:cubicBezTo>
                      <a:pt x="139" y="202"/>
                      <a:pt x="139" y="202"/>
                      <a:pt x="139" y="202"/>
                    </a:cubicBezTo>
                    <a:cubicBezTo>
                      <a:pt x="139" y="114"/>
                      <a:pt x="139" y="114"/>
                      <a:pt x="139" y="114"/>
                    </a:cubicBezTo>
                    <a:cubicBezTo>
                      <a:pt x="139" y="114"/>
                      <a:pt x="139" y="114"/>
                      <a:pt x="139" y="114"/>
                    </a:cubicBezTo>
                    <a:close/>
                    <a:moveTo>
                      <a:pt x="139" y="270"/>
                    </a:moveTo>
                    <a:cubicBezTo>
                      <a:pt x="227" y="270"/>
                      <a:pt x="227" y="270"/>
                      <a:pt x="227" y="270"/>
                    </a:cubicBezTo>
                    <a:cubicBezTo>
                      <a:pt x="227" y="358"/>
                      <a:pt x="227" y="358"/>
                      <a:pt x="227" y="358"/>
                    </a:cubicBezTo>
                    <a:cubicBezTo>
                      <a:pt x="139" y="358"/>
                      <a:pt x="139" y="358"/>
                      <a:pt x="139" y="358"/>
                    </a:cubicBezTo>
                    <a:cubicBezTo>
                      <a:pt x="139" y="270"/>
                      <a:pt x="139" y="270"/>
                      <a:pt x="139" y="270"/>
                    </a:cubicBezTo>
                    <a:cubicBezTo>
                      <a:pt x="139" y="270"/>
                      <a:pt x="139" y="270"/>
                      <a:pt x="139" y="270"/>
                    </a:cubicBezTo>
                    <a:close/>
                    <a:moveTo>
                      <a:pt x="139" y="419"/>
                    </a:moveTo>
                    <a:cubicBezTo>
                      <a:pt x="227" y="419"/>
                      <a:pt x="227" y="419"/>
                      <a:pt x="227" y="419"/>
                    </a:cubicBezTo>
                    <a:cubicBezTo>
                      <a:pt x="227" y="507"/>
                      <a:pt x="227" y="507"/>
                      <a:pt x="227" y="507"/>
                    </a:cubicBezTo>
                    <a:cubicBezTo>
                      <a:pt x="139" y="507"/>
                      <a:pt x="139" y="507"/>
                      <a:pt x="139" y="507"/>
                    </a:cubicBezTo>
                    <a:cubicBezTo>
                      <a:pt x="139" y="419"/>
                      <a:pt x="139" y="419"/>
                      <a:pt x="139" y="419"/>
                    </a:cubicBezTo>
                    <a:cubicBezTo>
                      <a:pt x="139" y="419"/>
                      <a:pt x="139" y="419"/>
                      <a:pt x="139" y="419"/>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pPr defTabSz="685294"/>
                <a:endParaRPr lang="en-US" sz="1400" dirty="0">
                  <a:solidFill>
                    <a:srgbClr val="292929"/>
                  </a:solidFill>
                </a:endParaRPr>
              </a:p>
            </p:txBody>
          </p:sp>
        </p:grpSp>
        <p:grpSp>
          <p:nvGrpSpPr>
            <p:cNvPr id="35" name="Group 34"/>
            <p:cNvGrpSpPr/>
            <p:nvPr/>
          </p:nvGrpSpPr>
          <p:grpSpPr>
            <a:xfrm>
              <a:off x="7314120" y="2390457"/>
              <a:ext cx="426962" cy="118281"/>
              <a:chOff x="8924116" y="3944007"/>
              <a:chExt cx="899334" cy="249208"/>
            </a:xfrm>
          </p:grpSpPr>
          <p:sp>
            <p:nvSpPr>
              <p:cNvPr id="36" name="Rectangle 35"/>
              <p:cNvSpPr/>
              <p:nvPr/>
            </p:nvSpPr>
            <p:spPr bwMode="auto">
              <a:xfrm>
                <a:off x="8963025" y="3976688"/>
                <a:ext cx="802481" cy="19288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514296" fontAlgn="base">
                  <a:spcBef>
                    <a:spcPct val="0"/>
                  </a:spcBef>
                  <a:spcAft>
                    <a:spcPct val="0"/>
                  </a:spcAft>
                </a:pPr>
                <a:endParaRPr lang="en-US" sz="1300" dirty="0">
                  <a:gradFill>
                    <a:gsLst>
                      <a:gs pos="0">
                        <a:srgbClr val="FFFFFF"/>
                      </a:gs>
                      <a:gs pos="100000">
                        <a:srgbClr val="FFFFFF"/>
                      </a:gs>
                    </a:gsLst>
                    <a:lin ang="5400000" scaled="0"/>
                  </a:gradFill>
                </a:endParaRPr>
              </a:p>
            </p:txBody>
          </p:sp>
          <p:sp>
            <p:nvSpPr>
              <p:cNvPr id="37" name="Freeform 6"/>
              <p:cNvSpPr>
                <a:spLocks noEditPoints="1"/>
              </p:cNvSpPr>
              <p:nvPr/>
            </p:nvSpPr>
            <p:spPr bwMode="auto">
              <a:xfrm>
                <a:off x="8924116" y="3944007"/>
                <a:ext cx="899334" cy="249208"/>
              </a:xfrm>
              <a:custGeom>
                <a:avLst/>
                <a:gdLst>
                  <a:gd name="T0" fmla="*/ 2234 w 2234"/>
                  <a:gd name="T1" fmla="*/ 479 h 619"/>
                  <a:gd name="T2" fmla="*/ 143 w 2234"/>
                  <a:gd name="T3" fmla="*/ 0 h 619"/>
                  <a:gd name="T4" fmla="*/ 143 w 2234"/>
                  <a:gd name="T5" fmla="*/ 619 h 619"/>
                  <a:gd name="T6" fmla="*/ 1927 w 2234"/>
                  <a:gd name="T7" fmla="*/ 422 h 619"/>
                  <a:gd name="T8" fmla="*/ 1125 w 2234"/>
                  <a:gd name="T9" fmla="*/ 114 h 619"/>
                  <a:gd name="T10" fmla="*/ 1125 w 2234"/>
                  <a:gd name="T11" fmla="*/ 202 h 619"/>
                  <a:gd name="T12" fmla="*/ 1125 w 2234"/>
                  <a:gd name="T13" fmla="*/ 270 h 619"/>
                  <a:gd name="T14" fmla="*/ 1125 w 2234"/>
                  <a:gd name="T15" fmla="*/ 358 h 619"/>
                  <a:gd name="T16" fmla="*/ 1125 w 2234"/>
                  <a:gd name="T17" fmla="*/ 419 h 619"/>
                  <a:gd name="T18" fmla="*/ 1125 w 2234"/>
                  <a:gd name="T19" fmla="*/ 507 h 619"/>
                  <a:gd name="T20" fmla="*/ 959 w 2234"/>
                  <a:gd name="T21" fmla="*/ 114 h 619"/>
                  <a:gd name="T22" fmla="*/ 959 w 2234"/>
                  <a:gd name="T23" fmla="*/ 202 h 619"/>
                  <a:gd name="T24" fmla="*/ 959 w 2234"/>
                  <a:gd name="T25" fmla="*/ 270 h 619"/>
                  <a:gd name="T26" fmla="*/ 959 w 2234"/>
                  <a:gd name="T27" fmla="*/ 358 h 619"/>
                  <a:gd name="T28" fmla="*/ 959 w 2234"/>
                  <a:gd name="T29" fmla="*/ 419 h 619"/>
                  <a:gd name="T30" fmla="*/ 959 w 2234"/>
                  <a:gd name="T31" fmla="*/ 507 h 619"/>
                  <a:gd name="T32" fmla="*/ 796 w 2234"/>
                  <a:gd name="T33" fmla="*/ 114 h 619"/>
                  <a:gd name="T34" fmla="*/ 796 w 2234"/>
                  <a:gd name="T35" fmla="*/ 202 h 619"/>
                  <a:gd name="T36" fmla="*/ 796 w 2234"/>
                  <a:gd name="T37" fmla="*/ 270 h 619"/>
                  <a:gd name="T38" fmla="*/ 796 w 2234"/>
                  <a:gd name="T39" fmla="*/ 358 h 619"/>
                  <a:gd name="T40" fmla="*/ 796 w 2234"/>
                  <a:gd name="T41" fmla="*/ 419 h 619"/>
                  <a:gd name="T42" fmla="*/ 796 w 2234"/>
                  <a:gd name="T43" fmla="*/ 507 h 619"/>
                  <a:gd name="T44" fmla="*/ 633 w 2234"/>
                  <a:gd name="T45" fmla="*/ 114 h 619"/>
                  <a:gd name="T46" fmla="*/ 633 w 2234"/>
                  <a:gd name="T47" fmla="*/ 202 h 619"/>
                  <a:gd name="T48" fmla="*/ 633 w 2234"/>
                  <a:gd name="T49" fmla="*/ 270 h 619"/>
                  <a:gd name="T50" fmla="*/ 633 w 2234"/>
                  <a:gd name="T51" fmla="*/ 358 h 619"/>
                  <a:gd name="T52" fmla="*/ 633 w 2234"/>
                  <a:gd name="T53" fmla="*/ 419 h 619"/>
                  <a:gd name="T54" fmla="*/ 633 w 2234"/>
                  <a:gd name="T55" fmla="*/ 507 h 619"/>
                  <a:gd name="T56" fmla="*/ 467 w 2234"/>
                  <a:gd name="T57" fmla="*/ 114 h 619"/>
                  <a:gd name="T58" fmla="*/ 467 w 2234"/>
                  <a:gd name="T59" fmla="*/ 202 h 619"/>
                  <a:gd name="T60" fmla="*/ 467 w 2234"/>
                  <a:gd name="T61" fmla="*/ 270 h 619"/>
                  <a:gd name="T62" fmla="*/ 467 w 2234"/>
                  <a:gd name="T63" fmla="*/ 358 h 619"/>
                  <a:gd name="T64" fmla="*/ 467 w 2234"/>
                  <a:gd name="T65" fmla="*/ 419 h 619"/>
                  <a:gd name="T66" fmla="*/ 467 w 2234"/>
                  <a:gd name="T67" fmla="*/ 507 h 619"/>
                  <a:gd name="T68" fmla="*/ 302 w 2234"/>
                  <a:gd name="T69" fmla="*/ 114 h 619"/>
                  <a:gd name="T70" fmla="*/ 302 w 2234"/>
                  <a:gd name="T71" fmla="*/ 202 h 619"/>
                  <a:gd name="T72" fmla="*/ 302 w 2234"/>
                  <a:gd name="T73" fmla="*/ 270 h 619"/>
                  <a:gd name="T74" fmla="*/ 302 w 2234"/>
                  <a:gd name="T75" fmla="*/ 358 h 619"/>
                  <a:gd name="T76" fmla="*/ 302 w 2234"/>
                  <a:gd name="T77" fmla="*/ 419 h 619"/>
                  <a:gd name="T78" fmla="*/ 302 w 2234"/>
                  <a:gd name="T79" fmla="*/ 507 h 619"/>
                  <a:gd name="T80" fmla="*/ 139 w 2234"/>
                  <a:gd name="T81" fmla="*/ 114 h 619"/>
                  <a:gd name="T82" fmla="*/ 139 w 2234"/>
                  <a:gd name="T83" fmla="*/ 202 h 619"/>
                  <a:gd name="T84" fmla="*/ 139 w 2234"/>
                  <a:gd name="T85" fmla="*/ 270 h 619"/>
                  <a:gd name="T86" fmla="*/ 139 w 2234"/>
                  <a:gd name="T87" fmla="*/ 358 h 619"/>
                  <a:gd name="T88" fmla="*/ 139 w 2234"/>
                  <a:gd name="T89" fmla="*/ 419 h 619"/>
                  <a:gd name="T90" fmla="*/ 139 w 2234"/>
                  <a:gd name="T91" fmla="*/ 507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34" h="619">
                    <a:moveTo>
                      <a:pt x="143" y="619"/>
                    </a:moveTo>
                    <a:cubicBezTo>
                      <a:pt x="2091" y="619"/>
                      <a:pt x="2091" y="619"/>
                      <a:pt x="2091" y="619"/>
                    </a:cubicBezTo>
                    <a:cubicBezTo>
                      <a:pt x="2170" y="619"/>
                      <a:pt x="2234" y="558"/>
                      <a:pt x="2234" y="479"/>
                    </a:cubicBezTo>
                    <a:cubicBezTo>
                      <a:pt x="2234" y="143"/>
                      <a:pt x="2234" y="143"/>
                      <a:pt x="2234" y="143"/>
                    </a:cubicBezTo>
                    <a:cubicBezTo>
                      <a:pt x="2234" y="64"/>
                      <a:pt x="2170" y="0"/>
                      <a:pt x="2091" y="0"/>
                    </a:cubicBezTo>
                    <a:cubicBezTo>
                      <a:pt x="143" y="0"/>
                      <a:pt x="143" y="0"/>
                      <a:pt x="143" y="0"/>
                    </a:cubicBezTo>
                    <a:cubicBezTo>
                      <a:pt x="64" y="0"/>
                      <a:pt x="0" y="64"/>
                      <a:pt x="0" y="143"/>
                    </a:cubicBezTo>
                    <a:cubicBezTo>
                      <a:pt x="0" y="479"/>
                      <a:pt x="0" y="479"/>
                      <a:pt x="0" y="479"/>
                    </a:cubicBezTo>
                    <a:cubicBezTo>
                      <a:pt x="0" y="558"/>
                      <a:pt x="64" y="619"/>
                      <a:pt x="143" y="619"/>
                    </a:cubicBezTo>
                    <a:close/>
                    <a:moveTo>
                      <a:pt x="1927" y="198"/>
                    </a:moveTo>
                    <a:cubicBezTo>
                      <a:pt x="1989" y="198"/>
                      <a:pt x="2040" y="248"/>
                      <a:pt x="2040" y="310"/>
                    </a:cubicBezTo>
                    <a:cubicBezTo>
                      <a:pt x="2040" y="373"/>
                      <a:pt x="1989" y="422"/>
                      <a:pt x="1927" y="422"/>
                    </a:cubicBezTo>
                    <a:cubicBezTo>
                      <a:pt x="1866" y="422"/>
                      <a:pt x="1815" y="373"/>
                      <a:pt x="1815" y="310"/>
                    </a:cubicBezTo>
                    <a:cubicBezTo>
                      <a:pt x="1815" y="248"/>
                      <a:pt x="1866" y="198"/>
                      <a:pt x="1927" y="198"/>
                    </a:cubicBezTo>
                    <a:close/>
                    <a:moveTo>
                      <a:pt x="1125" y="114"/>
                    </a:moveTo>
                    <a:cubicBezTo>
                      <a:pt x="1213" y="114"/>
                      <a:pt x="1213" y="114"/>
                      <a:pt x="1213" y="114"/>
                    </a:cubicBezTo>
                    <a:cubicBezTo>
                      <a:pt x="1213" y="202"/>
                      <a:pt x="1213" y="202"/>
                      <a:pt x="1213" y="202"/>
                    </a:cubicBezTo>
                    <a:cubicBezTo>
                      <a:pt x="1125" y="202"/>
                      <a:pt x="1125" y="202"/>
                      <a:pt x="1125" y="202"/>
                    </a:cubicBezTo>
                    <a:cubicBezTo>
                      <a:pt x="1125" y="114"/>
                      <a:pt x="1125" y="114"/>
                      <a:pt x="1125" y="114"/>
                    </a:cubicBezTo>
                    <a:cubicBezTo>
                      <a:pt x="1125" y="114"/>
                      <a:pt x="1125" y="114"/>
                      <a:pt x="1125" y="114"/>
                    </a:cubicBezTo>
                    <a:close/>
                    <a:moveTo>
                      <a:pt x="1125" y="270"/>
                    </a:moveTo>
                    <a:cubicBezTo>
                      <a:pt x="1213" y="270"/>
                      <a:pt x="1213" y="270"/>
                      <a:pt x="1213" y="270"/>
                    </a:cubicBezTo>
                    <a:cubicBezTo>
                      <a:pt x="1213" y="358"/>
                      <a:pt x="1213" y="358"/>
                      <a:pt x="1213" y="358"/>
                    </a:cubicBezTo>
                    <a:cubicBezTo>
                      <a:pt x="1125" y="358"/>
                      <a:pt x="1125" y="358"/>
                      <a:pt x="1125" y="358"/>
                    </a:cubicBezTo>
                    <a:cubicBezTo>
                      <a:pt x="1125" y="270"/>
                      <a:pt x="1125" y="270"/>
                      <a:pt x="1125" y="270"/>
                    </a:cubicBezTo>
                    <a:cubicBezTo>
                      <a:pt x="1125" y="270"/>
                      <a:pt x="1125" y="270"/>
                      <a:pt x="1125" y="270"/>
                    </a:cubicBezTo>
                    <a:close/>
                    <a:moveTo>
                      <a:pt x="1125" y="419"/>
                    </a:moveTo>
                    <a:cubicBezTo>
                      <a:pt x="1213" y="419"/>
                      <a:pt x="1213" y="419"/>
                      <a:pt x="1213" y="419"/>
                    </a:cubicBezTo>
                    <a:cubicBezTo>
                      <a:pt x="1213" y="507"/>
                      <a:pt x="1213" y="507"/>
                      <a:pt x="1213" y="507"/>
                    </a:cubicBezTo>
                    <a:cubicBezTo>
                      <a:pt x="1125" y="507"/>
                      <a:pt x="1125" y="507"/>
                      <a:pt x="1125" y="507"/>
                    </a:cubicBezTo>
                    <a:cubicBezTo>
                      <a:pt x="1125" y="419"/>
                      <a:pt x="1125" y="419"/>
                      <a:pt x="1125" y="419"/>
                    </a:cubicBezTo>
                    <a:cubicBezTo>
                      <a:pt x="1125" y="419"/>
                      <a:pt x="1125" y="419"/>
                      <a:pt x="1125" y="419"/>
                    </a:cubicBezTo>
                    <a:close/>
                    <a:moveTo>
                      <a:pt x="959" y="114"/>
                    </a:moveTo>
                    <a:cubicBezTo>
                      <a:pt x="1050" y="114"/>
                      <a:pt x="1050" y="114"/>
                      <a:pt x="1050" y="114"/>
                    </a:cubicBezTo>
                    <a:cubicBezTo>
                      <a:pt x="1050" y="202"/>
                      <a:pt x="1050" y="202"/>
                      <a:pt x="1050" y="202"/>
                    </a:cubicBezTo>
                    <a:cubicBezTo>
                      <a:pt x="959" y="202"/>
                      <a:pt x="959" y="202"/>
                      <a:pt x="959" y="202"/>
                    </a:cubicBezTo>
                    <a:cubicBezTo>
                      <a:pt x="959" y="114"/>
                      <a:pt x="959" y="114"/>
                      <a:pt x="959" y="114"/>
                    </a:cubicBezTo>
                    <a:cubicBezTo>
                      <a:pt x="959" y="114"/>
                      <a:pt x="959" y="114"/>
                      <a:pt x="959" y="114"/>
                    </a:cubicBezTo>
                    <a:close/>
                    <a:moveTo>
                      <a:pt x="959" y="270"/>
                    </a:moveTo>
                    <a:cubicBezTo>
                      <a:pt x="1050" y="270"/>
                      <a:pt x="1050" y="270"/>
                      <a:pt x="1050" y="270"/>
                    </a:cubicBezTo>
                    <a:cubicBezTo>
                      <a:pt x="1050" y="358"/>
                      <a:pt x="1050" y="358"/>
                      <a:pt x="1050" y="358"/>
                    </a:cubicBezTo>
                    <a:cubicBezTo>
                      <a:pt x="959" y="358"/>
                      <a:pt x="959" y="358"/>
                      <a:pt x="959" y="358"/>
                    </a:cubicBezTo>
                    <a:cubicBezTo>
                      <a:pt x="959" y="270"/>
                      <a:pt x="959" y="270"/>
                      <a:pt x="959" y="270"/>
                    </a:cubicBezTo>
                    <a:cubicBezTo>
                      <a:pt x="959" y="270"/>
                      <a:pt x="959" y="270"/>
                      <a:pt x="959" y="270"/>
                    </a:cubicBezTo>
                    <a:close/>
                    <a:moveTo>
                      <a:pt x="959" y="419"/>
                    </a:moveTo>
                    <a:cubicBezTo>
                      <a:pt x="1050" y="419"/>
                      <a:pt x="1050" y="419"/>
                      <a:pt x="1050" y="419"/>
                    </a:cubicBezTo>
                    <a:cubicBezTo>
                      <a:pt x="1050" y="507"/>
                      <a:pt x="1050" y="507"/>
                      <a:pt x="1050" y="507"/>
                    </a:cubicBezTo>
                    <a:cubicBezTo>
                      <a:pt x="959" y="507"/>
                      <a:pt x="959" y="507"/>
                      <a:pt x="959" y="507"/>
                    </a:cubicBezTo>
                    <a:cubicBezTo>
                      <a:pt x="959" y="419"/>
                      <a:pt x="959" y="419"/>
                      <a:pt x="959" y="419"/>
                    </a:cubicBezTo>
                    <a:cubicBezTo>
                      <a:pt x="959" y="419"/>
                      <a:pt x="959" y="419"/>
                      <a:pt x="959" y="419"/>
                    </a:cubicBezTo>
                    <a:close/>
                    <a:moveTo>
                      <a:pt x="796" y="114"/>
                    </a:moveTo>
                    <a:cubicBezTo>
                      <a:pt x="886" y="114"/>
                      <a:pt x="886" y="114"/>
                      <a:pt x="886" y="114"/>
                    </a:cubicBezTo>
                    <a:cubicBezTo>
                      <a:pt x="886" y="202"/>
                      <a:pt x="886" y="202"/>
                      <a:pt x="886" y="202"/>
                    </a:cubicBezTo>
                    <a:cubicBezTo>
                      <a:pt x="796" y="202"/>
                      <a:pt x="796" y="202"/>
                      <a:pt x="796" y="202"/>
                    </a:cubicBezTo>
                    <a:cubicBezTo>
                      <a:pt x="796" y="114"/>
                      <a:pt x="796" y="114"/>
                      <a:pt x="796" y="114"/>
                    </a:cubicBezTo>
                    <a:cubicBezTo>
                      <a:pt x="796" y="114"/>
                      <a:pt x="796" y="114"/>
                      <a:pt x="796" y="114"/>
                    </a:cubicBezTo>
                    <a:close/>
                    <a:moveTo>
                      <a:pt x="796" y="270"/>
                    </a:moveTo>
                    <a:cubicBezTo>
                      <a:pt x="886" y="270"/>
                      <a:pt x="886" y="270"/>
                      <a:pt x="886" y="270"/>
                    </a:cubicBezTo>
                    <a:cubicBezTo>
                      <a:pt x="886" y="358"/>
                      <a:pt x="886" y="358"/>
                      <a:pt x="886" y="358"/>
                    </a:cubicBezTo>
                    <a:cubicBezTo>
                      <a:pt x="796" y="358"/>
                      <a:pt x="796" y="358"/>
                      <a:pt x="796" y="358"/>
                    </a:cubicBezTo>
                    <a:cubicBezTo>
                      <a:pt x="796" y="270"/>
                      <a:pt x="796" y="270"/>
                      <a:pt x="796" y="270"/>
                    </a:cubicBezTo>
                    <a:cubicBezTo>
                      <a:pt x="796" y="270"/>
                      <a:pt x="796" y="270"/>
                      <a:pt x="796" y="270"/>
                    </a:cubicBezTo>
                    <a:close/>
                    <a:moveTo>
                      <a:pt x="796" y="419"/>
                    </a:moveTo>
                    <a:cubicBezTo>
                      <a:pt x="886" y="419"/>
                      <a:pt x="886" y="419"/>
                      <a:pt x="886" y="419"/>
                    </a:cubicBezTo>
                    <a:cubicBezTo>
                      <a:pt x="886" y="507"/>
                      <a:pt x="886" y="507"/>
                      <a:pt x="886" y="507"/>
                    </a:cubicBezTo>
                    <a:cubicBezTo>
                      <a:pt x="796" y="507"/>
                      <a:pt x="796" y="507"/>
                      <a:pt x="796" y="507"/>
                    </a:cubicBezTo>
                    <a:cubicBezTo>
                      <a:pt x="796" y="419"/>
                      <a:pt x="796" y="419"/>
                      <a:pt x="796" y="419"/>
                    </a:cubicBezTo>
                    <a:cubicBezTo>
                      <a:pt x="796" y="419"/>
                      <a:pt x="796" y="419"/>
                      <a:pt x="796" y="419"/>
                    </a:cubicBezTo>
                    <a:close/>
                    <a:moveTo>
                      <a:pt x="633" y="114"/>
                    </a:moveTo>
                    <a:cubicBezTo>
                      <a:pt x="721" y="114"/>
                      <a:pt x="721" y="114"/>
                      <a:pt x="721" y="114"/>
                    </a:cubicBezTo>
                    <a:cubicBezTo>
                      <a:pt x="721" y="202"/>
                      <a:pt x="721" y="202"/>
                      <a:pt x="721" y="202"/>
                    </a:cubicBezTo>
                    <a:cubicBezTo>
                      <a:pt x="633" y="202"/>
                      <a:pt x="633" y="202"/>
                      <a:pt x="633" y="202"/>
                    </a:cubicBezTo>
                    <a:cubicBezTo>
                      <a:pt x="633" y="114"/>
                      <a:pt x="633" y="114"/>
                      <a:pt x="633" y="114"/>
                    </a:cubicBezTo>
                    <a:cubicBezTo>
                      <a:pt x="633" y="114"/>
                      <a:pt x="633" y="114"/>
                      <a:pt x="633" y="114"/>
                    </a:cubicBezTo>
                    <a:close/>
                    <a:moveTo>
                      <a:pt x="633" y="270"/>
                    </a:moveTo>
                    <a:cubicBezTo>
                      <a:pt x="721" y="270"/>
                      <a:pt x="721" y="270"/>
                      <a:pt x="721" y="270"/>
                    </a:cubicBezTo>
                    <a:cubicBezTo>
                      <a:pt x="721" y="358"/>
                      <a:pt x="721" y="358"/>
                      <a:pt x="721" y="358"/>
                    </a:cubicBezTo>
                    <a:cubicBezTo>
                      <a:pt x="633" y="358"/>
                      <a:pt x="633" y="358"/>
                      <a:pt x="633" y="358"/>
                    </a:cubicBezTo>
                    <a:cubicBezTo>
                      <a:pt x="633" y="270"/>
                      <a:pt x="633" y="270"/>
                      <a:pt x="633" y="270"/>
                    </a:cubicBezTo>
                    <a:cubicBezTo>
                      <a:pt x="633" y="270"/>
                      <a:pt x="633" y="270"/>
                      <a:pt x="633" y="270"/>
                    </a:cubicBezTo>
                    <a:close/>
                    <a:moveTo>
                      <a:pt x="633" y="419"/>
                    </a:moveTo>
                    <a:cubicBezTo>
                      <a:pt x="721" y="419"/>
                      <a:pt x="721" y="419"/>
                      <a:pt x="721" y="419"/>
                    </a:cubicBezTo>
                    <a:cubicBezTo>
                      <a:pt x="721" y="507"/>
                      <a:pt x="721" y="507"/>
                      <a:pt x="721" y="507"/>
                    </a:cubicBezTo>
                    <a:cubicBezTo>
                      <a:pt x="633" y="507"/>
                      <a:pt x="633" y="507"/>
                      <a:pt x="633" y="507"/>
                    </a:cubicBezTo>
                    <a:cubicBezTo>
                      <a:pt x="633" y="419"/>
                      <a:pt x="633" y="419"/>
                      <a:pt x="633" y="419"/>
                    </a:cubicBezTo>
                    <a:cubicBezTo>
                      <a:pt x="633" y="419"/>
                      <a:pt x="633" y="419"/>
                      <a:pt x="633" y="419"/>
                    </a:cubicBezTo>
                    <a:close/>
                    <a:moveTo>
                      <a:pt x="467" y="114"/>
                    </a:moveTo>
                    <a:cubicBezTo>
                      <a:pt x="556" y="114"/>
                      <a:pt x="556" y="114"/>
                      <a:pt x="556" y="114"/>
                    </a:cubicBezTo>
                    <a:cubicBezTo>
                      <a:pt x="556" y="202"/>
                      <a:pt x="556" y="202"/>
                      <a:pt x="556" y="202"/>
                    </a:cubicBezTo>
                    <a:cubicBezTo>
                      <a:pt x="467" y="202"/>
                      <a:pt x="467" y="202"/>
                      <a:pt x="467" y="202"/>
                    </a:cubicBezTo>
                    <a:cubicBezTo>
                      <a:pt x="467" y="114"/>
                      <a:pt x="467" y="114"/>
                      <a:pt x="467" y="114"/>
                    </a:cubicBezTo>
                    <a:cubicBezTo>
                      <a:pt x="467" y="114"/>
                      <a:pt x="467" y="114"/>
                      <a:pt x="467" y="114"/>
                    </a:cubicBezTo>
                    <a:close/>
                    <a:moveTo>
                      <a:pt x="467" y="270"/>
                    </a:moveTo>
                    <a:cubicBezTo>
                      <a:pt x="556" y="270"/>
                      <a:pt x="556" y="270"/>
                      <a:pt x="556" y="270"/>
                    </a:cubicBezTo>
                    <a:cubicBezTo>
                      <a:pt x="556" y="358"/>
                      <a:pt x="556" y="358"/>
                      <a:pt x="556" y="358"/>
                    </a:cubicBezTo>
                    <a:cubicBezTo>
                      <a:pt x="467" y="358"/>
                      <a:pt x="467" y="358"/>
                      <a:pt x="467" y="358"/>
                    </a:cubicBezTo>
                    <a:cubicBezTo>
                      <a:pt x="467" y="270"/>
                      <a:pt x="467" y="270"/>
                      <a:pt x="467" y="270"/>
                    </a:cubicBezTo>
                    <a:cubicBezTo>
                      <a:pt x="467" y="270"/>
                      <a:pt x="467" y="270"/>
                      <a:pt x="467" y="270"/>
                    </a:cubicBezTo>
                    <a:close/>
                    <a:moveTo>
                      <a:pt x="467" y="419"/>
                    </a:moveTo>
                    <a:cubicBezTo>
                      <a:pt x="556" y="419"/>
                      <a:pt x="556" y="419"/>
                      <a:pt x="556" y="419"/>
                    </a:cubicBezTo>
                    <a:cubicBezTo>
                      <a:pt x="556" y="507"/>
                      <a:pt x="556" y="507"/>
                      <a:pt x="556" y="507"/>
                    </a:cubicBezTo>
                    <a:cubicBezTo>
                      <a:pt x="467" y="507"/>
                      <a:pt x="467" y="507"/>
                      <a:pt x="467" y="507"/>
                    </a:cubicBezTo>
                    <a:cubicBezTo>
                      <a:pt x="467" y="419"/>
                      <a:pt x="467" y="419"/>
                      <a:pt x="467" y="419"/>
                    </a:cubicBezTo>
                    <a:cubicBezTo>
                      <a:pt x="467" y="419"/>
                      <a:pt x="467" y="419"/>
                      <a:pt x="467" y="419"/>
                    </a:cubicBezTo>
                    <a:close/>
                    <a:moveTo>
                      <a:pt x="302" y="114"/>
                    </a:moveTo>
                    <a:cubicBezTo>
                      <a:pt x="392" y="114"/>
                      <a:pt x="392" y="114"/>
                      <a:pt x="392" y="114"/>
                    </a:cubicBezTo>
                    <a:cubicBezTo>
                      <a:pt x="392" y="202"/>
                      <a:pt x="392" y="202"/>
                      <a:pt x="392" y="202"/>
                    </a:cubicBezTo>
                    <a:cubicBezTo>
                      <a:pt x="302" y="202"/>
                      <a:pt x="302" y="202"/>
                      <a:pt x="302" y="202"/>
                    </a:cubicBezTo>
                    <a:cubicBezTo>
                      <a:pt x="302" y="114"/>
                      <a:pt x="302" y="114"/>
                      <a:pt x="302" y="114"/>
                    </a:cubicBezTo>
                    <a:cubicBezTo>
                      <a:pt x="302" y="114"/>
                      <a:pt x="302" y="114"/>
                      <a:pt x="302" y="114"/>
                    </a:cubicBezTo>
                    <a:close/>
                    <a:moveTo>
                      <a:pt x="302" y="270"/>
                    </a:moveTo>
                    <a:cubicBezTo>
                      <a:pt x="392" y="270"/>
                      <a:pt x="392" y="270"/>
                      <a:pt x="392" y="270"/>
                    </a:cubicBezTo>
                    <a:cubicBezTo>
                      <a:pt x="392" y="358"/>
                      <a:pt x="392" y="358"/>
                      <a:pt x="392" y="358"/>
                    </a:cubicBezTo>
                    <a:cubicBezTo>
                      <a:pt x="302" y="358"/>
                      <a:pt x="302" y="358"/>
                      <a:pt x="302" y="358"/>
                    </a:cubicBezTo>
                    <a:cubicBezTo>
                      <a:pt x="302" y="270"/>
                      <a:pt x="302" y="270"/>
                      <a:pt x="302" y="270"/>
                    </a:cubicBezTo>
                    <a:cubicBezTo>
                      <a:pt x="302" y="270"/>
                      <a:pt x="302" y="270"/>
                      <a:pt x="302" y="270"/>
                    </a:cubicBezTo>
                    <a:close/>
                    <a:moveTo>
                      <a:pt x="302" y="419"/>
                    </a:moveTo>
                    <a:cubicBezTo>
                      <a:pt x="392" y="419"/>
                      <a:pt x="392" y="419"/>
                      <a:pt x="392" y="419"/>
                    </a:cubicBezTo>
                    <a:cubicBezTo>
                      <a:pt x="392" y="507"/>
                      <a:pt x="392" y="507"/>
                      <a:pt x="392" y="507"/>
                    </a:cubicBezTo>
                    <a:cubicBezTo>
                      <a:pt x="302" y="507"/>
                      <a:pt x="302" y="507"/>
                      <a:pt x="302" y="507"/>
                    </a:cubicBezTo>
                    <a:cubicBezTo>
                      <a:pt x="302" y="419"/>
                      <a:pt x="302" y="419"/>
                      <a:pt x="302" y="419"/>
                    </a:cubicBezTo>
                    <a:cubicBezTo>
                      <a:pt x="302" y="419"/>
                      <a:pt x="302" y="419"/>
                      <a:pt x="302" y="419"/>
                    </a:cubicBezTo>
                    <a:close/>
                    <a:moveTo>
                      <a:pt x="139" y="114"/>
                    </a:moveTo>
                    <a:cubicBezTo>
                      <a:pt x="227" y="114"/>
                      <a:pt x="227" y="114"/>
                      <a:pt x="227" y="114"/>
                    </a:cubicBezTo>
                    <a:cubicBezTo>
                      <a:pt x="227" y="202"/>
                      <a:pt x="227" y="202"/>
                      <a:pt x="227" y="202"/>
                    </a:cubicBezTo>
                    <a:cubicBezTo>
                      <a:pt x="139" y="202"/>
                      <a:pt x="139" y="202"/>
                      <a:pt x="139" y="202"/>
                    </a:cubicBezTo>
                    <a:cubicBezTo>
                      <a:pt x="139" y="114"/>
                      <a:pt x="139" y="114"/>
                      <a:pt x="139" y="114"/>
                    </a:cubicBezTo>
                    <a:cubicBezTo>
                      <a:pt x="139" y="114"/>
                      <a:pt x="139" y="114"/>
                      <a:pt x="139" y="114"/>
                    </a:cubicBezTo>
                    <a:close/>
                    <a:moveTo>
                      <a:pt x="139" y="270"/>
                    </a:moveTo>
                    <a:cubicBezTo>
                      <a:pt x="227" y="270"/>
                      <a:pt x="227" y="270"/>
                      <a:pt x="227" y="270"/>
                    </a:cubicBezTo>
                    <a:cubicBezTo>
                      <a:pt x="227" y="358"/>
                      <a:pt x="227" y="358"/>
                      <a:pt x="227" y="358"/>
                    </a:cubicBezTo>
                    <a:cubicBezTo>
                      <a:pt x="139" y="358"/>
                      <a:pt x="139" y="358"/>
                      <a:pt x="139" y="358"/>
                    </a:cubicBezTo>
                    <a:cubicBezTo>
                      <a:pt x="139" y="270"/>
                      <a:pt x="139" y="270"/>
                      <a:pt x="139" y="270"/>
                    </a:cubicBezTo>
                    <a:cubicBezTo>
                      <a:pt x="139" y="270"/>
                      <a:pt x="139" y="270"/>
                      <a:pt x="139" y="270"/>
                    </a:cubicBezTo>
                    <a:close/>
                    <a:moveTo>
                      <a:pt x="139" y="419"/>
                    </a:moveTo>
                    <a:cubicBezTo>
                      <a:pt x="227" y="419"/>
                      <a:pt x="227" y="419"/>
                      <a:pt x="227" y="419"/>
                    </a:cubicBezTo>
                    <a:cubicBezTo>
                      <a:pt x="227" y="507"/>
                      <a:pt x="227" y="507"/>
                      <a:pt x="227" y="507"/>
                    </a:cubicBezTo>
                    <a:cubicBezTo>
                      <a:pt x="139" y="507"/>
                      <a:pt x="139" y="507"/>
                      <a:pt x="139" y="507"/>
                    </a:cubicBezTo>
                    <a:cubicBezTo>
                      <a:pt x="139" y="419"/>
                      <a:pt x="139" y="419"/>
                      <a:pt x="139" y="419"/>
                    </a:cubicBezTo>
                    <a:cubicBezTo>
                      <a:pt x="139" y="419"/>
                      <a:pt x="139" y="419"/>
                      <a:pt x="139" y="419"/>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pPr defTabSz="685294"/>
                <a:endParaRPr lang="en-US" sz="1400" dirty="0">
                  <a:solidFill>
                    <a:srgbClr val="292929"/>
                  </a:solidFill>
                </a:endParaRPr>
              </a:p>
            </p:txBody>
          </p:sp>
        </p:grpSp>
      </p:grpSp>
    </p:spTree>
    <p:extLst>
      <p:ext uri="{BB962C8B-B14F-4D97-AF65-F5344CB8AC3E}">
        <p14:creationId xmlns:p14="http://schemas.microsoft.com/office/powerpoint/2010/main" val="2763433175"/>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Supported VPN Device List</a:t>
            </a:r>
            <a:endParaRPr lang="en-US" dirty="0"/>
          </a:p>
        </p:txBody>
      </p:sp>
      <p:sp>
        <p:nvSpPr>
          <p:cNvPr id="3" name="Text Placeholder 2"/>
          <p:cNvSpPr>
            <a:spLocks noGrp="1"/>
          </p:cNvSpPr>
          <p:nvPr>
            <p:ph type="body" idx="1"/>
          </p:nvPr>
        </p:nvSpPr>
        <p:spPr>
          <a:xfrm>
            <a:off x="389436" y="918241"/>
            <a:ext cx="4115872" cy="304699"/>
          </a:xfrm>
        </p:spPr>
        <p:txBody>
          <a:bodyPr/>
          <a:lstStyle/>
          <a:p>
            <a:pPr defTabSz="914400">
              <a:buSzPct val="90000"/>
            </a:pPr>
            <a:r>
              <a:rPr lang="en-US" sz="2200" kern="0" dirty="0">
                <a:solidFill>
                  <a:schemeClr val="accent6">
                    <a:alpha val="99000"/>
                  </a:schemeClr>
                </a:solidFill>
                <a:ea typeface="Segoe UI" pitchFamily="34" charset="0"/>
                <a:cs typeface="Segoe UI" pitchFamily="34" charset="0"/>
              </a:rPr>
              <a:t>Cisco</a:t>
            </a:r>
          </a:p>
        </p:txBody>
      </p:sp>
      <p:graphicFrame>
        <p:nvGraphicFramePr>
          <p:cNvPr id="7" name="Content Placeholder 6"/>
          <p:cNvGraphicFramePr>
            <a:graphicFrameLocks noGrp="1"/>
          </p:cNvGraphicFramePr>
          <p:nvPr>
            <p:ph sz="half" idx="2"/>
            <p:extLst>
              <p:ext uri="{D42A27DB-BD31-4B8C-83A1-F6EECF244321}">
                <p14:modId xmlns:p14="http://schemas.microsoft.com/office/powerpoint/2010/main" val="2157289920"/>
              </p:ext>
            </p:extLst>
          </p:nvPr>
        </p:nvGraphicFramePr>
        <p:xfrm>
          <a:off x="381100" y="1333337"/>
          <a:ext cx="4114682" cy="2228850"/>
        </p:xfrm>
        <a:graphic>
          <a:graphicData uri="http://schemas.openxmlformats.org/drawingml/2006/table">
            <a:tbl>
              <a:tblPr firstRow="1" bandRow="1">
                <a:tableStyleId>{2D5ABB26-0587-4C30-8999-92F81FD0307C}</a:tableStyleId>
              </a:tblPr>
              <a:tblGrid>
                <a:gridCol w="1904305"/>
                <a:gridCol w="1200463"/>
                <a:gridCol w="1009914"/>
              </a:tblGrid>
              <a:tr h="365385">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200" b="1" kern="1200" dirty="0">
                          <a:solidFill>
                            <a:schemeClr val="bg1">
                              <a:alpha val="99000"/>
                            </a:schemeClr>
                          </a:solidFill>
                          <a:latin typeface="+mn-lt"/>
                          <a:ea typeface="+mn-ea"/>
                          <a:cs typeface="+mn-cs"/>
                        </a:rPr>
                        <a:t>Platform</a:t>
                      </a:r>
                    </a:p>
                  </a:txBody>
                  <a:tcPr marL="45720" marR="45720" anchor="ctr">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chemeClr val="accent2"/>
                    </a:solidFill>
                  </a:tcP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200" b="1" kern="1200" dirty="0">
                          <a:solidFill>
                            <a:schemeClr val="bg1">
                              <a:alpha val="99000"/>
                            </a:schemeClr>
                          </a:solidFill>
                          <a:latin typeface="+mn-lt"/>
                          <a:ea typeface="+mn-ea"/>
                          <a:cs typeface="+mn-cs"/>
                        </a:rPr>
                        <a:t>OS Family</a:t>
                      </a: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chemeClr val="accent2"/>
                    </a:solidFill>
                  </a:tcP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200" b="1" kern="1200" dirty="0" smtClean="0">
                          <a:solidFill>
                            <a:schemeClr val="bg1">
                              <a:alpha val="99000"/>
                            </a:schemeClr>
                          </a:solidFill>
                          <a:latin typeface="+mn-lt"/>
                          <a:ea typeface="+mn-ea"/>
                          <a:cs typeface="+mn-cs"/>
                        </a:rPr>
                        <a:t>Examples</a:t>
                      </a:r>
                      <a:endParaRPr lang="en-US" sz="1200" b="1" kern="1200" dirty="0">
                        <a:solidFill>
                          <a:schemeClr val="bg1">
                            <a:alpha val="99000"/>
                          </a:schemeClr>
                        </a:solidFill>
                        <a:latin typeface="+mn-lt"/>
                        <a:ea typeface="+mn-ea"/>
                        <a:cs typeface="+mn-cs"/>
                      </a:endParaRPr>
                    </a:p>
                  </a:txBody>
                  <a:tcPr marL="45720" marR="45720" anchor="ctr">
                    <a:lnL w="38100" cap="flat" cmpd="sng" algn="ctr">
                      <a:solidFill>
                        <a:schemeClr val="bg1"/>
                      </a:solidFill>
                      <a:prstDash val="solid"/>
                      <a:round/>
                      <a:headEnd type="none" w="med" len="med"/>
                      <a:tailEnd type="none" w="med" len="med"/>
                    </a:lnL>
                    <a:lnB w="38100" cap="flat" cmpd="sng" algn="ctr">
                      <a:solidFill>
                        <a:schemeClr val="bg1"/>
                      </a:solidFill>
                      <a:prstDash val="solid"/>
                      <a:round/>
                      <a:headEnd type="none" w="med" len="med"/>
                      <a:tailEnd type="none" w="med" len="med"/>
                    </a:lnB>
                    <a:solidFill>
                      <a:schemeClr val="accent2"/>
                    </a:solidFill>
                  </a:tcPr>
                </a:tc>
              </a:tr>
              <a:tr h="548078">
                <a:tc>
                  <a:txBody>
                    <a:bodyPr/>
                    <a:lstStyle/>
                    <a:p>
                      <a:pPr marL="0" marR="0" algn="l" defTabSz="685864" rtl="0" eaLnBrk="1" latinLnBrk="0" hangingPunct="1">
                        <a:lnSpc>
                          <a:spcPct val="115000"/>
                        </a:lnSpc>
                        <a:spcBef>
                          <a:spcPts val="0"/>
                        </a:spcBef>
                        <a:spcAft>
                          <a:spcPts val="0"/>
                        </a:spcAft>
                      </a:pPr>
                      <a:r>
                        <a:rPr lang="en-US" sz="1200" kern="1200" dirty="0">
                          <a:solidFill>
                            <a:schemeClr val="tx2">
                              <a:lumMod val="75000"/>
                              <a:alpha val="99000"/>
                            </a:schemeClr>
                          </a:solidFill>
                          <a:latin typeface="+mn-lt"/>
                          <a:ea typeface="+mn-ea"/>
                          <a:cs typeface="+mn-cs"/>
                        </a:rPr>
                        <a:t>ASA 5500 </a:t>
                      </a:r>
                      <a:r>
                        <a:rPr lang="en-US" sz="1200" kern="1200" dirty="0" smtClean="0">
                          <a:solidFill>
                            <a:schemeClr val="tx2">
                              <a:lumMod val="75000"/>
                              <a:alpha val="99000"/>
                            </a:schemeClr>
                          </a:solidFill>
                          <a:latin typeface="+mn-lt"/>
                          <a:ea typeface="+mn-ea"/>
                          <a:cs typeface="+mn-cs"/>
                        </a:rPr>
                        <a:t>Series (Adaptive Security Appliances)</a:t>
                      </a:r>
                      <a:endParaRPr lang="en-US" sz="1200" kern="1200" dirty="0">
                        <a:solidFill>
                          <a:schemeClr val="tx2">
                            <a:lumMod val="75000"/>
                            <a:alpha val="99000"/>
                          </a:schemeClr>
                        </a:solidFill>
                        <a:latin typeface="+mn-lt"/>
                        <a:ea typeface="+mn-ea"/>
                        <a:cs typeface="+mn-cs"/>
                      </a:endParaRPr>
                    </a:p>
                  </a:txBody>
                  <a:tcPr marL="45720" marR="45720">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200" kern="1200" dirty="0">
                          <a:solidFill>
                            <a:schemeClr val="tx2">
                              <a:lumMod val="75000"/>
                              <a:alpha val="99000"/>
                            </a:schemeClr>
                          </a:solidFill>
                          <a:latin typeface="+mn-lt"/>
                          <a:ea typeface="+mn-ea"/>
                          <a:cs typeface="+mn-cs"/>
                        </a:rPr>
                        <a:t>ASA Software 8.4+</a:t>
                      </a: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200" kern="1200" dirty="0" smtClean="0">
                          <a:solidFill>
                            <a:schemeClr val="tx2">
                              <a:lumMod val="75000"/>
                              <a:alpha val="99000"/>
                            </a:schemeClr>
                          </a:solidFill>
                          <a:latin typeface="+mn-lt"/>
                          <a:ea typeface="+mn-ea"/>
                          <a:cs typeface="+mn-cs"/>
                        </a:rPr>
                        <a:t>5505, 5550</a:t>
                      </a:r>
                      <a:endParaRPr lang="en-US" sz="1200" kern="1200" dirty="0">
                        <a:solidFill>
                          <a:schemeClr val="tx2">
                            <a:lumMod val="75000"/>
                            <a:alpha val="99000"/>
                          </a:schemeClr>
                        </a:solidFill>
                        <a:latin typeface="+mn-lt"/>
                        <a:ea typeface="+mn-ea"/>
                        <a:cs typeface="+mn-cs"/>
                      </a:endParaRPr>
                    </a:p>
                  </a:txBody>
                  <a:tcPr marL="45720" marR="45720">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r>
              <a:tr h="767309">
                <a:tc>
                  <a:txBody>
                    <a:bodyPr/>
                    <a:lstStyle/>
                    <a:p>
                      <a:pPr marL="0" marR="0" algn="l" defTabSz="685864" rtl="0" eaLnBrk="1" latinLnBrk="0" hangingPunct="1">
                        <a:lnSpc>
                          <a:spcPct val="115000"/>
                        </a:lnSpc>
                        <a:spcBef>
                          <a:spcPts val="0"/>
                        </a:spcBef>
                        <a:spcAft>
                          <a:spcPts val="0"/>
                        </a:spcAft>
                      </a:pPr>
                      <a:r>
                        <a:rPr lang="en-US" sz="1200" kern="1200" dirty="0">
                          <a:solidFill>
                            <a:schemeClr val="tx2">
                              <a:lumMod val="75000"/>
                              <a:alpha val="99000"/>
                            </a:schemeClr>
                          </a:solidFill>
                          <a:latin typeface="+mn-lt"/>
                          <a:ea typeface="+mn-ea"/>
                          <a:cs typeface="+mn-cs"/>
                        </a:rPr>
                        <a:t>ASR 1000 Series Aggregation Services Routers </a:t>
                      </a:r>
                    </a:p>
                  </a:txBody>
                  <a:tcPr marL="45720" marR="45720">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200" kern="1200" dirty="0">
                          <a:solidFill>
                            <a:schemeClr val="tx2">
                              <a:lumMod val="75000"/>
                              <a:alpha val="99000"/>
                            </a:schemeClr>
                          </a:solidFill>
                          <a:latin typeface="+mn-lt"/>
                          <a:ea typeface="+mn-ea"/>
                          <a:cs typeface="+mn-cs"/>
                        </a:rPr>
                        <a:t>IOS XE 2.1+</a:t>
                      </a: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200" kern="1200" dirty="0">
                          <a:solidFill>
                            <a:schemeClr val="tx2">
                              <a:lumMod val="75000"/>
                              <a:alpha val="99000"/>
                            </a:schemeClr>
                          </a:solidFill>
                          <a:latin typeface="+mn-lt"/>
                          <a:ea typeface="+mn-ea"/>
                          <a:cs typeface="+mn-cs"/>
                        </a:rPr>
                        <a:t>1002</a:t>
                      </a:r>
                    </a:p>
                  </a:txBody>
                  <a:tcPr marL="45720" marR="45720">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r>
              <a:tr h="548078">
                <a:tc>
                  <a:txBody>
                    <a:bodyPr/>
                    <a:lstStyle/>
                    <a:p>
                      <a:pPr marL="0" marR="0" algn="l" defTabSz="685864" rtl="0" eaLnBrk="1" latinLnBrk="0" hangingPunct="1">
                        <a:lnSpc>
                          <a:spcPct val="115000"/>
                        </a:lnSpc>
                        <a:spcBef>
                          <a:spcPts val="0"/>
                        </a:spcBef>
                        <a:spcAft>
                          <a:spcPts val="0"/>
                        </a:spcAft>
                      </a:pPr>
                      <a:r>
                        <a:rPr lang="en-US" sz="1200" kern="1200" dirty="0">
                          <a:solidFill>
                            <a:schemeClr val="tx2">
                              <a:lumMod val="75000"/>
                              <a:alpha val="99000"/>
                            </a:schemeClr>
                          </a:solidFill>
                          <a:latin typeface="+mn-lt"/>
                          <a:ea typeface="+mn-ea"/>
                          <a:cs typeface="+mn-cs"/>
                        </a:rPr>
                        <a:t>ISR Series Integrated Services Routers </a:t>
                      </a:r>
                    </a:p>
                  </a:txBody>
                  <a:tcPr marL="45720" marR="45720">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200" kern="1200" dirty="0">
                          <a:solidFill>
                            <a:schemeClr val="tx2">
                              <a:lumMod val="75000"/>
                              <a:alpha val="99000"/>
                            </a:schemeClr>
                          </a:solidFill>
                          <a:latin typeface="+mn-lt"/>
                          <a:ea typeface="+mn-ea"/>
                          <a:cs typeface="+mn-cs"/>
                        </a:rPr>
                        <a:t>IOS 12.2+</a:t>
                      </a: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200" kern="1200" dirty="0" smtClean="0">
                          <a:solidFill>
                            <a:schemeClr val="tx2">
                              <a:lumMod val="75000"/>
                              <a:alpha val="99000"/>
                            </a:schemeClr>
                          </a:solidFill>
                          <a:latin typeface="+mn-lt"/>
                          <a:ea typeface="+mn-ea"/>
                          <a:cs typeface="+mn-cs"/>
                        </a:rPr>
                        <a:t>2801, 2901, 2911</a:t>
                      </a:r>
                      <a:endParaRPr lang="en-US" sz="1200" kern="1200" dirty="0">
                        <a:solidFill>
                          <a:schemeClr val="tx2">
                            <a:lumMod val="75000"/>
                            <a:alpha val="99000"/>
                          </a:schemeClr>
                        </a:solidFill>
                        <a:latin typeface="+mn-lt"/>
                        <a:ea typeface="+mn-ea"/>
                        <a:cs typeface="+mn-cs"/>
                      </a:endParaRPr>
                    </a:p>
                  </a:txBody>
                  <a:tcPr marL="45720" marR="45720">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solidFill>
                      <a:schemeClr val="bg1">
                        <a:lumMod val="95000"/>
                      </a:schemeClr>
                    </a:solidFill>
                  </a:tcPr>
                </a:tc>
              </a:tr>
            </a:tbl>
          </a:graphicData>
        </a:graphic>
      </p:graphicFrame>
      <p:sp>
        <p:nvSpPr>
          <p:cNvPr id="5" name="Text Placeholder 4"/>
          <p:cNvSpPr>
            <a:spLocks noGrp="1"/>
          </p:cNvSpPr>
          <p:nvPr>
            <p:ph type="body" sz="quarter" idx="3"/>
          </p:nvPr>
        </p:nvSpPr>
        <p:spPr>
          <a:xfrm>
            <a:off x="4637501" y="918241"/>
            <a:ext cx="4115872" cy="304699"/>
          </a:xfrm>
        </p:spPr>
        <p:txBody>
          <a:bodyPr/>
          <a:lstStyle/>
          <a:p>
            <a:pPr defTabSz="914400">
              <a:buSzPct val="90000"/>
            </a:pPr>
            <a:r>
              <a:rPr lang="en-US" sz="2200" kern="0" dirty="0">
                <a:solidFill>
                  <a:schemeClr val="accent4">
                    <a:lumMod val="75000"/>
                    <a:alpha val="99000"/>
                  </a:schemeClr>
                </a:solidFill>
                <a:ea typeface="Segoe UI" pitchFamily="34" charset="0"/>
                <a:cs typeface="Segoe UI" pitchFamily="34" charset="0"/>
              </a:rPr>
              <a:t>Juniper</a:t>
            </a:r>
          </a:p>
        </p:txBody>
      </p:sp>
      <p:graphicFrame>
        <p:nvGraphicFramePr>
          <p:cNvPr id="9" name="Content Placeholder 8"/>
          <p:cNvGraphicFramePr>
            <a:graphicFrameLocks noGrp="1"/>
          </p:cNvGraphicFramePr>
          <p:nvPr>
            <p:ph sz="quarter" idx="4"/>
            <p:extLst>
              <p:ext uri="{D42A27DB-BD31-4B8C-83A1-F6EECF244321}">
                <p14:modId xmlns:p14="http://schemas.microsoft.com/office/powerpoint/2010/main" val="4070252710"/>
              </p:ext>
            </p:extLst>
          </p:nvPr>
        </p:nvGraphicFramePr>
        <p:xfrm>
          <a:off x="4647128" y="1333337"/>
          <a:ext cx="4115872" cy="2206531"/>
        </p:xfrm>
        <a:graphic>
          <a:graphicData uri="http://schemas.openxmlformats.org/drawingml/2006/table">
            <a:tbl>
              <a:tblPr firstRow="1" bandRow="1">
                <a:tableStyleId>{2D5ABB26-0587-4C30-8999-92F81FD0307C}</a:tableStyleId>
              </a:tblPr>
              <a:tblGrid>
                <a:gridCol w="1820939"/>
                <a:gridCol w="1257628"/>
                <a:gridCol w="1037305"/>
              </a:tblGrid>
              <a:tr h="352343">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200" b="1" kern="1200" dirty="0">
                          <a:solidFill>
                            <a:schemeClr val="bg1">
                              <a:alpha val="99000"/>
                            </a:schemeClr>
                          </a:solidFill>
                          <a:latin typeface="+mn-lt"/>
                          <a:ea typeface="+mn-ea"/>
                          <a:cs typeface="+mn-cs"/>
                        </a:rPr>
                        <a:t>Platform</a:t>
                      </a:r>
                    </a:p>
                  </a:txBody>
                  <a:tcPr marL="45720" marR="45720" anchor="ctr">
                    <a:lnR w="38100" cap="flat" cmpd="sng" algn="ctr">
                      <a:solidFill>
                        <a:schemeClr val="bg1"/>
                      </a:solidFill>
                      <a:prstDash val="solid"/>
                      <a:round/>
                      <a:headEnd type="none" w="med" len="med"/>
                      <a:tailEnd type="none" w="med" len="med"/>
                    </a:lnR>
                    <a:solidFill>
                      <a:schemeClr val="accent4"/>
                    </a:solidFill>
                  </a:tcP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200" b="1" kern="1200" dirty="0">
                          <a:solidFill>
                            <a:schemeClr val="bg1">
                              <a:alpha val="99000"/>
                            </a:schemeClr>
                          </a:solidFill>
                          <a:latin typeface="+mn-lt"/>
                          <a:ea typeface="+mn-ea"/>
                          <a:cs typeface="+mn-cs"/>
                        </a:rPr>
                        <a:t>OS Family</a:t>
                      </a: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4"/>
                    </a:solidFill>
                  </a:tcP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200" b="1" kern="1200" dirty="0" smtClean="0">
                          <a:solidFill>
                            <a:schemeClr val="bg1">
                              <a:alpha val="99000"/>
                            </a:schemeClr>
                          </a:solidFill>
                          <a:latin typeface="+mn-lt"/>
                          <a:ea typeface="+mn-ea"/>
                          <a:cs typeface="+mn-cs"/>
                        </a:rPr>
                        <a:t>Examples</a:t>
                      </a:r>
                      <a:endParaRPr lang="en-US" sz="1200" b="1" kern="1200" dirty="0">
                        <a:solidFill>
                          <a:schemeClr val="bg1">
                            <a:alpha val="99000"/>
                          </a:schemeClr>
                        </a:solidFill>
                        <a:latin typeface="+mn-lt"/>
                        <a:ea typeface="+mn-ea"/>
                        <a:cs typeface="+mn-cs"/>
                      </a:endParaRPr>
                    </a:p>
                  </a:txBody>
                  <a:tcPr marL="45720" marR="45720" anchor="ctr">
                    <a:lnL w="38100" cap="flat" cmpd="sng" algn="ctr">
                      <a:solidFill>
                        <a:schemeClr val="bg1"/>
                      </a:solidFill>
                      <a:prstDash val="solid"/>
                      <a:round/>
                      <a:headEnd type="none" w="med" len="med"/>
                      <a:tailEnd type="none" w="med" len="med"/>
                    </a:lnL>
                    <a:solidFill>
                      <a:schemeClr val="accent4"/>
                    </a:solidFill>
                  </a:tcPr>
                </a:tc>
              </a:tr>
              <a:tr h="463547">
                <a:tc>
                  <a:txBody>
                    <a:bodyPr/>
                    <a:lstStyle/>
                    <a:p>
                      <a:pPr marL="0" marR="0" algn="l" defTabSz="685864" rtl="0" eaLnBrk="1" latinLnBrk="0" hangingPunct="1">
                        <a:lnSpc>
                          <a:spcPct val="115000"/>
                        </a:lnSpc>
                        <a:spcBef>
                          <a:spcPts val="0"/>
                        </a:spcBef>
                        <a:spcAft>
                          <a:spcPts val="0"/>
                        </a:spcAft>
                      </a:pPr>
                      <a:r>
                        <a:rPr lang="en-US" sz="1200" kern="1200" dirty="0">
                          <a:solidFill>
                            <a:schemeClr val="tx2">
                              <a:lumMod val="75000"/>
                              <a:alpha val="99000"/>
                            </a:schemeClr>
                          </a:solidFill>
                          <a:latin typeface="+mn-lt"/>
                          <a:ea typeface="+mn-ea"/>
                          <a:cs typeface="+mn-cs"/>
                        </a:rPr>
                        <a:t>SRX Series Routers</a:t>
                      </a:r>
                    </a:p>
                  </a:txBody>
                  <a:tcPr marL="45720" marR="45720">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200" kern="1200">
                          <a:solidFill>
                            <a:schemeClr val="tx2">
                              <a:lumMod val="75000"/>
                              <a:alpha val="99000"/>
                            </a:schemeClr>
                          </a:solidFill>
                          <a:latin typeface="+mn-lt"/>
                          <a:ea typeface="+mn-ea"/>
                          <a:cs typeface="+mn-cs"/>
                        </a:rPr>
                        <a:t>JunOS 10.2+</a:t>
                      </a: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200" kern="1200" dirty="0" smtClean="0">
                          <a:solidFill>
                            <a:schemeClr val="tx2">
                              <a:lumMod val="75000"/>
                              <a:alpha val="99000"/>
                            </a:schemeClr>
                          </a:solidFill>
                          <a:latin typeface="+mn-lt"/>
                          <a:ea typeface="+mn-ea"/>
                          <a:cs typeface="+mn-cs"/>
                        </a:rPr>
                        <a:t>210, 650</a:t>
                      </a:r>
                      <a:endParaRPr lang="en-US" sz="1200" kern="1200" dirty="0">
                        <a:solidFill>
                          <a:schemeClr val="tx2">
                            <a:lumMod val="75000"/>
                            <a:alpha val="99000"/>
                          </a:schemeClr>
                        </a:solidFill>
                        <a:latin typeface="+mn-lt"/>
                        <a:ea typeface="+mn-ea"/>
                        <a:cs typeface="+mn-cs"/>
                      </a:endParaRPr>
                    </a:p>
                  </a:txBody>
                  <a:tcPr marL="45720" marR="45720">
                    <a:lnL w="38100" cap="flat" cmpd="sng" algn="ctr">
                      <a:solidFill>
                        <a:schemeClr val="bg1"/>
                      </a:solidFill>
                      <a:prstDash val="solid"/>
                      <a:round/>
                      <a:headEnd type="none" w="med" len="med"/>
                      <a:tailEnd type="none" w="med" len="med"/>
                    </a:lnL>
                    <a:lnB w="38100" cap="flat" cmpd="sng" algn="ctr">
                      <a:solidFill>
                        <a:schemeClr val="bg1"/>
                      </a:solidFill>
                      <a:prstDash val="solid"/>
                      <a:round/>
                      <a:headEnd type="none" w="med" len="med"/>
                      <a:tailEnd type="none" w="med" len="med"/>
                    </a:lnB>
                    <a:solidFill>
                      <a:schemeClr val="bg1">
                        <a:lumMod val="95000"/>
                      </a:schemeClr>
                    </a:solidFill>
                  </a:tcPr>
                </a:tc>
              </a:tr>
              <a:tr h="463547">
                <a:tc>
                  <a:txBody>
                    <a:bodyPr/>
                    <a:lstStyle/>
                    <a:p>
                      <a:pPr marL="0" marR="0" algn="l" defTabSz="685864" rtl="0" eaLnBrk="1" latinLnBrk="0" hangingPunct="1">
                        <a:lnSpc>
                          <a:spcPct val="115000"/>
                        </a:lnSpc>
                        <a:spcBef>
                          <a:spcPts val="0"/>
                        </a:spcBef>
                        <a:spcAft>
                          <a:spcPts val="0"/>
                        </a:spcAft>
                      </a:pPr>
                      <a:r>
                        <a:rPr lang="en-US" sz="1200" kern="1200" dirty="0">
                          <a:solidFill>
                            <a:schemeClr val="tx2">
                              <a:lumMod val="75000"/>
                              <a:alpha val="99000"/>
                            </a:schemeClr>
                          </a:solidFill>
                          <a:latin typeface="+mn-lt"/>
                          <a:ea typeface="+mn-ea"/>
                          <a:cs typeface="+mn-cs"/>
                        </a:rPr>
                        <a:t>J Series Routers</a:t>
                      </a:r>
                    </a:p>
                  </a:txBody>
                  <a:tcPr marL="45720" marR="45720">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200" kern="1200" dirty="0" err="1">
                          <a:solidFill>
                            <a:schemeClr val="tx2">
                              <a:lumMod val="75000"/>
                              <a:alpha val="99000"/>
                            </a:schemeClr>
                          </a:solidFill>
                          <a:latin typeface="+mn-lt"/>
                          <a:ea typeface="+mn-ea"/>
                          <a:cs typeface="+mn-cs"/>
                        </a:rPr>
                        <a:t>JunOS</a:t>
                      </a:r>
                      <a:r>
                        <a:rPr lang="en-US" sz="1200" kern="1200" dirty="0">
                          <a:solidFill>
                            <a:schemeClr val="tx2">
                              <a:lumMod val="75000"/>
                              <a:alpha val="99000"/>
                            </a:schemeClr>
                          </a:solidFill>
                          <a:latin typeface="+mn-lt"/>
                          <a:ea typeface="+mn-ea"/>
                          <a:cs typeface="+mn-cs"/>
                        </a:rPr>
                        <a:t> 9.4+</a:t>
                      </a: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200" kern="1200">
                          <a:solidFill>
                            <a:schemeClr val="tx2">
                              <a:lumMod val="75000"/>
                              <a:alpha val="99000"/>
                            </a:schemeClr>
                          </a:solidFill>
                          <a:latin typeface="+mn-lt"/>
                          <a:ea typeface="+mn-ea"/>
                          <a:cs typeface="+mn-cs"/>
                        </a:rPr>
                        <a:t>4350</a:t>
                      </a:r>
                    </a:p>
                  </a:txBody>
                  <a:tcPr marL="45720" marR="45720">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r>
              <a:tr h="463547">
                <a:tc>
                  <a:txBody>
                    <a:bodyPr/>
                    <a:lstStyle/>
                    <a:p>
                      <a:pPr marL="0" marR="0" algn="l" defTabSz="685864" rtl="0" eaLnBrk="1" latinLnBrk="0" hangingPunct="1">
                        <a:lnSpc>
                          <a:spcPct val="115000"/>
                        </a:lnSpc>
                        <a:spcBef>
                          <a:spcPts val="0"/>
                        </a:spcBef>
                        <a:spcAft>
                          <a:spcPts val="0"/>
                        </a:spcAft>
                      </a:pPr>
                      <a:r>
                        <a:rPr lang="en-US" sz="1200" kern="1200" dirty="0">
                          <a:solidFill>
                            <a:schemeClr val="tx2">
                              <a:lumMod val="75000"/>
                              <a:alpha val="99000"/>
                            </a:schemeClr>
                          </a:solidFill>
                          <a:latin typeface="+mn-lt"/>
                          <a:ea typeface="+mn-ea"/>
                          <a:cs typeface="+mn-cs"/>
                        </a:rPr>
                        <a:t>ISG Series Routers</a:t>
                      </a:r>
                    </a:p>
                  </a:txBody>
                  <a:tcPr marL="45720" marR="45720">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200" kern="1200">
                          <a:solidFill>
                            <a:schemeClr val="tx2">
                              <a:lumMod val="75000"/>
                              <a:alpha val="99000"/>
                            </a:schemeClr>
                          </a:solidFill>
                          <a:latin typeface="+mn-lt"/>
                          <a:ea typeface="+mn-ea"/>
                          <a:cs typeface="+mn-cs"/>
                        </a:rPr>
                        <a:t>ScreenOS 6.2+</a:t>
                      </a: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200" kern="1200">
                          <a:solidFill>
                            <a:schemeClr val="tx2">
                              <a:lumMod val="75000"/>
                              <a:alpha val="99000"/>
                            </a:schemeClr>
                          </a:solidFill>
                          <a:latin typeface="+mn-lt"/>
                          <a:ea typeface="+mn-ea"/>
                          <a:cs typeface="+mn-cs"/>
                        </a:rPr>
                        <a:t>SX2</a:t>
                      </a:r>
                    </a:p>
                  </a:txBody>
                  <a:tcPr marL="45720" marR="45720">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r>
              <a:tr h="463547">
                <a:tc>
                  <a:txBody>
                    <a:bodyPr/>
                    <a:lstStyle/>
                    <a:p>
                      <a:pPr marL="0" marR="0" algn="l" defTabSz="685864" rtl="0" eaLnBrk="1" latinLnBrk="0" hangingPunct="1">
                        <a:lnSpc>
                          <a:spcPct val="115000"/>
                        </a:lnSpc>
                        <a:spcBef>
                          <a:spcPts val="0"/>
                        </a:spcBef>
                        <a:spcAft>
                          <a:spcPts val="0"/>
                        </a:spcAft>
                      </a:pPr>
                      <a:r>
                        <a:rPr lang="en-US" sz="1200" kern="1200" dirty="0">
                          <a:solidFill>
                            <a:schemeClr val="tx2">
                              <a:lumMod val="75000"/>
                              <a:alpha val="99000"/>
                            </a:schemeClr>
                          </a:solidFill>
                          <a:latin typeface="+mn-lt"/>
                          <a:ea typeface="+mn-ea"/>
                          <a:cs typeface="+mn-cs"/>
                        </a:rPr>
                        <a:t>SSG Series Routers</a:t>
                      </a:r>
                    </a:p>
                  </a:txBody>
                  <a:tcPr marL="45720" marR="45720">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200" kern="1200" dirty="0" err="1">
                          <a:solidFill>
                            <a:schemeClr val="tx2">
                              <a:lumMod val="75000"/>
                              <a:alpha val="99000"/>
                            </a:schemeClr>
                          </a:solidFill>
                          <a:latin typeface="+mn-lt"/>
                          <a:ea typeface="+mn-ea"/>
                          <a:cs typeface="+mn-cs"/>
                        </a:rPr>
                        <a:t>ScreenOS</a:t>
                      </a:r>
                      <a:r>
                        <a:rPr lang="en-US" sz="1200" kern="1200" dirty="0">
                          <a:solidFill>
                            <a:schemeClr val="tx2">
                              <a:lumMod val="75000"/>
                              <a:alpha val="99000"/>
                            </a:schemeClr>
                          </a:solidFill>
                          <a:latin typeface="+mn-lt"/>
                          <a:ea typeface="+mn-ea"/>
                          <a:cs typeface="+mn-cs"/>
                        </a:rPr>
                        <a:t> 6.2+</a:t>
                      </a: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200" kern="1200" dirty="0">
                          <a:solidFill>
                            <a:schemeClr val="tx2">
                              <a:lumMod val="75000"/>
                              <a:alpha val="99000"/>
                            </a:schemeClr>
                          </a:solidFill>
                          <a:latin typeface="+mn-lt"/>
                          <a:ea typeface="+mn-ea"/>
                          <a:cs typeface="+mn-cs"/>
                        </a:rPr>
                        <a:t>550</a:t>
                      </a:r>
                    </a:p>
                  </a:txBody>
                  <a:tcPr marL="45720" marR="45720">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solidFill>
                      <a:schemeClr val="bg1">
                        <a:lumMod val="95000"/>
                      </a:schemeClr>
                    </a:solidFill>
                  </a:tcPr>
                </a:tc>
              </a:tr>
            </a:tbl>
          </a:graphicData>
        </a:graphic>
      </p:graphicFrame>
      <p:sp>
        <p:nvSpPr>
          <p:cNvPr id="10" name="TextBox 9"/>
          <p:cNvSpPr txBox="1"/>
          <p:nvPr/>
        </p:nvSpPr>
        <p:spPr>
          <a:xfrm>
            <a:off x="398963" y="3651142"/>
            <a:ext cx="8403238" cy="997196"/>
          </a:xfrm>
          <a:prstGeom prst="rect">
            <a:avLst/>
          </a:prstGeom>
          <a:noFill/>
        </p:spPr>
        <p:txBody>
          <a:bodyPr wrap="square" lIns="0" tIns="0" rIns="0" bIns="0" rtlCol="0">
            <a:spAutoFit/>
          </a:bodyPr>
          <a:lstStyle/>
          <a:p>
            <a:pPr>
              <a:lnSpc>
                <a:spcPct val="90000"/>
              </a:lnSpc>
              <a:buSzPct val="90000"/>
            </a:pPr>
            <a:r>
              <a:rPr lang="en-US" sz="2000" kern="0" dirty="0">
                <a:solidFill>
                  <a:schemeClr val="accent6">
                    <a:alpha val="99000"/>
                  </a:schemeClr>
                </a:solidFill>
                <a:ea typeface="Segoe UI" pitchFamily="34" charset="0"/>
                <a:cs typeface="Segoe UI" pitchFamily="34" charset="0"/>
              </a:rPr>
              <a:t>Generic VPN devices must support</a:t>
            </a:r>
          </a:p>
          <a:p>
            <a:pPr marL="174625" indent="-174625">
              <a:buFont typeface="Arial" pitchFamily="34" charset="0"/>
              <a:buChar char="•"/>
            </a:pPr>
            <a:r>
              <a:rPr lang="en-US" sz="1500" dirty="0">
                <a:solidFill>
                  <a:srgbClr val="595959"/>
                </a:solidFill>
              </a:rPr>
              <a:t>IKE v1</a:t>
            </a:r>
          </a:p>
          <a:p>
            <a:pPr marL="174625" indent="-174625">
              <a:buFont typeface="Arial" pitchFamily="34" charset="0"/>
              <a:buChar char="•"/>
            </a:pPr>
            <a:r>
              <a:rPr lang="en-US" sz="1500" dirty="0">
                <a:solidFill>
                  <a:srgbClr val="595959"/>
                </a:solidFill>
              </a:rPr>
              <a:t>AES 128, 256</a:t>
            </a:r>
          </a:p>
          <a:p>
            <a:pPr marL="174625" indent="-174625">
              <a:buFont typeface="Arial" pitchFamily="34" charset="0"/>
              <a:buChar char="•"/>
            </a:pPr>
            <a:r>
              <a:rPr lang="en-US" sz="1500" dirty="0">
                <a:solidFill>
                  <a:srgbClr val="595959"/>
                </a:solidFill>
              </a:rPr>
              <a:t>SHA1, SHA2</a:t>
            </a:r>
          </a:p>
        </p:txBody>
      </p:sp>
    </p:spTree>
    <p:extLst>
      <p:ext uri="{BB962C8B-B14F-4D97-AF65-F5344CB8AC3E}">
        <p14:creationId xmlns:p14="http://schemas.microsoft.com/office/powerpoint/2010/main" val="3108287283"/>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bwMode="auto">
          <a:xfrm>
            <a:off x="4859847" y="3125096"/>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0" tIns="0" rIns="0" bIns="0" numCol="1" rtlCol="0" anchor="ctr" anchorCtr="1" compatLnSpc="1">
            <a:prstTxWarp prst="textNoShape">
              <a:avLst/>
            </a:prstTxWarp>
          </a:bodyPr>
          <a:lstStyle/>
          <a:p>
            <a:pPr defTabSz="685777">
              <a:lnSpc>
                <a:spcPct val="90000"/>
              </a:lnSpc>
              <a:buSzPct val="90000"/>
              <a:defRPr/>
            </a:pPr>
            <a:endParaRPr lang="en-US" kern="0" dirty="0">
              <a:gradFill>
                <a:gsLst>
                  <a:gs pos="85000">
                    <a:srgbClr val="FFFFFF"/>
                  </a:gs>
                  <a:gs pos="0">
                    <a:srgbClr val="FFFFFF"/>
                  </a:gs>
                </a:gsLst>
                <a:lin ang="5400000" scaled="0"/>
              </a:gradFill>
            </a:endParaRPr>
          </a:p>
        </p:txBody>
      </p:sp>
      <p:sp>
        <p:nvSpPr>
          <p:cNvPr id="29" name="Rectangle 28"/>
          <p:cNvSpPr/>
          <p:nvPr/>
        </p:nvSpPr>
        <p:spPr bwMode="auto">
          <a:xfrm>
            <a:off x="4858706" y="1657835"/>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50" tIns="182850" rIns="91424" bIns="45710" numCol="1" rtlCol="0" anchor="t" anchorCtr="0" compatLnSpc="1">
            <a:prstTxWarp prst="textNoShape">
              <a:avLst/>
            </a:prstTxWarp>
          </a:bodyPr>
          <a:lstStyle/>
          <a:p>
            <a:pPr defTabSz="685777">
              <a:lnSpc>
                <a:spcPct val="90000"/>
              </a:lnSpc>
              <a:buSzPct val="90000"/>
              <a:defRPr/>
            </a:pPr>
            <a:endParaRPr lang="en-US" sz="2200" kern="0">
              <a:gradFill>
                <a:gsLst>
                  <a:gs pos="85000">
                    <a:srgbClr val="FFFFFF"/>
                  </a:gs>
                  <a:gs pos="0">
                    <a:srgbClr val="FFFFFF"/>
                  </a:gs>
                </a:gsLst>
                <a:lin ang="5400000" scaled="0"/>
              </a:gradFill>
            </a:endParaRPr>
          </a:p>
        </p:txBody>
      </p:sp>
      <p:sp>
        <p:nvSpPr>
          <p:cNvPr id="30" name="Rectangle 29"/>
          <p:cNvSpPr/>
          <p:nvPr/>
        </p:nvSpPr>
        <p:spPr bwMode="auto">
          <a:xfrm>
            <a:off x="6055761" y="3120164"/>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0" tIns="0" rIns="0" bIns="0" numCol="1" rtlCol="0" anchor="ctr" anchorCtr="1" compatLnSpc="1">
            <a:prstTxWarp prst="textNoShape">
              <a:avLst/>
            </a:prstTxWarp>
          </a:bodyPr>
          <a:lstStyle/>
          <a:p>
            <a:pPr defTabSz="685777">
              <a:lnSpc>
                <a:spcPct val="90000"/>
              </a:lnSpc>
              <a:buSzPct val="90000"/>
              <a:defRPr/>
            </a:pPr>
            <a:endParaRPr lang="en-US" kern="0" dirty="0">
              <a:gradFill>
                <a:gsLst>
                  <a:gs pos="85000">
                    <a:srgbClr val="FFFFFF"/>
                  </a:gs>
                  <a:gs pos="0">
                    <a:srgbClr val="FFFFFF"/>
                  </a:gs>
                </a:gsLst>
                <a:lin ang="5400000" scaled="0"/>
              </a:gradFill>
            </a:endParaRPr>
          </a:p>
        </p:txBody>
      </p:sp>
      <p:sp>
        <p:nvSpPr>
          <p:cNvPr id="31" name="Rectangle 30"/>
          <p:cNvSpPr/>
          <p:nvPr/>
        </p:nvSpPr>
        <p:spPr bwMode="auto">
          <a:xfrm>
            <a:off x="6054620" y="1652900"/>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50" tIns="182850" rIns="91424" bIns="45710" numCol="1" rtlCol="0" anchor="t" anchorCtr="0" compatLnSpc="1">
            <a:prstTxWarp prst="textNoShape">
              <a:avLst/>
            </a:prstTxWarp>
          </a:bodyPr>
          <a:lstStyle/>
          <a:p>
            <a:pPr defTabSz="685777">
              <a:lnSpc>
                <a:spcPct val="90000"/>
              </a:lnSpc>
              <a:buSzPct val="90000"/>
              <a:defRPr/>
            </a:pPr>
            <a:endParaRPr lang="en-US" sz="2200" kern="0">
              <a:gradFill>
                <a:gsLst>
                  <a:gs pos="85000">
                    <a:srgbClr val="FFFFFF"/>
                  </a:gs>
                  <a:gs pos="0">
                    <a:srgbClr val="FFFFFF"/>
                  </a:gs>
                </a:gsLst>
                <a:lin ang="5400000" scaled="0"/>
              </a:gradFill>
            </a:endParaRPr>
          </a:p>
        </p:txBody>
      </p:sp>
      <p:sp>
        <p:nvSpPr>
          <p:cNvPr id="81" name="Rectangle 80"/>
          <p:cNvSpPr/>
          <p:nvPr/>
        </p:nvSpPr>
        <p:spPr bwMode="auto">
          <a:xfrm>
            <a:off x="4858709" y="0"/>
            <a:ext cx="2358597" cy="5143500"/>
          </a:xfrm>
          <a:prstGeom prst="rect">
            <a:avLst/>
          </a:prstGeom>
          <a:solidFill>
            <a:schemeClr val="accent2"/>
          </a:solidFill>
          <a:ln w="9525" cap="flat" cmpd="sng" algn="ctr">
            <a:noFill/>
            <a:prstDash val="solid"/>
            <a:headEnd type="none" w="med" len="med"/>
            <a:tailEnd type="none" w="med" len="med"/>
          </a:ln>
          <a:effectLst/>
        </p:spPr>
        <p:txBody>
          <a:bodyPr vert="horz" wrap="square" lIns="182850" tIns="182850" rIns="91424" bIns="45710" numCol="1" rtlCol="0" anchor="t" anchorCtr="0" compatLnSpc="1">
            <a:prstTxWarp prst="textNoShape">
              <a:avLst/>
            </a:prstTxWarp>
          </a:bodyPr>
          <a:lstStyle/>
          <a:p>
            <a:pPr defTabSz="685777">
              <a:lnSpc>
                <a:spcPct val="90000"/>
              </a:lnSpc>
              <a:buSzPct val="90000"/>
              <a:defRPr/>
            </a:pPr>
            <a:endParaRPr lang="en-US" sz="2200" kern="0">
              <a:gradFill>
                <a:gsLst>
                  <a:gs pos="85000">
                    <a:srgbClr val="FFFFFF"/>
                  </a:gs>
                  <a:gs pos="0">
                    <a:srgbClr val="FFFFFF"/>
                  </a:gs>
                </a:gsLst>
                <a:lin ang="5400000" scaled="0"/>
              </a:gradFill>
            </a:endParaRPr>
          </a:p>
        </p:txBody>
      </p:sp>
      <p:sp>
        <p:nvSpPr>
          <p:cNvPr id="59" name="Rectangle 58"/>
          <p:cNvSpPr/>
          <p:nvPr/>
        </p:nvSpPr>
        <p:spPr bwMode="auto">
          <a:xfrm>
            <a:off x="6055761" y="3120164"/>
            <a:ext cx="1162683" cy="389187"/>
          </a:xfrm>
          <a:prstGeom prst="rect">
            <a:avLst/>
          </a:prstGeom>
          <a:noFill/>
          <a:ln w="9525" cap="flat" cmpd="sng" algn="ctr">
            <a:noFill/>
            <a:prstDash val="solid"/>
            <a:headEnd type="none" w="med" len="med"/>
            <a:tailEnd type="none" w="med" len="med"/>
          </a:ln>
          <a:effectLst/>
        </p:spPr>
        <p:txBody>
          <a:bodyPr vert="horz" wrap="square" lIns="182850" tIns="0" rIns="91424" bIns="0" numCol="1" rtlCol="0" anchor="ctr" anchorCtr="1" compatLnSpc="1">
            <a:prstTxWarp prst="textNoShape">
              <a:avLst/>
            </a:prstTxWarp>
          </a:bodyPr>
          <a:lstStyle/>
          <a:p>
            <a:pPr defTabSz="685777">
              <a:lnSpc>
                <a:spcPct val="90000"/>
              </a:lnSpc>
              <a:buSzPct val="90000"/>
              <a:defRPr/>
            </a:pPr>
            <a:r>
              <a:rPr lang="en-US" kern="0">
                <a:gradFill>
                  <a:gsLst>
                    <a:gs pos="85000">
                      <a:srgbClr val="FFFFFF"/>
                    </a:gs>
                    <a:gs pos="0">
                      <a:srgbClr val="FFFFFF"/>
                    </a:gs>
                  </a:gsLst>
                  <a:lin ang="5400000" scaled="0"/>
                </a:gradFill>
              </a:rPr>
              <a:t>PaaS</a:t>
            </a:r>
          </a:p>
        </p:txBody>
      </p:sp>
      <p:sp>
        <p:nvSpPr>
          <p:cNvPr id="60" name="Rectangle 59"/>
          <p:cNvSpPr/>
          <p:nvPr/>
        </p:nvSpPr>
        <p:spPr bwMode="auto">
          <a:xfrm>
            <a:off x="7251676" y="3120164"/>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50" tIns="0" rIns="91424" bIns="0" numCol="1" rtlCol="0" anchor="ctr" anchorCtr="1" compatLnSpc="1">
            <a:prstTxWarp prst="textNoShape">
              <a:avLst/>
            </a:prstTxWarp>
          </a:bodyPr>
          <a:lstStyle/>
          <a:p>
            <a:pPr defTabSz="685777">
              <a:lnSpc>
                <a:spcPct val="90000"/>
              </a:lnSpc>
              <a:buSzPct val="90000"/>
              <a:defRPr/>
            </a:pPr>
            <a:r>
              <a:rPr lang="en-US" kern="0">
                <a:gradFill>
                  <a:gsLst>
                    <a:gs pos="85000">
                      <a:srgbClr val="FFFFFF"/>
                    </a:gs>
                    <a:gs pos="0">
                      <a:srgbClr val="FFFFFF"/>
                    </a:gs>
                  </a:gsLst>
                  <a:lin ang="5400000" scaled="0"/>
                </a:gradFill>
              </a:rPr>
              <a:t>SaaS</a:t>
            </a:r>
          </a:p>
        </p:txBody>
      </p:sp>
      <p:sp>
        <p:nvSpPr>
          <p:cNvPr id="61" name="Rectangle 60"/>
          <p:cNvSpPr/>
          <p:nvPr/>
        </p:nvSpPr>
        <p:spPr bwMode="auto">
          <a:xfrm>
            <a:off x="6054620" y="1652900"/>
            <a:ext cx="1162683" cy="1431393"/>
          </a:xfrm>
          <a:prstGeom prst="rect">
            <a:avLst/>
          </a:prstGeom>
          <a:noFill/>
          <a:ln w="9525" cap="flat" cmpd="sng" algn="ctr">
            <a:noFill/>
            <a:prstDash val="solid"/>
            <a:headEnd type="none" w="med" len="med"/>
            <a:tailEnd type="none" w="med" len="med"/>
          </a:ln>
          <a:effectLst/>
        </p:spPr>
        <p:txBody>
          <a:bodyPr vert="horz" wrap="square" lIns="182850" tIns="182850" rIns="91424" bIns="45710" numCol="1" rtlCol="0" anchor="t" anchorCtr="0" compatLnSpc="1">
            <a:prstTxWarp prst="textNoShape">
              <a:avLst/>
            </a:prstTxWarp>
          </a:bodyPr>
          <a:lstStyle/>
          <a:p>
            <a:pPr defTabSz="685777">
              <a:lnSpc>
                <a:spcPct val="90000"/>
              </a:lnSpc>
              <a:buSzPct val="90000"/>
              <a:defRPr/>
            </a:pPr>
            <a:endParaRPr lang="en-US" sz="2200" kern="0">
              <a:gradFill>
                <a:gsLst>
                  <a:gs pos="85000">
                    <a:srgbClr val="FFFFFF"/>
                  </a:gs>
                  <a:gs pos="0">
                    <a:srgbClr val="FFFFFF"/>
                  </a:gs>
                </a:gsLst>
                <a:lin ang="5400000" scaled="0"/>
              </a:gradFill>
            </a:endParaRPr>
          </a:p>
        </p:txBody>
      </p:sp>
      <p:sp>
        <p:nvSpPr>
          <p:cNvPr id="62" name="Rectangle 61"/>
          <p:cNvSpPr/>
          <p:nvPr/>
        </p:nvSpPr>
        <p:spPr bwMode="auto">
          <a:xfrm>
            <a:off x="7250535" y="1652900"/>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50" tIns="182850" rIns="91424" bIns="45710" numCol="1" rtlCol="0" anchor="t" anchorCtr="0" compatLnSpc="1">
            <a:prstTxWarp prst="textNoShape">
              <a:avLst/>
            </a:prstTxWarp>
          </a:bodyPr>
          <a:lstStyle/>
          <a:p>
            <a:pPr defTabSz="685777">
              <a:lnSpc>
                <a:spcPct val="90000"/>
              </a:lnSpc>
              <a:buSzPct val="90000"/>
              <a:defRPr/>
            </a:pPr>
            <a:endParaRPr lang="en-US" sz="2200" kern="0">
              <a:gradFill>
                <a:gsLst>
                  <a:gs pos="85000">
                    <a:srgbClr val="FFFFFF"/>
                  </a:gs>
                  <a:gs pos="0">
                    <a:srgbClr val="FFFFFF"/>
                  </a:gs>
                </a:gsLst>
                <a:lin ang="5400000" scaled="0"/>
              </a:gradFill>
            </a:endParaRPr>
          </a:p>
        </p:txBody>
      </p:sp>
      <p:sp>
        <p:nvSpPr>
          <p:cNvPr id="64" name="Rectangle 63"/>
          <p:cNvSpPr/>
          <p:nvPr/>
        </p:nvSpPr>
        <p:spPr bwMode="auto">
          <a:xfrm>
            <a:off x="2468020" y="3120164"/>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91424" tIns="0" rIns="0" bIns="0" numCol="1" rtlCol="0" anchor="ctr" anchorCtr="1" compatLnSpc="1">
            <a:prstTxWarp prst="textNoShape">
              <a:avLst/>
            </a:prstTxWarp>
          </a:bodyPr>
          <a:lstStyle/>
          <a:p>
            <a:pPr algn="ctr" defTabSz="685777">
              <a:buSzPct val="90000"/>
              <a:defRPr/>
            </a:pPr>
            <a:r>
              <a:rPr lang="en-US" kern="0">
                <a:gradFill>
                  <a:gsLst>
                    <a:gs pos="85000">
                      <a:srgbClr val="FFFFFF"/>
                    </a:gs>
                    <a:gs pos="0">
                      <a:srgbClr val="FFFFFF"/>
                    </a:gs>
                  </a:gsLst>
                  <a:lin ang="5400000" scaled="0"/>
                </a:gradFill>
              </a:rPr>
              <a:t>Physical</a:t>
            </a:r>
          </a:p>
        </p:txBody>
      </p:sp>
      <p:sp>
        <p:nvSpPr>
          <p:cNvPr id="65" name="Rectangle 64"/>
          <p:cNvSpPr/>
          <p:nvPr/>
        </p:nvSpPr>
        <p:spPr bwMode="auto">
          <a:xfrm>
            <a:off x="2466879" y="1652900"/>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50" tIns="182850" rIns="91424" bIns="45710" numCol="1" rtlCol="0" anchor="t" anchorCtr="0" compatLnSpc="1">
            <a:prstTxWarp prst="textNoShape">
              <a:avLst/>
            </a:prstTxWarp>
          </a:bodyPr>
          <a:lstStyle/>
          <a:p>
            <a:pPr defTabSz="685777">
              <a:lnSpc>
                <a:spcPct val="90000"/>
              </a:lnSpc>
              <a:buSzPct val="90000"/>
              <a:defRPr/>
            </a:pPr>
            <a:endParaRPr lang="en-US" sz="2200" kern="0">
              <a:gradFill>
                <a:gsLst>
                  <a:gs pos="85000">
                    <a:srgbClr val="FFFFFF"/>
                  </a:gs>
                  <a:gs pos="0">
                    <a:srgbClr val="FFFFFF"/>
                  </a:gs>
                </a:gsLst>
                <a:lin ang="5400000" scaled="0"/>
              </a:gradFill>
            </a:endParaRPr>
          </a:p>
        </p:txBody>
      </p:sp>
      <p:pic>
        <p:nvPicPr>
          <p:cNvPr id="66" name="Picture 6" descr="\\magnum\Projects\Microsoft\Cloud Power FY12\Design\Icons\PNGs\Server_2.png"/>
          <p:cNvPicPr>
            <a:picLocks noChangeAspect="1" noChangeArrowheads="1"/>
          </p:cNvPicPr>
          <p:nvPr/>
        </p:nvPicPr>
        <p:blipFill>
          <a:blip r:embed="rId3" cstate="print">
            <a:lum bright="100000"/>
          </a:blip>
          <a:srcRect/>
          <a:stretch>
            <a:fillRect/>
          </a:stretch>
        </p:blipFill>
        <p:spPr bwMode="auto">
          <a:xfrm>
            <a:off x="2638857" y="1958310"/>
            <a:ext cx="830658" cy="830440"/>
          </a:xfrm>
          <a:prstGeom prst="rect">
            <a:avLst/>
          </a:prstGeom>
          <a:noFill/>
        </p:spPr>
      </p:pic>
      <p:sp>
        <p:nvSpPr>
          <p:cNvPr id="68" name="Isosceles Triangle 67"/>
          <p:cNvSpPr/>
          <p:nvPr/>
        </p:nvSpPr>
        <p:spPr bwMode="auto">
          <a:xfrm rot="10800000">
            <a:off x="6328213" y="2170477"/>
            <a:ext cx="436736" cy="546931"/>
          </a:xfrm>
          <a:prstGeom prst="triangle">
            <a:avLst>
              <a:gd name="adj" fmla="val 0"/>
            </a:avLst>
          </a:prstGeom>
          <a:gradFill rotWithShape="1">
            <a:gsLst>
              <a:gs pos="0">
                <a:sysClr val="window" lastClr="FFFFFF">
                  <a:lumMod val="95000"/>
                  <a:alpha val="0"/>
                </a:sysClr>
              </a:gs>
              <a:gs pos="50000">
                <a:schemeClr val="bg1">
                  <a:alpha val="53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20" tIns="45710" rIns="91420" bIns="45710" numCol="1" rtlCol="0" anchor="ctr" anchorCtr="0" compatLnSpc="1">
            <a:prstTxWarp prst="textNoShape">
              <a:avLst/>
            </a:prstTxWarp>
          </a:bodyPr>
          <a:lstStyle/>
          <a:p>
            <a:pPr algn="ctr" defTabSz="685552">
              <a:defRPr/>
            </a:pPr>
            <a:endParaRPr lang="en-US" sz="1400" kern="0">
              <a:gradFill>
                <a:gsLst>
                  <a:gs pos="0">
                    <a:srgbClr val="FFFFFF"/>
                  </a:gs>
                  <a:gs pos="100000">
                    <a:srgbClr val="FFFFFF"/>
                  </a:gs>
                </a:gsLst>
                <a:lin ang="5400000" scaled="0"/>
              </a:gradFill>
            </a:endParaRPr>
          </a:p>
        </p:txBody>
      </p:sp>
      <p:pic>
        <p:nvPicPr>
          <p:cNvPr id="69" name="Picture 68"/>
          <p:cNvPicPr>
            <a:picLocks noChangeAspect="1"/>
          </p:cNvPicPr>
          <p:nvPr/>
        </p:nvPicPr>
        <p:blipFill>
          <a:blip r:embed="rId4" cstate="print">
            <a:lum bright="100000" contrast="100000"/>
          </a:blip>
          <a:stretch>
            <a:fillRect/>
          </a:stretch>
        </p:blipFill>
        <p:spPr>
          <a:xfrm>
            <a:off x="6224924" y="2491890"/>
            <a:ext cx="869612" cy="518146"/>
          </a:xfrm>
          <a:prstGeom prst="rect">
            <a:avLst/>
          </a:prstGeom>
          <a:noFill/>
          <a:ln>
            <a:noFill/>
          </a:ln>
          <a:effectLst/>
        </p:spPr>
      </p:pic>
      <p:pic>
        <p:nvPicPr>
          <p:cNvPr id="70" name="Picture 69" descr="\\MAGNUM\Projects\Microsoft\Cloud Power FY12\Design\ICONS_PNG\Application.png"/>
          <p:cNvPicPr>
            <a:picLocks noChangeAspect="1" noChangeArrowheads="1"/>
          </p:cNvPicPr>
          <p:nvPr/>
        </p:nvPicPr>
        <p:blipFill>
          <a:blip r:embed="rId5" cstate="print">
            <a:lum bright="100000"/>
          </a:blip>
          <a:srcRect/>
          <a:stretch>
            <a:fillRect/>
          </a:stretch>
        </p:blipFill>
        <p:spPr bwMode="auto">
          <a:xfrm>
            <a:off x="6224927" y="1639410"/>
            <a:ext cx="643313" cy="642978"/>
          </a:xfrm>
          <a:prstGeom prst="rect">
            <a:avLst/>
          </a:prstGeom>
          <a:noFill/>
        </p:spPr>
      </p:pic>
      <p:grpSp>
        <p:nvGrpSpPr>
          <p:cNvPr id="71" name="Group 70"/>
          <p:cNvGrpSpPr/>
          <p:nvPr/>
        </p:nvGrpSpPr>
        <p:grpSpPr>
          <a:xfrm>
            <a:off x="7404781" y="1719018"/>
            <a:ext cx="869612" cy="1291021"/>
            <a:chOff x="10948236" y="3048621"/>
            <a:chExt cx="2113909" cy="3139117"/>
          </a:xfrm>
        </p:grpSpPr>
        <p:pic>
          <p:nvPicPr>
            <p:cNvPr id="72" name="Picture 2" descr="\\MAGNUM\Projects\Microsoft\Cloud Power FY12\Design\Icons\PNGs\Web.png"/>
            <p:cNvPicPr>
              <a:picLocks noChangeAspect="1" noChangeArrowheads="1"/>
            </p:cNvPicPr>
            <p:nvPr/>
          </p:nvPicPr>
          <p:blipFill rotWithShape="1">
            <a:blip r:embed="rId6" cstate="print">
              <a:lum bright="100000"/>
            </a:blip>
            <a:srcRect t="1" b="-1316"/>
            <a:stretch/>
          </p:blipFill>
          <p:spPr bwMode="auto">
            <a:xfrm>
              <a:off x="11112870" y="3048621"/>
              <a:ext cx="1234537" cy="1250773"/>
            </a:xfrm>
            <a:prstGeom prst="rect">
              <a:avLst/>
            </a:prstGeom>
            <a:noFill/>
          </p:spPr>
        </p:pic>
        <p:sp>
          <p:nvSpPr>
            <p:cNvPr id="73" name="Isosceles Triangle 72"/>
            <p:cNvSpPr/>
            <p:nvPr/>
          </p:nvSpPr>
          <p:spPr bwMode="auto">
            <a:xfrm rot="10800000">
              <a:off x="11199316" y="4146344"/>
              <a:ext cx="1061647" cy="1329862"/>
            </a:xfrm>
            <a:prstGeom prst="triangle">
              <a:avLst>
                <a:gd name="adj" fmla="val 0"/>
              </a:avLst>
            </a:prstGeom>
            <a:gradFill rotWithShape="1">
              <a:gsLst>
                <a:gs pos="0">
                  <a:sysClr val="window" lastClr="FFFFFF">
                    <a:lumMod val="95000"/>
                    <a:alpha val="0"/>
                  </a:sysClr>
                </a:gs>
                <a:gs pos="50000">
                  <a:schemeClr val="bg1">
                    <a:alpha val="67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685552">
                <a:defRPr/>
              </a:pPr>
              <a:endParaRPr lang="en-US" sz="1400" kern="0">
                <a:gradFill>
                  <a:gsLst>
                    <a:gs pos="0">
                      <a:srgbClr val="FFFFFF"/>
                    </a:gs>
                    <a:gs pos="100000">
                      <a:srgbClr val="FFFFFF"/>
                    </a:gs>
                  </a:gsLst>
                  <a:lin ang="5400000" scaled="0"/>
                </a:gradFill>
              </a:endParaRPr>
            </a:p>
          </p:txBody>
        </p:sp>
        <p:pic>
          <p:nvPicPr>
            <p:cNvPr id="74" name="Picture 73"/>
            <p:cNvPicPr>
              <a:picLocks noChangeAspect="1"/>
            </p:cNvPicPr>
            <p:nvPr/>
          </p:nvPicPr>
          <p:blipFill>
            <a:blip r:embed="rId4" cstate="print">
              <a:lum bright="100000" contrast="100000"/>
            </a:blip>
            <a:stretch>
              <a:fillRect/>
            </a:stretch>
          </p:blipFill>
          <p:spPr>
            <a:xfrm>
              <a:off x="10948236" y="4927866"/>
              <a:ext cx="2113909" cy="1259872"/>
            </a:xfrm>
            <a:prstGeom prst="rect">
              <a:avLst/>
            </a:prstGeom>
            <a:noFill/>
            <a:ln>
              <a:noFill/>
            </a:ln>
            <a:effectLst/>
          </p:spPr>
        </p:pic>
      </p:grpSp>
      <p:grpSp>
        <p:nvGrpSpPr>
          <p:cNvPr id="75" name="Group 74"/>
          <p:cNvGrpSpPr/>
          <p:nvPr/>
        </p:nvGrpSpPr>
        <p:grpSpPr>
          <a:xfrm>
            <a:off x="3662792" y="1652900"/>
            <a:ext cx="1163824" cy="1856450"/>
            <a:chOff x="2983003" y="2764132"/>
            <a:chExt cx="2829100" cy="4513958"/>
          </a:xfrm>
        </p:grpSpPr>
        <p:sp>
          <p:nvSpPr>
            <p:cNvPr id="76" name="Rectangle 75"/>
            <p:cNvSpPr/>
            <p:nvPr/>
          </p:nvSpPr>
          <p:spPr bwMode="auto">
            <a:xfrm>
              <a:off x="2985776" y="6331781"/>
              <a:ext cx="2826327" cy="946309"/>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0" tIns="0" rIns="0" bIns="0" numCol="1" rtlCol="0" anchor="ctr" anchorCtr="1" compatLnSpc="1">
              <a:prstTxWarp prst="textNoShape">
                <a:avLst/>
              </a:prstTxWarp>
            </a:bodyPr>
            <a:lstStyle/>
            <a:p>
              <a:pPr defTabSz="685777">
                <a:lnSpc>
                  <a:spcPct val="90000"/>
                </a:lnSpc>
                <a:buSzPct val="90000"/>
                <a:defRPr/>
              </a:pPr>
              <a:r>
                <a:rPr lang="en-US" kern="0">
                  <a:gradFill>
                    <a:gsLst>
                      <a:gs pos="85000">
                        <a:srgbClr val="FFFFFF"/>
                      </a:gs>
                      <a:gs pos="0">
                        <a:srgbClr val="FFFFFF"/>
                      </a:gs>
                    </a:gsLst>
                    <a:lin ang="5400000" scaled="0"/>
                  </a:gradFill>
                </a:rPr>
                <a:t>Virtual</a:t>
              </a:r>
            </a:p>
          </p:txBody>
        </p:sp>
        <p:sp>
          <p:nvSpPr>
            <p:cNvPr id="77" name="Rectangle 76"/>
            <p:cNvSpPr/>
            <p:nvPr/>
          </p:nvSpPr>
          <p:spPr bwMode="auto">
            <a:xfrm>
              <a:off x="2983003" y="2764132"/>
              <a:ext cx="2826327" cy="348043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777">
                <a:lnSpc>
                  <a:spcPct val="90000"/>
                </a:lnSpc>
                <a:buSzPct val="90000"/>
                <a:defRPr/>
              </a:pPr>
              <a:endParaRPr lang="en-US" sz="2200" kern="0">
                <a:gradFill>
                  <a:gsLst>
                    <a:gs pos="85000">
                      <a:srgbClr val="FFFFFF"/>
                    </a:gs>
                    <a:gs pos="0">
                      <a:srgbClr val="FFFFFF"/>
                    </a:gs>
                  </a:gsLst>
                  <a:lin ang="5400000" scaled="0"/>
                </a:gradFill>
              </a:endParaRPr>
            </a:p>
          </p:txBody>
        </p:sp>
        <p:pic>
          <p:nvPicPr>
            <p:cNvPr id="78" name="Picture 2"/>
            <p:cNvPicPr>
              <a:picLocks noChangeAspect="1" noChangeArrowheads="1"/>
            </p:cNvPicPr>
            <p:nvPr/>
          </p:nvPicPr>
          <p:blipFill>
            <a:blip r:embed="rId7" cstate="print">
              <a:lum bright="100000" contrast="100000"/>
            </a:blip>
            <a:srcRect/>
            <a:stretch>
              <a:fillRect/>
            </a:stretch>
          </p:blipFill>
          <p:spPr bwMode="auto">
            <a:xfrm>
              <a:off x="3085313" y="3346910"/>
              <a:ext cx="2552600" cy="2338866"/>
            </a:xfrm>
            <a:prstGeom prst="rect">
              <a:avLst/>
            </a:prstGeom>
            <a:noFill/>
            <a:ln w="9525">
              <a:noFill/>
              <a:miter lim="800000"/>
              <a:headEnd/>
              <a:tailEnd/>
            </a:ln>
            <a:effectLst/>
          </p:spPr>
        </p:pic>
      </p:grpSp>
      <p:sp>
        <p:nvSpPr>
          <p:cNvPr id="80" name="Rectangle 79"/>
          <p:cNvSpPr/>
          <p:nvPr/>
        </p:nvSpPr>
        <p:spPr bwMode="auto">
          <a:xfrm>
            <a:off x="4859847" y="3120164"/>
            <a:ext cx="1162683" cy="389187"/>
          </a:xfrm>
          <a:prstGeom prst="rect">
            <a:avLst/>
          </a:prstGeom>
          <a:noFill/>
          <a:ln w="9525" cap="flat" cmpd="sng" algn="ctr">
            <a:noFill/>
            <a:prstDash val="solid"/>
            <a:headEnd type="none" w="med" len="med"/>
            <a:tailEnd type="none" w="med" len="med"/>
          </a:ln>
          <a:effectLst/>
        </p:spPr>
        <p:txBody>
          <a:bodyPr vert="horz" wrap="square" lIns="182850" tIns="0" rIns="91424" bIns="0" numCol="1" rtlCol="0" anchor="ctr" anchorCtr="1" compatLnSpc="1">
            <a:prstTxWarp prst="textNoShape">
              <a:avLst/>
            </a:prstTxWarp>
          </a:bodyPr>
          <a:lstStyle/>
          <a:p>
            <a:pPr defTabSz="685777">
              <a:lnSpc>
                <a:spcPct val="90000"/>
              </a:lnSpc>
              <a:buSzPct val="90000"/>
              <a:defRPr/>
            </a:pPr>
            <a:r>
              <a:rPr lang="en-US" kern="0" dirty="0" err="1">
                <a:gradFill>
                  <a:gsLst>
                    <a:gs pos="85000">
                      <a:srgbClr val="FFFFFF"/>
                    </a:gs>
                    <a:gs pos="0">
                      <a:srgbClr val="FFFFFF"/>
                    </a:gs>
                  </a:gsLst>
                  <a:lin ang="5400000" scaled="0"/>
                </a:gradFill>
              </a:rPr>
              <a:t>IaaS</a:t>
            </a:r>
            <a:endParaRPr lang="en-US" kern="0" dirty="0">
              <a:gradFill>
                <a:gsLst>
                  <a:gs pos="85000">
                    <a:srgbClr val="FFFFFF"/>
                  </a:gs>
                  <a:gs pos="0">
                    <a:srgbClr val="FFFFFF"/>
                  </a:gs>
                </a:gsLst>
                <a:lin ang="5400000" scaled="0"/>
              </a:gradFill>
            </a:endParaRPr>
          </a:p>
        </p:txBody>
      </p:sp>
      <p:grpSp>
        <p:nvGrpSpPr>
          <p:cNvPr id="82" name="Group 81"/>
          <p:cNvGrpSpPr/>
          <p:nvPr/>
        </p:nvGrpSpPr>
        <p:grpSpPr>
          <a:xfrm>
            <a:off x="4839864" y="1634155"/>
            <a:ext cx="1142501" cy="1375883"/>
            <a:chOff x="5062551" y="2861874"/>
            <a:chExt cx="2777268" cy="3345461"/>
          </a:xfrm>
        </p:grpSpPr>
        <p:pic>
          <p:nvPicPr>
            <p:cNvPr id="83" name="Picture 2"/>
            <p:cNvPicPr>
              <a:picLocks noChangeAspect="1" noChangeArrowheads="1"/>
            </p:cNvPicPr>
            <p:nvPr/>
          </p:nvPicPr>
          <p:blipFill>
            <a:blip r:embed="rId7" cstate="print">
              <a:lum bright="100000" contrast="100000"/>
            </a:blip>
            <a:srcRect/>
            <a:stretch>
              <a:fillRect/>
            </a:stretch>
          </p:blipFill>
          <p:spPr bwMode="auto">
            <a:xfrm>
              <a:off x="5062551" y="2861874"/>
              <a:ext cx="2148932" cy="1968998"/>
            </a:xfrm>
            <a:prstGeom prst="rect">
              <a:avLst/>
            </a:prstGeom>
            <a:noFill/>
            <a:ln w="9525">
              <a:noFill/>
              <a:miter lim="800000"/>
              <a:headEnd/>
              <a:tailEnd/>
            </a:ln>
            <a:effectLst/>
          </p:spPr>
        </p:pic>
        <p:sp>
          <p:nvSpPr>
            <p:cNvPr id="84" name="Isosceles Triangle 83"/>
            <p:cNvSpPr/>
            <p:nvPr/>
          </p:nvSpPr>
          <p:spPr bwMode="auto">
            <a:xfrm rot="9180217">
              <a:off x="6169786" y="4246310"/>
              <a:ext cx="1061647" cy="1329862"/>
            </a:xfrm>
            <a:prstGeom prst="triangle">
              <a:avLst>
                <a:gd name="adj" fmla="val 64317"/>
              </a:avLst>
            </a:prstGeom>
            <a:gradFill rotWithShape="1">
              <a:gsLst>
                <a:gs pos="0">
                  <a:sysClr val="window" lastClr="FFFFFF">
                    <a:lumMod val="95000"/>
                    <a:alpha val="0"/>
                  </a:sysClr>
                </a:gs>
                <a:gs pos="50000">
                  <a:schemeClr val="bg1">
                    <a:alpha val="58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685552">
                <a:defRPr/>
              </a:pPr>
              <a:endParaRPr lang="en-US" sz="1400" kern="0">
                <a:gradFill>
                  <a:gsLst>
                    <a:gs pos="0">
                      <a:srgbClr val="FFFFFF"/>
                    </a:gs>
                    <a:gs pos="100000">
                      <a:srgbClr val="FFFFFF"/>
                    </a:gs>
                  </a:gsLst>
                  <a:lin ang="5400000" scaled="0"/>
                </a:gradFill>
              </a:endParaRPr>
            </a:p>
          </p:txBody>
        </p:sp>
        <p:pic>
          <p:nvPicPr>
            <p:cNvPr id="85" name="Picture 84"/>
            <p:cNvPicPr>
              <a:picLocks noChangeAspect="1"/>
            </p:cNvPicPr>
            <p:nvPr/>
          </p:nvPicPr>
          <p:blipFill>
            <a:blip r:embed="rId4" cstate="print">
              <a:lum bright="100000" contrast="100000"/>
            </a:blip>
            <a:stretch>
              <a:fillRect/>
            </a:stretch>
          </p:blipFill>
          <p:spPr>
            <a:xfrm>
              <a:off x="5725910" y="4947463"/>
              <a:ext cx="2113909" cy="1259872"/>
            </a:xfrm>
            <a:prstGeom prst="rect">
              <a:avLst/>
            </a:prstGeom>
            <a:noFill/>
            <a:ln>
              <a:noFill/>
            </a:ln>
            <a:effectLst/>
          </p:spPr>
        </p:pic>
      </p:grpSp>
      <p:sp>
        <p:nvSpPr>
          <p:cNvPr id="5" name="Title 4"/>
          <p:cNvSpPr>
            <a:spLocks noGrp="1"/>
          </p:cNvSpPr>
          <p:nvPr>
            <p:ph type="title"/>
          </p:nvPr>
        </p:nvSpPr>
        <p:spPr>
          <a:xfrm>
            <a:off x="389436" y="171453"/>
            <a:ext cx="8363938" cy="1142621"/>
          </a:xfrm>
        </p:spPr>
        <p:txBody>
          <a:bodyPr/>
          <a:lstStyle/>
          <a:p>
            <a:r>
              <a:rPr lang="en-US" smtClean="0"/>
              <a:t>IaaS and PaaS </a:t>
            </a:r>
            <a:br>
              <a:rPr lang="en-US" smtClean="0"/>
            </a:br>
            <a:r>
              <a:rPr lang="en-US" smtClean="0"/>
              <a:t>	– Better Together</a:t>
            </a:r>
            <a:endParaRPr lang="en-US" dirty="0"/>
          </a:p>
        </p:txBody>
      </p:sp>
    </p:spTree>
    <p:extLst>
      <p:ext uri="{BB962C8B-B14F-4D97-AF65-F5344CB8AC3E}">
        <p14:creationId xmlns:p14="http://schemas.microsoft.com/office/powerpoint/2010/main" val="2719368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up)">
                                      <p:cBhvr>
                                        <p:cTn id="7"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Elbow Connector 23"/>
          <p:cNvCxnSpPr/>
          <p:nvPr/>
        </p:nvCxnSpPr>
        <p:spPr>
          <a:xfrm rot="10800000" flipV="1">
            <a:off x="4687708" y="1111329"/>
            <a:ext cx="3359127" cy="3383280"/>
          </a:xfrm>
          <a:prstGeom prst="bentConnector3">
            <a:avLst>
              <a:gd name="adj1" fmla="val 108823"/>
            </a:avLst>
          </a:prstGeom>
          <a:ln w="3175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bwMode="auto">
          <a:xfrm rot="5400000">
            <a:off x="3908276" y="3053204"/>
            <a:ext cx="2059945" cy="31562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8" name="Rounded Rectangle 117"/>
          <p:cNvSpPr/>
          <p:nvPr/>
        </p:nvSpPr>
        <p:spPr bwMode="auto">
          <a:xfrm rot="1804617">
            <a:off x="4731152" y="2013996"/>
            <a:ext cx="573532" cy="409729"/>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 name="Rounded Rectangle 10"/>
          <p:cNvSpPr/>
          <p:nvPr/>
        </p:nvSpPr>
        <p:spPr bwMode="auto">
          <a:xfrm rot="19727983">
            <a:off x="5088361" y="1966271"/>
            <a:ext cx="573532" cy="409729"/>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389436" y="171450"/>
            <a:ext cx="8363938" cy="498598"/>
          </a:xfrm>
        </p:spPr>
        <p:txBody>
          <a:bodyPr/>
          <a:lstStyle/>
          <a:p>
            <a:r>
              <a:rPr lang="en-US" sz="3600" dirty="0"/>
              <a:t>Connecting Applications and VMs</a:t>
            </a:r>
          </a:p>
        </p:txBody>
      </p:sp>
      <p:sp>
        <p:nvSpPr>
          <p:cNvPr id="28" name="Content Placeholder 2"/>
          <p:cNvSpPr>
            <a:spLocks noGrp="1"/>
          </p:cNvSpPr>
          <p:nvPr>
            <p:ph type="body" sz="quarter" idx="10"/>
          </p:nvPr>
        </p:nvSpPr>
        <p:spPr>
          <a:xfrm>
            <a:off x="389436" y="1085851"/>
            <a:ext cx="3870591" cy="1668662"/>
          </a:xfrm>
        </p:spPr>
        <p:txBody>
          <a:bodyPr/>
          <a:lstStyle/>
          <a:p>
            <a:pPr marL="0"/>
            <a:r>
              <a:rPr lang="en-US" sz="2400" dirty="0">
                <a:solidFill>
                  <a:schemeClr val="accent2">
                    <a:alpha val="99000"/>
                  </a:schemeClr>
                </a:solidFill>
              </a:rPr>
              <a:t>Strengths</a:t>
            </a:r>
          </a:p>
          <a:p>
            <a:pPr lvl="1"/>
            <a:r>
              <a:rPr lang="en-US" sz="1800" spc="0" dirty="0"/>
              <a:t>Simplicity</a:t>
            </a:r>
          </a:p>
          <a:p>
            <a:pPr lvl="1"/>
            <a:r>
              <a:rPr lang="en-US" sz="1800" spc="0" dirty="0"/>
              <a:t>Tenant Autonomy</a:t>
            </a:r>
          </a:p>
          <a:p>
            <a:pPr lvl="1"/>
            <a:r>
              <a:rPr lang="en-US" sz="1800" spc="0" dirty="0"/>
              <a:t>VIP Swap (cloud services)</a:t>
            </a:r>
          </a:p>
          <a:p>
            <a:pPr lvl="1"/>
            <a:r>
              <a:rPr lang="en-US" sz="1800" spc="0" dirty="0"/>
              <a:t>Easy Local </a:t>
            </a:r>
            <a:r>
              <a:rPr lang="en-US" sz="1800" spc="0" dirty="0" err="1"/>
              <a:t>Dev</a:t>
            </a:r>
            <a:r>
              <a:rPr lang="en-US" sz="1800" spc="0" dirty="0"/>
              <a:t>/Test</a:t>
            </a:r>
          </a:p>
          <a:p>
            <a:pPr lvl="1"/>
            <a:endParaRPr lang="en-US" sz="1800" spc="0" dirty="0"/>
          </a:p>
        </p:txBody>
      </p:sp>
      <p:sp>
        <p:nvSpPr>
          <p:cNvPr id="29" name="TextBox 28"/>
          <p:cNvSpPr txBox="1"/>
          <p:nvPr/>
        </p:nvSpPr>
        <p:spPr>
          <a:xfrm>
            <a:off x="3257624" y="1429305"/>
            <a:ext cx="1002409" cy="1292662"/>
          </a:xfrm>
          <a:prstGeom prst="rect">
            <a:avLst/>
          </a:prstGeom>
          <a:noFill/>
        </p:spPr>
        <p:txBody>
          <a:bodyPr wrap="square" lIns="0" tIns="0" rIns="0" bIns="0" rtlCol="0">
            <a:spAutoFit/>
          </a:bodyPr>
          <a:lstStyle>
            <a:defPPr>
              <a:defRPr lang="en-US"/>
            </a:defPPr>
            <a:lvl1pPr algn="ctr">
              <a:defRPr sz="1400">
                <a:gradFill>
                  <a:gsLst>
                    <a:gs pos="0">
                      <a:srgbClr val="595959"/>
                    </a:gs>
                    <a:gs pos="86000">
                      <a:srgbClr val="595959"/>
                    </a:gs>
                  </a:gsLst>
                  <a:lin ang="5400000" scaled="0"/>
                </a:gradFill>
              </a:defRPr>
            </a:lvl1pPr>
          </a:lstStyle>
          <a:p>
            <a:r>
              <a:rPr lang="en-US" dirty="0"/>
              <a:t>SQL Data Access Traffic Through Public </a:t>
            </a:r>
            <a:r>
              <a:rPr lang="en-US" dirty="0" smtClean="0"/>
              <a:t>Endpoint</a:t>
            </a:r>
            <a:endParaRPr lang="en-US" dirty="0"/>
          </a:p>
        </p:txBody>
      </p:sp>
      <p:sp>
        <p:nvSpPr>
          <p:cNvPr id="30" name="Content Placeholder 2"/>
          <p:cNvSpPr txBox="1">
            <a:spLocks/>
          </p:cNvSpPr>
          <p:nvPr/>
        </p:nvSpPr>
        <p:spPr>
          <a:xfrm>
            <a:off x="389438" y="3065200"/>
            <a:ext cx="3870591" cy="1637982"/>
          </a:xfrm>
          <a:prstGeom prst="rect">
            <a:avLst/>
          </a:prstGeom>
        </p:spPr>
        <p:txBody>
          <a:bodyPr vert="horz" wrap="square" lIns="0" tIns="0" rIns="0" bIns="0" rtlCol="0">
            <a:norm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pc="-75" dirty="0">
                <a:solidFill>
                  <a:schemeClr val="accent2">
                    <a:alpha val="99000"/>
                  </a:schemeClr>
                </a:solidFill>
                <a:latin typeface="Segoe UI Light" pitchFamily="34" charset="0"/>
              </a:rPr>
              <a:t>Weaknesses</a:t>
            </a:r>
          </a:p>
          <a:p>
            <a:pPr marL="0" indent="0">
              <a:buNone/>
            </a:pPr>
            <a:r>
              <a:rPr lang="en-US" sz="1800" dirty="0">
                <a:gradFill>
                  <a:gsLst>
                    <a:gs pos="0">
                      <a:srgbClr val="595959"/>
                    </a:gs>
                    <a:gs pos="86000">
                      <a:srgbClr val="595959"/>
                    </a:gs>
                  </a:gsLst>
                  <a:lin ang="5400000" scaled="0"/>
                </a:gradFill>
              </a:rPr>
              <a:t>Higher Latency</a:t>
            </a:r>
          </a:p>
          <a:p>
            <a:pPr marL="0" indent="0">
              <a:buNone/>
            </a:pPr>
            <a:r>
              <a:rPr lang="en-US" sz="1800" dirty="0">
                <a:gradFill>
                  <a:gsLst>
                    <a:gs pos="0">
                      <a:srgbClr val="595959"/>
                    </a:gs>
                    <a:gs pos="86000">
                      <a:srgbClr val="595959"/>
                    </a:gs>
                  </a:gsLst>
                  <a:lin ang="5400000" scaled="0"/>
                </a:gradFill>
              </a:rPr>
              <a:t>Less Secure</a:t>
            </a:r>
            <a:br>
              <a:rPr lang="en-US" sz="1800" dirty="0">
                <a:gradFill>
                  <a:gsLst>
                    <a:gs pos="0">
                      <a:srgbClr val="595959"/>
                    </a:gs>
                    <a:gs pos="86000">
                      <a:srgbClr val="595959"/>
                    </a:gs>
                  </a:gsLst>
                  <a:lin ang="5400000" scaled="0"/>
                </a:gradFill>
              </a:rPr>
            </a:br>
            <a:r>
              <a:rPr lang="en-US" sz="1800" dirty="0">
                <a:gradFill>
                  <a:gsLst>
                    <a:gs pos="0">
                      <a:srgbClr val="595959"/>
                    </a:gs>
                    <a:gs pos="86000">
                      <a:srgbClr val="595959"/>
                    </a:gs>
                  </a:gsLst>
                  <a:lin ang="5400000" scaled="0"/>
                </a:gradFill>
              </a:rPr>
              <a:t>Management/Deployment Overhead</a:t>
            </a:r>
          </a:p>
        </p:txBody>
      </p:sp>
      <p:grpSp>
        <p:nvGrpSpPr>
          <p:cNvPr id="42" name="Group 41"/>
          <p:cNvGrpSpPr/>
          <p:nvPr/>
        </p:nvGrpSpPr>
        <p:grpSpPr>
          <a:xfrm>
            <a:off x="5821316" y="3145174"/>
            <a:ext cx="2932059" cy="1697005"/>
            <a:chOff x="214313" y="2174875"/>
            <a:chExt cx="990600" cy="598488"/>
          </a:xfrm>
          <a:solidFill>
            <a:schemeClr val="accent2"/>
          </a:solidFill>
        </p:grpSpPr>
        <p:sp>
          <p:nvSpPr>
            <p:cNvPr id="43"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5" name="Group 44"/>
          <p:cNvGrpSpPr/>
          <p:nvPr/>
        </p:nvGrpSpPr>
        <p:grpSpPr>
          <a:xfrm>
            <a:off x="5821314" y="1051593"/>
            <a:ext cx="2932059" cy="1697005"/>
            <a:chOff x="214313" y="2174875"/>
            <a:chExt cx="990600" cy="598488"/>
          </a:xfrm>
          <a:solidFill>
            <a:schemeClr val="accent2"/>
          </a:solidFill>
        </p:grpSpPr>
        <p:sp>
          <p:nvSpPr>
            <p:cNvPr id="46"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9" name="Group 48"/>
          <p:cNvGrpSpPr/>
          <p:nvPr/>
        </p:nvGrpSpPr>
        <p:grpSpPr>
          <a:xfrm>
            <a:off x="6693960" y="1772197"/>
            <a:ext cx="686109" cy="826566"/>
            <a:chOff x="6416842" y="3516010"/>
            <a:chExt cx="1304729" cy="1572236"/>
          </a:xfrm>
        </p:grpSpPr>
        <p:pic>
          <p:nvPicPr>
            <p:cNvPr id="51" name="Picture 6" descr="\\magnum\Projects\Microsoft\Cloud Power FY12\Design\Icons\PNGs\Server_2.png"/>
            <p:cNvPicPr>
              <a:picLocks noChangeAspect="1" noChangeArrowheads="1"/>
            </p:cNvPicPr>
            <p:nvPr/>
          </p:nvPicPr>
          <p:blipFill rotWithShape="1">
            <a:blip r:embed="rId4" cstate="print">
              <a:biLevel thresh="25000"/>
            </a:blip>
            <a:srcRect l="27509"/>
            <a:stretch/>
          </p:blipFill>
          <p:spPr bwMode="auto">
            <a:xfrm>
              <a:off x="6416842" y="3516010"/>
              <a:ext cx="1175708" cy="1572236"/>
            </a:xfrm>
            <a:prstGeom prst="rect">
              <a:avLst/>
            </a:prstGeom>
            <a:noFill/>
          </p:spPr>
        </p:pic>
        <p:sp>
          <p:nvSpPr>
            <p:cNvPr id="52" name="Freeform 62"/>
            <p:cNvSpPr>
              <a:spLocks noEditPoints="1"/>
            </p:cNvSpPr>
            <p:nvPr/>
          </p:nvSpPr>
          <p:spPr bwMode="black">
            <a:xfrm>
              <a:off x="7025725" y="4197560"/>
              <a:ext cx="695846" cy="695665"/>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200"/>
            </a:p>
          </p:txBody>
        </p:sp>
      </p:grpSp>
      <p:sp>
        <p:nvSpPr>
          <p:cNvPr id="50" name="TextBox 49"/>
          <p:cNvSpPr txBox="1"/>
          <p:nvPr/>
        </p:nvSpPr>
        <p:spPr>
          <a:xfrm>
            <a:off x="6116715" y="2522115"/>
            <a:ext cx="1753144" cy="173124"/>
          </a:xfrm>
          <a:prstGeom prst="rect">
            <a:avLst/>
          </a:prstGeom>
          <a:noFill/>
        </p:spPr>
        <p:txBody>
          <a:bodyPr wrap="square" lIns="0" tIns="0" rIns="0" bIns="0" rtlCol="0">
            <a:spAutoFit/>
          </a:bodyPr>
          <a:lstStyle/>
          <a:p>
            <a:pPr algn="ctr"/>
            <a:r>
              <a:rPr lang="en-US" sz="1100" dirty="0">
                <a:solidFill>
                  <a:schemeClr val="bg1">
                    <a:alpha val="99000"/>
                  </a:schemeClr>
                </a:solidFill>
              </a:rPr>
              <a:t>Cloud Service or Web Site</a:t>
            </a:r>
          </a:p>
        </p:txBody>
      </p:sp>
      <p:sp>
        <p:nvSpPr>
          <p:cNvPr id="54" name="TextBox 53"/>
          <p:cNvSpPr txBox="1"/>
          <p:nvPr/>
        </p:nvSpPr>
        <p:spPr>
          <a:xfrm>
            <a:off x="7701594" y="3358984"/>
            <a:ext cx="920176" cy="369332"/>
          </a:xfrm>
          <a:prstGeom prst="rect">
            <a:avLst/>
          </a:prstGeom>
          <a:noFill/>
        </p:spPr>
        <p:txBody>
          <a:bodyPr wrap="square" lIns="0" tIns="0" rIns="0" bIns="0" rtlCol="0">
            <a:spAutoFit/>
          </a:bodyPr>
          <a:lstStyle/>
          <a:p>
            <a:pPr algn="r"/>
            <a:r>
              <a:rPr lang="en-US" sz="1200" dirty="0">
                <a:solidFill>
                  <a:schemeClr val="bg1">
                    <a:alpha val="99000"/>
                  </a:schemeClr>
                </a:solidFill>
              </a:rPr>
              <a:t>Cloud </a:t>
            </a:r>
          </a:p>
          <a:p>
            <a:pPr algn="r"/>
            <a:r>
              <a:rPr lang="en-US" sz="1200" dirty="0">
                <a:solidFill>
                  <a:schemeClr val="bg1">
                    <a:alpha val="99000"/>
                  </a:schemeClr>
                </a:solidFill>
              </a:rPr>
              <a:t>Service </a:t>
            </a:r>
          </a:p>
        </p:txBody>
      </p:sp>
      <p:sp>
        <p:nvSpPr>
          <p:cNvPr id="56" name="TextBox 55"/>
          <p:cNvSpPr txBox="1"/>
          <p:nvPr/>
        </p:nvSpPr>
        <p:spPr>
          <a:xfrm>
            <a:off x="7319307" y="4159409"/>
            <a:ext cx="660522" cy="430887"/>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r>
              <a:rPr lang="en-US" dirty="0" smtClean="0"/>
              <a:t>SQL Server</a:t>
            </a:r>
            <a:endParaRPr lang="en-US" dirty="0"/>
          </a:p>
        </p:txBody>
      </p:sp>
      <p:grpSp>
        <p:nvGrpSpPr>
          <p:cNvPr id="58" name="Group 57"/>
          <p:cNvGrpSpPr/>
          <p:nvPr/>
        </p:nvGrpSpPr>
        <p:grpSpPr>
          <a:xfrm>
            <a:off x="6887897" y="4173603"/>
            <a:ext cx="470076" cy="393941"/>
            <a:chOff x="8480471" y="4278533"/>
            <a:chExt cx="813936" cy="682287"/>
          </a:xfrm>
        </p:grpSpPr>
        <p:sp>
          <p:nvSpPr>
            <p:cNvPr id="62" name="Freeform 34"/>
            <p:cNvSpPr>
              <a:spLocks noEditPoints="1"/>
            </p:cNvSpPr>
            <p:nvPr/>
          </p:nvSpPr>
          <p:spPr bwMode="auto">
            <a:xfrm>
              <a:off x="8810226" y="4485693"/>
              <a:ext cx="484181" cy="475127"/>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555491"/>
              <a:endParaRPr lang="en-US" spc="-92">
                <a:solidFill>
                  <a:schemeClr val="tx1">
                    <a:lumMod val="50000"/>
                  </a:schemeClr>
                </a:solidFill>
                <a:latin typeface="Segoe Light" pitchFamily="34" charset="0"/>
              </a:endParaRPr>
            </a:p>
          </p:txBody>
        </p:sp>
        <p:sp>
          <p:nvSpPr>
            <p:cNvPr id="63" name="Freeform 62"/>
            <p:cNvSpPr>
              <a:spLocks noEditPoints="1"/>
            </p:cNvSpPr>
            <p:nvPr/>
          </p:nvSpPr>
          <p:spPr bwMode="black">
            <a:xfrm>
              <a:off x="8480471" y="4278533"/>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491"/>
              <a:r>
                <a:rPr lang="en-US" spc="-92" dirty="0">
                  <a:solidFill>
                    <a:schemeClr val="tx1">
                      <a:lumMod val="50000"/>
                    </a:schemeClr>
                  </a:solidFill>
                  <a:latin typeface="Segoe Light" pitchFamily="34" charset="0"/>
                </a:rPr>
                <a:t> </a:t>
              </a:r>
            </a:p>
          </p:txBody>
        </p:sp>
      </p:grpSp>
      <p:sp>
        <p:nvSpPr>
          <p:cNvPr id="64" name="TextBox 63"/>
          <p:cNvSpPr txBox="1"/>
          <p:nvPr/>
        </p:nvSpPr>
        <p:spPr>
          <a:xfrm>
            <a:off x="4670197" y="1371653"/>
            <a:ext cx="1002409" cy="346249"/>
          </a:xfrm>
          <a:prstGeom prst="rect">
            <a:avLst/>
          </a:prstGeom>
          <a:noFill/>
        </p:spPr>
        <p:txBody>
          <a:bodyPr wrap="square" lIns="0" tIns="0" rIns="0" bIns="0" rtlCol="0">
            <a:spAutoFit/>
          </a:bodyPr>
          <a:lstStyle/>
          <a:p>
            <a:pPr algn="ctr"/>
            <a:r>
              <a:rPr lang="en-US" sz="1100" dirty="0">
                <a:gradFill>
                  <a:gsLst>
                    <a:gs pos="0">
                      <a:srgbClr val="595959"/>
                    </a:gs>
                    <a:gs pos="86000">
                      <a:srgbClr val="595959"/>
                    </a:gs>
                  </a:gsLst>
                  <a:lin ang="5400000" scaled="0"/>
                </a:gradFill>
              </a:rPr>
              <a:t>Load </a:t>
            </a:r>
            <a:br>
              <a:rPr lang="en-US" sz="1100" dirty="0">
                <a:gradFill>
                  <a:gsLst>
                    <a:gs pos="0">
                      <a:srgbClr val="595959"/>
                    </a:gs>
                    <a:gs pos="86000">
                      <a:srgbClr val="595959"/>
                    </a:gs>
                  </a:gsLst>
                  <a:lin ang="5400000" scaled="0"/>
                </a:gradFill>
              </a:rPr>
            </a:br>
            <a:r>
              <a:rPr lang="en-US" sz="1100" dirty="0">
                <a:gradFill>
                  <a:gsLst>
                    <a:gs pos="0">
                      <a:srgbClr val="595959"/>
                    </a:gs>
                    <a:gs pos="86000">
                      <a:srgbClr val="595959"/>
                    </a:gs>
                  </a:gsLst>
                  <a:lin ang="5400000" scaled="0"/>
                </a:gradFill>
              </a:rPr>
              <a:t>Balancer</a:t>
            </a:r>
          </a:p>
        </p:txBody>
      </p:sp>
      <p:sp>
        <p:nvSpPr>
          <p:cNvPr id="65" name="Right Arrow 64"/>
          <p:cNvSpPr/>
          <p:nvPr/>
        </p:nvSpPr>
        <p:spPr bwMode="auto">
          <a:xfrm>
            <a:off x="5474274" y="1770982"/>
            <a:ext cx="1203509" cy="623210"/>
          </a:xfrm>
          <a:prstGeom prst="rightArrow">
            <a:avLst/>
          </a:prstGeom>
          <a:solidFill>
            <a:schemeClr val="accent4"/>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r>
              <a:rPr lang="en-US" sz="2100" dirty="0">
                <a:gradFill>
                  <a:gsLst>
                    <a:gs pos="0">
                      <a:srgbClr val="FFFFFF"/>
                    </a:gs>
                    <a:gs pos="100000">
                      <a:srgbClr val="FFFFFF"/>
                    </a:gs>
                  </a:gsLst>
                  <a:lin ang="5400000" scaled="0"/>
                </a:gradFill>
              </a:rPr>
              <a:t>80</a:t>
            </a:r>
          </a:p>
        </p:txBody>
      </p:sp>
      <p:sp>
        <p:nvSpPr>
          <p:cNvPr id="66" name="Oval 65"/>
          <p:cNvSpPr/>
          <p:nvPr/>
        </p:nvSpPr>
        <p:spPr bwMode="auto">
          <a:xfrm>
            <a:off x="5252653" y="1904593"/>
            <a:ext cx="469981" cy="40354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5" name="Right Arrow 114"/>
          <p:cNvSpPr/>
          <p:nvPr/>
        </p:nvSpPr>
        <p:spPr bwMode="auto">
          <a:xfrm>
            <a:off x="5698799" y="4055434"/>
            <a:ext cx="1203509" cy="623210"/>
          </a:xfrm>
          <a:prstGeom prst="rightArrow">
            <a:avLst/>
          </a:prstGeom>
          <a:solidFill>
            <a:schemeClr val="accent4"/>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r>
              <a:rPr lang="en-US" sz="1500" dirty="0">
                <a:gradFill>
                  <a:gsLst>
                    <a:gs pos="0">
                      <a:srgbClr val="FFFFFF"/>
                    </a:gs>
                    <a:gs pos="100000">
                      <a:srgbClr val="FFFFFF"/>
                    </a:gs>
                  </a:gsLst>
                  <a:lin ang="5400000" scaled="0"/>
                </a:gradFill>
              </a:rPr>
              <a:t>2001-1433</a:t>
            </a:r>
          </a:p>
        </p:txBody>
      </p:sp>
      <p:grpSp>
        <p:nvGrpSpPr>
          <p:cNvPr id="67" name="Group 66"/>
          <p:cNvGrpSpPr/>
          <p:nvPr/>
        </p:nvGrpSpPr>
        <p:grpSpPr bwMode="black">
          <a:xfrm>
            <a:off x="4625940" y="1712562"/>
            <a:ext cx="1106814" cy="854183"/>
            <a:chOff x="7010400" y="2133600"/>
            <a:chExt cx="1379538" cy="1065213"/>
          </a:xfrm>
          <a:solidFill>
            <a:schemeClr val="tx2"/>
          </a:solidFill>
        </p:grpSpPr>
        <p:sp>
          <p:nvSpPr>
            <p:cNvPr id="68"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9"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0"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1"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2"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3"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4"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5"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6"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7"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8"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9"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0"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1"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2"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3"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4"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5"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6"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7"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8"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9"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0"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1"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2"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3"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4"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5"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6"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7"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8"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9"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0"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1"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2"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3"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4"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5"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6"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7"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8"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9"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10"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11"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12"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13"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14"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grpSp>
      <p:sp>
        <p:nvSpPr>
          <p:cNvPr id="41" name="TextBox 40"/>
          <p:cNvSpPr txBox="1"/>
          <p:nvPr/>
        </p:nvSpPr>
        <p:spPr>
          <a:xfrm>
            <a:off x="5463369" y="3145174"/>
            <a:ext cx="2997670" cy="646331"/>
          </a:xfrm>
          <a:prstGeom prst="rect">
            <a:avLst/>
          </a:prstGeom>
          <a:noFill/>
        </p:spPr>
        <p:txBody>
          <a:bodyPr wrap="square" lIns="0" tIns="0" rIns="0" bIns="0" rtlCol="0">
            <a:spAutoFit/>
          </a:bodyPr>
          <a:lstStyle>
            <a:defPPr>
              <a:defRPr lang="en-US"/>
            </a:defPPr>
            <a:lvl1pPr algn="ctr">
              <a:defRPr sz="1400">
                <a:gradFill>
                  <a:gsLst>
                    <a:gs pos="0">
                      <a:srgbClr val="595959"/>
                    </a:gs>
                    <a:gs pos="86000">
                      <a:srgbClr val="595959"/>
                    </a:gs>
                  </a:gsLst>
                  <a:lin ang="5400000" scaled="0"/>
                </a:gradFill>
              </a:defRPr>
            </a:lvl1pPr>
          </a:lstStyle>
          <a:p>
            <a:pPr algn="l"/>
            <a:r>
              <a:rPr lang="en-US" dirty="0"/>
              <a:t>Secure Endpoints </a:t>
            </a:r>
            <a:r>
              <a:rPr lang="en-US" dirty="0" smtClean="0"/>
              <a:t/>
            </a:r>
            <a:br>
              <a:rPr lang="en-US" dirty="0" smtClean="0"/>
            </a:br>
            <a:r>
              <a:rPr lang="en-US" dirty="0" smtClean="0"/>
              <a:t>with Windows </a:t>
            </a:r>
            <a:br>
              <a:rPr lang="en-US" dirty="0" smtClean="0"/>
            </a:br>
            <a:r>
              <a:rPr lang="en-US" dirty="0" smtClean="0"/>
              <a:t>Server </a:t>
            </a:r>
            <a:r>
              <a:rPr lang="en-US" dirty="0"/>
              <a:t>Firewall</a:t>
            </a:r>
          </a:p>
        </p:txBody>
      </p:sp>
      <p:sp>
        <p:nvSpPr>
          <p:cNvPr id="119" name="Freeform 92"/>
          <p:cNvSpPr>
            <a:spLocks noEditPoints="1"/>
          </p:cNvSpPr>
          <p:nvPr/>
        </p:nvSpPr>
        <p:spPr bwMode="black">
          <a:xfrm>
            <a:off x="6638566" y="3408404"/>
            <a:ext cx="133322" cy="181603"/>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chemeClr val="tx2"/>
          </a:solidFill>
          <a:ln>
            <a:noFill/>
          </a:ln>
          <a:extLst/>
        </p:spPr>
        <p:txBody>
          <a:bodyPr vert="horz" wrap="square" lIns="91424" tIns="45712" rIns="91424" bIns="45712" numCol="1" anchor="t" anchorCtr="0" compatLnSpc="1">
            <a:prstTxWarp prst="textNoShape">
              <a:avLst/>
            </a:prstTxWarp>
          </a:bodyPr>
          <a:lstStyle/>
          <a:p>
            <a:endParaRPr lang="en-US"/>
          </a:p>
        </p:txBody>
      </p:sp>
      <p:sp>
        <p:nvSpPr>
          <p:cNvPr id="168" name="TextBox 167"/>
          <p:cNvSpPr txBox="1"/>
          <p:nvPr/>
        </p:nvSpPr>
        <p:spPr>
          <a:xfrm>
            <a:off x="4737063" y="4780097"/>
            <a:ext cx="1002409" cy="346249"/>
          </a:xfrm>
          <a:prstGeom prst="rect">
            <a:avLst/>
          </a:prstGeom>
          <a:noFill/>
        </p:spPr>
        <p:txBody>
          <a:bodyPr wrap="square" lIns="0" tIns="0" rIns="0" bIns="0" rtlCol="0">
            <a:spAutoFit/>
          </a:bodyPr>
          <a:lstStyle/>
          <a:p>
            <a:pPr algn="ctr"/>
            <a:r>
              <a:rPr lang="en-US" sz="1100" dirty="0">
                <a:gradFill>
                  <a:gsLst>
                    <a:gs pos="0">
                      <a:srgbClr val="595959"/>
                    </a:gs>
                    <a:gs pos="86000">
                      <a:srgbClr val="595959"/>
                    </a:gs>
                  </a:gsLst>
                  <a:lin ang="5400000" scaled="0"/>
                </a:gradFill>
              </a:rPr>
              <a:t>Load </a:t>
            </a:r>
            <a:br>
              <a:rPr lang="en-US" sz="1100" dirty="0">
                <a:gradFill>
                  <a:gsLst>
                    <a:gs pos="0">
                      <a:srgbClr val="595959"/>
                    </a:gs>
                    <a:gs pos="86000">
                      <a:srgbClr val="595959"/>
                    </a:gs>
                  </a:gsLst>
                  <a:lin ang="5400000" scaled="0"/>
                </a:gradFill>
              </a:rPr>
            </a:br>
            <a:r>
              <a:rPr lang="en-US" sz="1100" dirty="0">
                <a:gradFill>
                  <a:gsLst>
                    <a:gs pos="0">
                      <a:srgbClr val="595959"/>
                    </a:gs>
                    <a:gs pos="86000">
                      <a:srgbClr val="595959"/>
                    </a:gs>
                  </a:gsLst>
                  <a:lin ang="5400000" scaled="0"/>
                </a:gradFill>
              </a:rPr>
              <a:t>Balancer</a:t>
            </a:r>
          </a:p>
        </p:txBody>
      </p:sp>
      <p:sp>
        <p:nvSpPr>
          <p:cNvPr id="169" name="Oval 168"/>
          <p:cNvSpPr/>
          <p:nvPr/>
        </p:nvSpPr>
        <p:spPr bwMode="auto">
          <a:xfrm>
            <a:off x="5288243" y="4159415"/>
            <a:ext cx="469981" cy="40354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70" name="Rounded Rectangle 169"/>
          <p:cNvSpPr/>
          <p:nvPr/>
        </p:nvSpPr>
        <p:spPr bwMode="auto">
          <a:xfrm rot="3637710">
            <a:off x="4826006" y="4155373"/>
            <a:ext cx="432019" cy="409729"/>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116" name="Group 115"/>
          <p:cNvGrpSpPr/>
          <p:nvPr/>
        </p:nvGrpSpPr>
        <p:grpSpPr bwMode="black">
          <a:xfrm>
            <a:off x="4660961" y="3971211"/>
            <a:ext cx="1106814" cy="854183"/>
            <a:chOff x="7010400" y="2133600"/>
            <a:chExt cx="1379538" cy="1065213"/>
          </a:xfrm>
          <a:solidFill>
            <a:schemeClr val="tx2"/>
          </a:solidFill>
        </p:grpSpPr>
        <p:sp>
          <p:nvSpPr>
            <p:cNvPr id="120"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1"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2"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3"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4"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5"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7"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8"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9"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0"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1"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2"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3"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4"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5"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6"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7"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8"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9"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0"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1"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2"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3"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4"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5"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6"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7"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8"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9"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0"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1"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2"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3"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4"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5"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6"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7"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8"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9"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0"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1"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2"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3"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4"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5"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6"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7"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grpSp>
    </p:spTree>
    <p:extLst>
      <p:ext uri="{BB962C8B-B14F-4D97-AF65-F5344CB8AC3E}">
        <p14:creationId xmlns:p14="http://schemas.microsoft.com/office/powerpoint/2010/main" val="5967539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right)">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xEl>
                                              <p:pRg st="0" end="0"/>
                                            </p:txEl>
                                          </p:spTgt>
                                        </p:tgtEl>
                                        <p:attrNameLst>
                                          <p:attrName>style.visibility</p:attrName>
                                        </p:attrNameLst>
                                      </p:cBhvr>
                                      <p:to>
                                        <p:strVal val="visible"/>
                                      </p:to>
                                    </p:set>
                                    <p:animEffect transition="in" filter="fade">
                                      <p:cBhvr>
                                        <p:cTn id="10" dur="500"/>
                                        <p:tgtEl>
                                          <p:spTgt spid="2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8">
                                            <p:txEl>
                                              <p:pRg st="1" end="1"/>
                                            </p:txEl>
                                          </p:spTgt>
                                        </p:tgtEl>
                                        <p:attrNameLst>
                                          <p:attrName>style.visibility</p:attrName>
                                        </p:attrNameLst>
                                      </p:cBhvr>
                                      <p:to>
                                        <p:strVal val="visible"/>
                                      </p:to>
                                    </p:set>
                                    <p:animEffect transition="in" filter="fade">
                                      <p:cBhvr>
                                        <p:cTn id="13" dur="500"/>
                                        <p:tgtEl>
                                          <p:spTgt spid="28">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8">
                                            <p:txEl>
                                              <p:pRg st="2" end="2"/>
                                            </p:txEl>
                                          </p:spTgt>
                                        </p:tgtEl>
                                        <p:attrNameLst>
                                          <p:attrName>style.visibility</p:attrName>
                                        </p:attrNameLst>
                                      </p:cBhvr>
                                      <p:to>
                                        <p:strVal val="visible"/>
                                      </p:to>
                                    </p:set>
                                    <p:animEffect transition="in" filter="fade">
                                      <p:cBhvr>
                                        <p:cTn id="16" dur="500"/>
                                        <p:tgtEl>
                                          <p:spTgt spid="28">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8">
                                            <p:txEl>
                                              <p:pRg st="3" end="3"/>
                                            </p:txEl>
                                          </p:spTgt>
                                        </p:tgtEl>
                                        <p:attrNameLst>
                                          <p:attrName>style.visibility</p:attrName>
                                        </p:attrNameLst>
                                      </p:cBhvr>
                                      <p:to>
                                        <p:strVal val="visible"/>
                                      </p:to>
                                    </p:set>
                                    <p:animEffect transition="in" filter="fade">
                                      <p:cBhvr>
                                        <p:cTn id="19" dur="500"/>
                                        <p:tgtEl>
                                          <p:spTgt spid="28">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8">
                                            <p:txEl>
                                              <p:pRg st="4" end="4"/>
                                            </p:txEl>
                                          </p:spTgt>
                                        </p:tgtEl>
                                        <p:attrNameLst>
                                          <p:attrName>style.visibility</p:attrName>
                                        </p:attrNameLst>
                                      </p:cBhvr>
                                      <p:to>
                                        <p:strVal val="visible"/>
                                      </p:to>
                                    </p:set>
                                    <p:animEffect transition="in" filter="fade">
                                      <p:cBhvr>
                                        <p:cTn id="22" dur="500"/>
                                        <p:tgtEl>
                                          <p:spTgt spid="28">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fade">
                                      <p:cBhvr>
                                        <p:cTn id="3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uild="p"/>
      <p:bldP spid="29" grpId="0"/>
      <p:bldP spid="3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498598"/>
          </a:xfrm>
        </p:spPr>
        <p:txBody>
          <a:bodyPr/>
          <a:lstStyle/>
          <a:p>
            <a:r>
              <a:rPr lang="en-US" sz="3600" dirty="0"/>
              <a:t>Connecting Cloud Services with VNET</a:t>
            </a:r>
          </a:p>
        </p:txBody>
      </p:sp>
      <p:sp>
        <p:nvSpPr>
          <p:cNvPr id="34" name="Content Placeholder 2"/>
          <p:cNvSpPr>
            <a:spLocks noGrp="1"/>
          </p:cNvSpPr>
          <p:nvPr>
            <p:ph type="body" sz="quarter" idx="10"/>
          </p:nvPr>
        </p:nvSpPr>
        <p:spPr>
          <a:xfrm>
            <a:off x="389436" y="1085849"/>
            <a:ext cx="8363938" cy="1419363"/>
          </a:xfrm>
        </p:spPr>
        <p:txBody>
          <a:bodyPr/>
          <a:lstStyle/>
          <a:p>
            <a:r>
              <a:rPr lang="en-US" sz="2400" dirty="0">
                <a:solidFill>
                  <a:schemeClr val="accent2">
                    <a:alpha val="99000"/>
                  </a:schemeClr>
                </a:solidFill>
              </a:rPr>
              <a:t>Strengths</a:t>
            </a:r>
          </a:p>
          <a:p>
            <a:pPr lvl="1"/>
            <a:r>
              <a:rPr lang="en-US" sz="1800" spc="0" dirty="0" smtClean="0"/>
              <a:t>Protect VMs from the open Internet</a:t>
            </a:r>
            <a:endParaRPr lang="en-US" sz="1800" spc="0" dirty="0"/>
          </a:p>
          <a:p>
            <a:pPr lvl="1"/>
            <a:r>
              <a:rPr lang="en-US" sz="1800" spc="0" dirty="0" smtClean="0"/>
              <a:t>Lower </a:t>
            </a:r>
            <a:r>
              <a:rPr lang="en-US" sz="1800" spc="0" dirty="0"/>
              <a:t>Latency</a:t>
            </a:r>
          </a:p>
          <a:p>
            <a:pPr lvl="1"/>
            <a:r>
              <a:rPr lang="en-US" sz="1800" spc="0" dirty="0" smtClean="0"/>
              <a:t>VIP </a:t>
            </a:r>
            <a:r>
              <a:rPr lang="en-US" sz="1800" spc="0" dirty="0"/>
              <a:t>Swap (web / worker roles)</a:t>
            </a:r>
          </a:p>
          <a:p>
            <a:pPr lvl="1"/>
            <a:r>
              <a:rPr lang="en-US" sz="1800" spc="0" dirty="0"/>
              <a:t>Advanced Connectivity Requirements</a:t>
            </a:r>
          </a:p>
        </p:txBody>
      </p:sp>
      <p:sp>
        <p:nvSpPr>
          <p:cNvPr id="40" name="Content Placeholder 2"/>
          <p:cNvSpPr txBox="1">
            <a:spLocks/>
          </p:cNvSpPr>
          <p:nvPr/>
        </p:nvSpPr>
        <p:spPr>
          <a:xfrm>
            <a:off x="389437" y="2871068"/>
            <a:ext cx="3816804" cy="2091707"/>
          </a:xfrm>
          <a:prstGeom prst="rect">
            <a:avLst/>
          </a:prstGeom>
        </p:spPr>
        <p:txBody>
          <a:bodyPr vert="horz" wrap="square" lIns="0" tIns="0" rIns="0" bIns="0" rtlCol="0">
            <a:norm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pc="-75" dirty="0">
                <a:solidFill>
                  <a:schemeClr val="accent2">
                    <a:alpha val="99000"/>
                  </a:schemeClr>
                </a:solidFill>
                <a:latin typeface="Segoe UI Light" pitchFamily="34" charset="0"/>
              </a:rPr>
              <a:t>Weaknesses</a:t>
            </a:r>
          </a:p>
          <a:p>
            <a:pPr marL="48810" indent="0">
              <a:buNone/>
            </a:pPr>
            <a:r>
              <a:rPr lang="en-US" sz="1800" dirty="0">
                <a:gradFill>
                  <a:gsLst>
                    <a:gs pos="0">
                      <a:srgbClr val="595959"/>
                    </a:gs>
                    <a:gs pos="86000">
                      <a:srgbClr val="595959"/>
                    </a:gs>
                  </a:gsLst>
                  <a:lin ang="5400000" scaled="0"/>
                </a:gradFill>
              </a:rPr>
              <a:t>VNET Complexity</a:t>
            </a:r>
          </a:p>
          <a:p>
            <a:pPr marL="0" indent="0">
              <a:buNone/>
            </a:pPr>
            <a:r>
              <a:rPr lang="en-US" sz="1800" dirty="0" smtClean="0">
                <a:solidFill>
                  <a:schemeClr val="tx2"/>
                </a:solidFill>
              </a:rPr>
              <a:t> Windows Azure Provided </a:t>
            </a:r>
            <a:r>
              <a:rPr lang="en-US" sz="1800" dirty="0">
                <a:solidFill>
                  <a:schemeClr val="tx2"/>
                </a:solidFill>
              </a:rPr>
              <a:t>DNS does </a:t>
            </a:r>
            <a:r>
              <a:rPr lang="en-US" sz="1800" dirty="0" smtClean="0">
                <a:solidFill>
                  <a:schemeClr val="tx2"/>
                </a:solidFill>
              </a:rPr>
              <a:t> not span  cloud </a:t>
            </a:r>
            <a:r>
              <a:rPr lang="en-US" sz="1800" dirty="0">
                <a:solidFill>
                  <a:schemeClr val="tx2"/>
                </a:solidFill>
              </a:rPr>
              <a:t>services</a:t>
            </a:r>
          </a:p>
        </p:txBody>
      </p:sp>
      <p:grpSp>
        <p:nvGrpSpPr>
          <p:cNvPr id="45" name="Group 44"/>
          <p:cNvGrpSpPr/>
          <p:nvPr/>
        </p:nvGrpSpPr>
        <p:grpSpPr>
          <a:xfrm>
            <a:off x="5817370" y="3145174"/>
            <a:ext cx="2932059" cy="1697005"/>
            <a:chOff x="214313" y="2174875"/>
            <a:chExt cx="990600" cy="598488"/>
          </a:xfrm>
          <a:solidFill>
            <a:schemeClr val="accent2"/>
          </a:solidFill>
        </p:grpSpPr>
        <p:sp>
          <p:nvSpPr>
            <p:cNvPr id="46"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8" name="Group 47"/>
          <p:cNvGrpSpPr/>
          <p:nvPr/>
        </p:nvGrpSpPr>
        <p:grpSpPr>
          <a:xfrm>
            <a:off x="5821314" y="1051593"/>
            <a:ext cx="2932059" cy="1697005"/>
            <a:chOff x="214313" y="2174875"/>
            <a:chExt cx="990600" cy="598488"/>
          </a:xfrm>
          <a:solidFill>
            <a:schemeClr val="accent2"/>
          </a:solidFill>
        </p:grpSpPr>
        <p:sp>
          <p:nvSpPr>
            <p:cNvPr id="49"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51" name="TextBox 50"/>
          <p:cNvSpPr txBox="1"/>
          <p:nvPr/>
        </p:nvSpPr>
        <p:spPr>
          <a:xfrm>
            <a:off x="6545261" y="2899613"/>
            <a:ext cx="872739" cy="346249"/>
          </a:xfrm>
          <a:prstGeom prst="rect">
            <a:avLst/>
          </a:prstGeom>
          <a:noFill/>
        </p:spPr>
        <p:txBody>
          <a:bodyPr wrap="square" lIns="0" tIns="0" rIns="0" bIns="0" rtlCol="0">
            <a:spAutoFit/>
          </a:bodyPr>
          <a:lstStyle/>
          <a:p>
            <a:pPr algn="ctr"/>
            <a:r>
              <a:rPr lang="en-US" sz="1100" dirty="0">
                <a:solidFill>
                  <a:schemeClr val="tx2">
                    <a:alpha val="99000"/>
                  </a:schemeClr>
                </a:solidFill>
              </a:rPr>
              <a:t>Direct Access </a:t>
            </a:r>
            <a:br>
              <a:rPr lang="en-US" sz="1100" dirty="0">
                <a:solidFill>
                  <a:schemeClr val="tx2">
                    <a:alpha val="99000"/>
                  </a:schemeClr>
                </a:solidFill>
              </a:rPr>
            </a:br>
            <a:r>
              <a:rPr lang="en-US" sz="1100" dirty="0">
                <a:solidFill>
                  <a:schemeClr val="tx2">
                    <a:alpha val="99000"/>
                  </a:schemeClr>
                </a:solidFill>
              </a:rPr>
              <a:t>via VNET</a:t>
            </a:r>
          </a:p>
        </p:txBody>
      </p:sp>
      <p:sp>
        <p:nvSpPr>
          <p:cNvPr id="52" name="TextBox 51"/>
          <p:cNvSpPr txBox="1"/>
          <p:nvPr/>
        </p:nvSpPr>
        <p:spPr>
          <a:xfrm>
            <a:off x="7068990" y="1737071"/>
            <a:ext cx="1036833" cy="307777"/>
          </a:xfrm>
          <a:prstGeom prst="rect">
            <a:avLst/>
          </a:prstGeom>
          <a:noFill/>
        </p:spPr>
        <p:txBody>
          <a:bodyPr wrap="square" lIns="0" tIns="0" rIns="0" bIns="0" rtlCol="0">
            <a:spAutoFit/>
          </a:bodyPr>
          <a:lstStyle/>
          <a:p>
            <a:pPr algn="ctr"/>
            <a:r>
              <a:rPr lang="en-US" sz="1000" b="1" dirty="0" err="1">
                <a:solidFill>
                  <a:schemeClr val="bg1">
                    <a:alpha val="99000"/>
                  </a:schemeClr>
                </a:solidFill>
              </a:rPr>
              <a:t>AppSubnet</a:t>
            </a:r>
            <a:r>
              <a:rPr lang="en-US" sz="1000" b="1" dirty="0">
                <a:solidFill>
                  <a:schemeClr val="bg1">
                    <a:alpha val="99000"/>
                  </a:schemeClr>
                </a:solidFill>
              </a:rPr>
              <a:t> </a:t>
            </a:r>
          </a:p>
          <a:p>
            <a:pPr algn="ctr"/>
            <a:r>
              <a:rPr lang="en-US" sz="1000" b="1" dirty="0">
                <a:solidFill>
                  <a:schemeClr val="bg1">
                    <a:alpha val="99000"/>
                  </a:schemeClr>
                </a:solidFill>
              </a:rPr>
              <a:t>(10.0.0.0/16)</a:t>
            </a:r>
          </a:p>
        </p:txBody>
      </p:sp>
      <p:sp>
        <p:nvSpPr>
          <p:cNvPr id="53" name="TextBox 52"/>
          <p:cNvSpPr txBox="1"/>
          <p:nvPr/>
        </p:nvSpPr>
        <p:spPr>
          <a:xfrm>
            <a:off x="7037012" y="3728319"/>
            <a:ext cx="956942" cy="307777"/>
          </a:xfrm>
          <a:prstGeom prst="rect">
            <a:avLst/>
          </a:prstGeom>
          <a:noFill/>
        </p:spPr>
        <p:txBody>
          <a:bodyPr wrap="square" lIns="0" tIns="0" rIns="0" bIns="0" rtlCol="0">
            <a:spAutoFit/>
          </a:bodyPr>
          <a:lstStyle>
            <a:defPPr>
              <a:defRPr lang="en-US"/>
            </a:defPPr>
            <a:lvl1pPr algn="ctr">
              <a:defRPr sz="1200" b="1">
                <a:solidFill>
                  <a:schemeClr val="accent6">
                    <a:alpha val="99000"/>
                  </a:schemeClr>
                </a:solidFill>
              </a:defRPr>
            </a:lvl1pPr>
          </a:lstStyle>
          <a:p>
            <a:r>
              <a:rPr lang="en-US" sz="1000" dirty="0" err="1">
                <a:solidFill>
                  <a:schemeClr val="bg1">
                    <a:alpha val="99000"/>
                  </a:schemeClr>
                </a:solidFill>
              </a:rPr>
              <a:t>SQLSubnet</a:t>
            </a:r>
            <a:r>
              <a:rPr lang="en-US" sz="1000" dirty="0">
                <a:solidFill>
                  <a:schemeClr val="bg1">
                    <a:alpha val="99000"/>
                  </a:schemeClr>
                </a:solidFill>
              </a:rPr>
              <a:t> </a:t>
            </a:r>
          </a:p>
          <a:p>
            <a:r>
              <a:rPr lang="en-US" sz="1000" dirty="0">
                <a:solidFill>
                  <a:schemeClr val="bg1">
                    <a:alpha val="99000"/>
                  </a:schemeClr>
                </a:solidFill>
              </a:rPr>
              <a:t>(10.1.0.0/16)</a:t>
            </a:r>
          </a:p>
        </p:txBody>
      </p:sp>
      <p:sp>
        <p:nvSpPr>
          <p:cNvPr id="54" name="TextBox 53"/>
          <p:cNvSpPr txBox="1"/>
          <p:nvPr/>
        </p:nvSpPr>
        <p:spPr>
          <a:xfrm>
            <a:off x="4670197" y="2610656"/>
            <a:ext cx="1002409" cy="346249"/>
          </a:xfrm>
          <a:prstGeom prst="rect">
            <a:avLst/>
          </a:prstGeom>
          <a:noFill/>
        </p:spPr>
        <p:txBody>
          <a:bodyPr wrap="square" lIns="0" tIns="0" rIns="0" bIns="0" rtlCol="0">
            <a:spAutoFit/>
          </a:bodyPr>
          <a:lstStyle/>
          <a:p>
            <a:pPr algn="ctr"/>
            <a:r>
              <a:rPr lang="en-US" sz="1100" dirty="0">
                <a:gradFill>
                  <a:gsLst>
                    <a:gs pos="0">
                      <a:srgbClr val="595959"/>
                    </a:gs>
                    <a:gs pos="86000">
                      <a:srgbClr val="595959"/>
                    </a:gs>
                  </a:gsLst>
                  <a:lin ang="5400000" scaled="0"/>
                </a:gradFill>
              </a:rPr>
              <a:t>Load </a:t>
            </a:r>
            <a:br>
              <a:rPr lang="en-US" sz="1100" dirty="0">
                <a:gradFill>
                  <a:gsLst>
                    <a:gs pos="0">
                      <a:srgbClr val="595959"/>
                    </a:gs>
                    <a:gs pos="86000">
                      <a:srgbClr val="595959"/>
                    </a:gs>
                  </a:gsLst>
                  <a:lin ang="5400000" scaled="0"/>
                </a:gradFill>
              </a:rPr>
            </a:br>
            <a:r>
              <a:rPr lang="en-US" sz="1100" dirty="0">
                <a:gradFill>
                  <a:gsLst>
                    <a:gs pos="0">
                      <a:srgbClr val="595959"/>
                    </a:gs>
                    <a:gs pos="86000">
                      <a:srgbClr val="595959"/>
                    </a:gs>
                  </a:gsLst>
                  <a:lin ang="5400000" scaled="0"/>
                </a:gradFill>
              </a:rPr>
              <a:t>Balancer</a:t>
            </a:r>
          </a:p>
        </p:txBody>
      </p:sp>
      <p:sp>
        <p:nvSpPr>
          <p:cNvPr id="55" name="Right Arrow 54"/>
          <p:cNvSpPr/>
          <p:nvPr/>
        </p:nvSpPr>
        <p:spPr bwMode="auto">
          <a:xfrm>
            <a:off x="5474274" y="1770982"/>
            <a:ext cx="1203509" cy="623210"/>
          </a:xfrm>
          <a:prstGeom prst="rightArrow">
            <a:avLst/>
          </a:prstGeom>
          <a:solidFill>
            <a:schemeClr val="accent4"/>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r>
              <a:rPr lang="en-US" sz="2100" dirty="0">
                <a:gradFill>
                  <a:gsLst>
                    <a:gs pos="0">
                      <a:srgbClr val="FFFFFF"/>
                    </a:gs>
                    <a:gs pos="100000">
                      <a:srgbClr val="FFFFFF"/>
                    </a:gs>
                  </a:gsLst>
                  <a:lin ang="5400000" scaled="0"/>
                </a:gradFill>
              </a:rPr>
              <a:t>80</a:t>
            </a:r>
          </a:p>
        </p:txBody>
      </p:sp>
      <p:sp>
        <p:nvSpPr>
          <p:cNvPr id="56" name="Oval 55"/>
          <p:cNvSpPr/>
          <p:nvPr/>
        </p:nvSpPr>
        <p:spPr bwMode="auto">
          <a:xfrm>
            <a:off x="5252653" y="1904593"/>
            <a:ext cx="469981" cy="40354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57" name="Group 56"/>
          <p:cNvGrpSpPr/>
          <p:nvPr/>
        </p:nvGrpSpPr>
        <p:grpSpPr bwMode="black">
          <a:xfrm>
            <a:off x="4617987" y="1709824"/>
            <a:ext cx="1106814" cy="854183"/>
            <a:chOff x="7010400" y="2133600"/>
            <a:chExt cx="1379538" cy="1065213"/>
          </a:xfrm>
          <a:solidFill>
            <a:schemeClr val="tx2"/>
          </a:solidFill>
        </p:grpSpPr>
        <p:sp>
          <p:nvSpPr>
            <p:cNvPr id="58"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9"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0"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1"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2"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3"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4"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5"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6"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7"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8"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9"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0"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1"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2"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3"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4"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5"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6"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7"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8"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9"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0"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1"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2"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3"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4"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5"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6"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7"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8"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9"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0"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1"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2"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3"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4"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5"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6"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7"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8"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9"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0"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1"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2"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3"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4"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grpSp>
      <p:grpSp>
        <p:nvGrpSpPr>
          <p:cNvPr id="105" name="Group 104"/>
          <p:cNvGrpSpPr/>
          <p:nvPr/>
        </p:nvGrpSpPr>
        <p:grpSpPr>
          <a:xfrm>
            <a:off x="6608316" y="1772197"/>
            <a:ext cx="857394" cy="938859"/>
            <a:chOff x="3815435" y="2014965"/>
            <a:chExt cx="1240945" cy="1359207"/>
          </a:xfrm>
        </p:grpSpPr>
        <p:grpSp>
          <p:nvGrpSpPr>
            <p:cNvPr id="106" name="Group 105"/>
            <p:cNvGrpSpPr/>
            <p:nvPr/>
          </p:nvGrpSpPr>
          <p:grpSpPr>
            <a:xfrm>
              <a:off x="3939389" y="2014965"/>
              <a:ext cx="993037" cy="1196638"/>
              <a:chOff x="6416842" y="3516010"/>
              <a:chExt cx="1304729" cy="1572236"/>
            </a:xfrm>
          </p:grpSpPr>
          <p:pic>
            <p:nvPicPr>
              <p:cNvPr id="108" name="Picture 6" descr="\\magnum\Projects\Microsoft\Cloud Power FY12\Design\Icons\PNGs\Server_2.png"/>
              <p:cNvPicPr>
                <a:picLocks noChangeAspect="1" noChangeArrowheads="1"/>
              </p:cNvPicPr>
              <p:nvPr/>
            </p:nvPicPr>
            <p:blipFill rotWithShape="1">
              <a:blip r:embed="rId4" cstate="print">
                <a:biLevel thresh="25000"/>
              </a:blip>
              <a:srcRect l="27509"/>
              <a:stretch/>
            </p:blipFill>
            <p:spPr bwMode="auto">
              <a:xfrm>
                <a:off x="6416842" y="3516010"/>
                <a:ext cx="1175708" cy="1572236"/>
              </a:xfrm>
              <a:prstGeom prst="rect">
                <a:avLst/>
              </a:prstGeom>
              <a:noFill/>
            </p:spPr>
          </p:pic>
          <p:sp>
            <p:nvSpPr>
              <p:cNvPr id="109" name="Freeform 62"/>
              <p:cNvSpPr>
                <a:spLocks noEditPoints="1"/>
              </p:cNvSpPr>
              <p:nvPr/>
            </p:nvSpPr>
            <p:spPr bwMode="black">
              <a:xfrm>
                <a:off x="7025725" y="4197560"/>
                <a:ext cx="695846" cy="695665"/>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200"/>
              </a:p>
            </p:txBody>
          </p:sp>
        </p:grpSp>
        <p:sp>
          <p:nvSpPr>
            <p:cNvPr id="107" name="TextBox 106"/>
            <p:cNvSpPr txBox="1"/>
            <p:nvPr/>
          </p:nvSpPr>
          <p:spPr>
            <a:xfrm>
              <a:off x="3815435" y="3129106"/>
              <a:ext cx="1240945" cy="245066"/>
            </a:xfrm>
            <a:prstGeom prst="rect">
              <a:avLst/>
            </a:prstGeom>
            <a:noFill/>
          </p:spPr>
          <p:txBody>
            <a:bodyPr wrap="square" lIns="0" tIns="0" rIns="0" bIns="0" rtlCol="0">
              <a:spAutoFit/>
            </a:bodyPr>
            <a:lstStyle/>
            <a:p>
              <a:pPr algn="ctr"/>
              <a:r>
                <a:rPr lang="en-US" sz="1100" dirty="0">
                  <a:solidFill>
                    <a:schemeClr val="bg1">
                      <a:alpha val="99000"/>
                    </a:schemeClr>
                  </a:solidFill>
                </a:rPr>
                <a:t>WA Web Role</a:t>
              </a:r>
            </a:p>
          </p:txBody>
        </p:sp>
      </p:grpSp>
      <p:sp>
        <p:nvSpPr>
          <p:cNvPr id="110" name="TextBox 109"/>
          <p:cNvSpPr txBox="1"/>
          <p:nvPr/>
        </p:nvSpPr>
        <p:spPr>
          <a:xfrm>
            <a:off x="7880191" y="1252060"/>
            <a:ext cx="769600" cy="369332"/>
          </a:xfrm>
          <a:prstGeom prst="rect">
            <a:avLst/>
          </a:prstGeom>
          <a:noFill/>
        </p:spPr>
        <p:txBody>
          <a:bodyPr wrap="square" lIns="0" tIns="0" rIns="0" bIns="0" rtlCol="0">
            <a:spAutoFit/>
          </a:bodyPr>
          <a:lstStyle/>
          <a:p>
            <a:pPr algn="r"/>
            <a:r>
              <a:rPr lang="en-US" sz="1200" dirty="0">
                <a:solidFill>
                  <a:schemeClr val="bg1">
                    <a:alpha val="99000"/>
                  </a:schemeClr>
                </a:solidFill>
              </a:rPr>
              <a:t>Cloud </a:t>
            </a:r>
          </a:p>
          <a:p>
            <a:pPr algn="r"/>
            <a:r>
              <a:rPr lang="en-US" sz="1200" dirty="0">
                <a:solidFill>
                  <a:schemeClr val="bg1">
                    <a:alpha val="99000"/>
                  </a:schemeClr>
                </a:solidFill>
              </a:rPr>
              <a:t>Service1</a:t>
            </a:r>
          </a:p>
        </p:txBody>
      </p:sp>
      <p:sp>
        <p:nvSpPr>
          <p:cNvPr id="111" name="TextBox 110"/>
          <p:cNvSpPr txBox="1"/>
          <p:nvPr/>
        </p:nvSpPr>
        <p:spPr>
          <a:xfrm>
            <a:off x="7701594" y="3358984"/>
            <a:ext cx="892216" cy="369332"/>
          </a:xfrm>
          <a:prstGeom prst="rect">
            <a:avLst/>
          </a:prstGeom>
          <a:noFill/>
        </p:spPr>
        <p:txBody>
          <a:bodyPr wrap="square" lIns="0" tIns="0" rIns="0" bIns="0" rtlCol="0">
            <a:spAutoFit/>
          </a:bodyPr>
          <a:lstStyle/>
          <a:p>
            <a:pPr algn="r"/>
            <a:r>
              <a:rPr lang="en-US" sz="1200" dirty="0">
                <a:solidFill>
                  <a:schemeClr val="bg1">
                    <a:alpha val="99000"/>
                  </a:schemeClr>
                </a:solidFill>
              </a:rPr>
              <a:t>Cloud </a:t>
            </a:r>
          </a:p>
          <a:p>
            <a:pPr algn="r"/>
            <a:r>
              <a:rPr lang="en-US" sz="1200" dirty="0">
                <a:solidFill>
                  <a:schemeClr val="bg1">
                    <a:alpha val="99000"/>
                  </a:schemeClr>
                </a:solidFill>
              </a:rPr>
              <a:t>Service 2</a:t>
            </a:r>
          </a:p>
        </p:txBody>
      </p:sp>
      <p:sp>
        <p:nvSpPr>
          <p:cNvPr id="113" name="TextBox 112"/>
          <p:cNvSpPr txBox="1"/>
          <p:nvPr/>
        </p:nvSpPr>
        <p:spPr>
          <a:xfrm>
            <a:off x="6669892" y="3939283"/>
            <a:ext cx="354529" cy="215444"/>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r>
              <a:rPr lang="en-US" dirty="0"/>
              <a:t>AD</a:t>
            </a:r>
          </a:p>
        </p:txBody>
      </p:sp>
      <p:grpSp>
        <p:nvGrpSpPr>
          <p:cNvPr id="114" name="Group 113"/>
          <p:cNvGrpSpPr/>
          <p:nvPr/>
        </p:nvGrpSpPr>
        <p:grpSpPr>
          <a:xfrm>
            <a:off x="6628241" y="4020081"/>
            <a:ext cx="589472" cy="788077"/>
            <a:chOff x="2575715" y="5186214"/>
            <a:chExt cx="785758" cy="1050769"/>
          </a:xfrm>
        </p:grpSpPr>
        <p:pic>
          <p:nvPicPr>
            <p:cNvPr id="115" name="Picture 6" descr="\\magnum\Projects\Microsoft\Cloud Power FY12\Design\Icons\PNGs\Server_2.png"/>
            <p:cNvPicPr>
              <a:picLocks noChangeAspect="1" noChangeArrowheads="1"/>
            </p:cNvPicPr>
            <p:nvPr/>
          </p:nvPicPr>
          <p:blipFill rotWithShape="1">
            <a:blip r:embed="rId4" cstate="print">
              <a:biLevel thresh="25000"/>
            </a:blip>
            <a:srcRect l="27509"/>
            <a:stretch/>
          </p:blipFill>
          <p:spPr bwMode="auto">
            <a:xfrm>
              <a:off x="2575715" y="5186214"/>
              <a:ext cx="785758" cy="1050769"/>
            </a:xfrm>
            <a:prstGeom prst="rect">
              <a:avLst/>
            </a:prstGeom>
            <a:noFill/>
          </p:spPr>
        </p:pic>
        <p:grpSp>
          <p:nvGrpSpPr>
            <p:cNvPr id="116" name="Group 115"/>
            <p:cNvGrpSpPr/>
            <p:nvPr/>
          </p:nvGrpSpPr>
          <p:grpSpPr>
            <a:xfrm>
              <a:off x="2716724" y="5793346"/>
              <a:ext cx="619477" cy="443637"/>
              <a:chOff x="1840649" y="4818296"/>
              <a:chExt cx="966161" cy="691914"/>
            </a:xfrm>
          </p:grpSpPr>
          <p:sp>
            <p:nvSpPr>
              <p:cNvPr id="117" name="Freeform 116"/>
              <p:cNvSpPr>
                <a:spLocks noChangeAspect="1"/>
              </p:cNvSpPr>
              <p:nvPr/>
            </p:nvSpPr>
            <p:spPr bwMode="auto">
              <a:xfrm>
                <a:off x="1840649" y="4818297"/>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chemeClr val="accent4"/>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18" name="Freeform 117"/>
              <p:cNvSpPr>
                <a:spLocks noChangeAspect="1"/>
              </p:cNvSpPr>
              <p:nvPr/>
            </p:nvSpPr>
            <p:spPr bwMode="auto">
              <a:xfrm flipH="1">
                <a:off x="2323760" y="4818296"/>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chemeClr val="accent4">
                  <a:lumMod val="75000"/>
                </a:schemeClr>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19" name="Oval 118"/>
              <p:cNvSpPr>
                <a:spLocks noChangeAspect="1" noChangeArrowheads="1"/>
              </p:cNvSpPr>
              <p:nvPr/>
            </p:nvSpPr>
            <p:spPr bwMode="auto">
              <a:xfrm>
                <a:off x="2201709" y="4985896"/>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0" name="Oval 119"/>
              <p:cNvSpPr>
                <a:spLocks noChangeAspect="1" noChangeArrowheads="1"/>
              </p:cNvSpPr>
              <p:nvPr/>
            </p:nvSpPr>
            <p:spPr bwMode="auto">
              <a:xfrm flipH="1">
                <a:off x="2351276" y="4985914"/>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1" name="Oval 120"/>
              <p:cNvSpPr>
                <a:spLocks noChangeAspect="1" noChangeArrowheads="1"/>
              </p:cNvSpPr>
              <p:nvPr/>
            </p:nvSpPr>
            <p:spPr bwMode="auto">
              <a:xfrm>
                <a:off x="2201709" y="531709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2" name="Oval 121"/>
              <p:cNvSpPr>
                <a:spLocks noChangeAspect="1" noChangeArrowheads="1"/>
              </p:cNvSpPr>
              <p:nvPr/>
            </p:nvSpPr>
            <p:spPr bwMode="auto">
              <a:xfrm flipH="1">
                <a:off x="2351276" y="5317110"/>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3" name="Oval 122"/>
              <p:cNvSpPr>
                <a:spLocks noChangeAspect="1" noChangeArrowheads="1"/>
              </p:cNvSpPr>
              <p:nvPr/>
            </p:nvSpPr>
            <p:spPr bwMode="auto">
              <a:xfrm flipH="1">
                <a:off x="2477440" y="529328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4" name="Oval 123"/>
              <p:cNvSpPr>
                <a:spLocks noChangeAspect="1" noChangeArrowheads="1"/>
              </p:cNvSpPr>
              <p:nvPr/>
            </p:nvSpPr>
            <p:spPr bwMode="auto">
              <a:xfrm>
                <a:off x="2077441" y="529328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5" name="Oval 124"/>
              <p:cNvSpPr>
                <a:spLocks noChangeAspect="1" noChangeArrowheads="1"/>
              </p:cNvSpPr>
              <p:nvPr/>
            </p:nvSpPr>
            <p:spPr bwMode="auto">
              <a:xfrm flipH="1">
                <a:off x="2603604" y="5277799"/>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6" name="Oval 125"/>
              <p:cNvSpPr>
                <a:spLocks noChangeAspect="1" noChangeArrowheads="1"/>
              </p:cNvSpPr>
              <p:nvPr/>
            </p:nvSpPr>
            <p:spPr bwMode="auto">
              <a:xfrm flipH="1">
                <a:off x="1953173" y="5277799"/>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7" name="Arc 126"/>
              <p:cNvSpPr/>
              <p:nvPr/>
            </p:nvSpPr>
            <p:spPr>
              <a:xfrm rot="5012506">
                <a:off x="2200463" y="5152334"/>
                <a:ext cx="197274" cy="174698"/>
              </a:xfrm>
              <a:prstGeom prst="arc">
                <a:avLst>
                  <a:gd name="adj1" fmla="val 16200000"/>
                  <a:gd name="adj2" fmla="val 8148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sp>
            <p:nvSpPr>
              <p:cNvPr id="128" name="Arc 127"/>
              <p:cNvSpPr/>
              <p:nvPr/>
            </p:nvSpPr>
            <p:spPr>
              <a:xfrm rot="16587494" flipH="1">
                <a:off x="2252986" y="5152334"/>
                <a:ext cx="197274" cy="174698"/>
              </a:xfrm>
              <a:prstGeom prst="arc">
                <a:avLst>
                  <a:gd name="adj1" fmla="val 16200000"/>
                  <a:gd name="adj2" fmla="val 8148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sp>
            <p:nvSpPr>
              <p:cNvPr id="129" name="Arc 128"/>
              <p:cNvSpPr/>
              <p:nvPr/>
            </p:nvSpPr>
            <p:spPr>
              <a:xfrm rot="7395384">
                <a:off x="2218960" y="4926421"/>
                <a:ext cx="150756" cy="174698"/>
              </a:xfrm>
              <a:prstGeom prst="arc">
                <a:avLst>
                  <a:gd name="adj1" fmla="val 16200000"/>
                  <a:gd name="adj2" fmla="val 21459126"/>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cxnSp>
            <p:nvCxnSpPr>
              <p:cNvPr id="130" name="Straight Connector 129"/>
              <p:cNvCxnSpPr>
                <a:stCxn id="119" idx="4"/>
                <a:endCxn id="121" idx="0"/>
              </p:cNvCxnSpPr>
              <p:nvPr/>
            </p:nvCxnSpPr>
            <p:spPr>
              <a:xfrm>
                <a:off x="2247429" y="5077336"/>
                <a:ext cx="0" cy="2397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1" name="Oval 130"/>
              <p:cNvSpPr>
                <a:spLocks noChangeAspect="1" noChangeArrowheads="1"/>
              </p:cNvSpPr>
              <p:nvPr/>
            </p:nvSpPr>
            <p:spPr bwMode="auto">
              <a:xfrm>
                <a:off x="2201709" y="5139927"/>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32" name="Straight Connector 131"/>
              <p:cNvCxnSpPr>
                <a:stCxn id="120" idx="4"/>
                <a:endCxn id="122" idx="0"/>
              </p:cNvCxnSpPr>
              <p:nvPr/>
            </p:nvCxnSpPr>
            <p:spPr>
              <a:xfrm>
                <a:off x="2396996" y="5077354"/>
                <a:ext cx="0" cy="2397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3" name="Oval 132"/>
              <p:cNvSpPr>
                <a:spLocks noChangeAspect="1" noChangeArrowheads="1"/>
              </p:cNvSpPr>
              <p:nvPr/>
            </p:nvSpPr>
            <p:spPr bwMode="auto">
              <a:xfrm flipH="1">
                <a:off x="2351275" y="5139945"/>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34" name="Straight Connector 133"/>
              <p:cNvCxnSpPr>
                <a:stCxn id="120" idx="3"/>
                <a:endCxn id="125" idx="7"/>
              </p:cNvCxnSpPr>
              <p:nvPr/>
            </p:nvCxnSpPr>
            <p:spPr>
              <a:xfrm>
                <a:off x="2429325" y="5063963"/>
                <a:ext cx="187670" cy="2272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5" name="Oval 134"/>
              <p:cNvSpPr>
                <a:spLocks noChangeAspect="1" noChangeArrowheads="1"/>
              </p:cNvSpPr>
              <p:nvPr/>
            </p:nvSpPr>
            <p:spPr bwMode="auto">
              <a:xfrm flipH="1">
                <a:off x="2477440" y="5131857"/>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36" name="Straight Connector 135"/>
              <p:cNvCxnSpPr>
                <a:stCxn id="119" idx="3"/>
                <a:endCxn id="126" idx="1"/>
              </p:cNvCxnSpPr>
              <p:nvPr/>
            </p:nvCxnSpPr>
            <p:spPr>
              <a:xfrm flipH="1">
                <a:off x="2031222" y="5063945"/>
                <a:ext cx="183878" cy="22724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7" name="Oval 136"/>
              <p:cNvSpPr>
                <a:spLocks noChangeAspect="1" noChangeArrowheads="1"/>
              </p:cNvSpPr>
              <p:nvPr/>
            </p:nvSpPr>
            <p:spPr bwMode="auto">
              <a:xfrm>
                <a:off x="2082174" y="5131848"/>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38" name="Straight Connector 137"/>
              <p:cNvCxnSpPr>
                <a:stCxn id="131" idx="3"/>
                <a:endCxn id="124" idx="7"/>
              </p:cNvCxnSpPr>
              <p:nvPr/>
            </p:nvCxnSpPr>
            <p:spPr>
              <a:xfrm flipH="1">
                <a:off x="2155490" y="5217976"/>
                <a:ext cx="59610" cy="8869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a:stCxn id="133" idx="3"/>
                <a:endCxn id="123" idx="7"/>
              </p:cNvCxnSpPr>
              <p:nvPr/>
            </p:nvCxnSpPr>
            <p:spPr>
              <a:xfrm>
                <a:off x="2429325" y="5217994"/>
                <a:ext cx="61506" cy="886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cxnSp>
        <p:nvCxnSpPr>
          <p:cNvPr id="140" name="Straight Arrow Connector 139"/>
          <p:cNvCxnSpPr/>
          <p:nvPr/>
        </p:nvCxnSpPr>
        <p:spPr>
          <a:xfrm>
            <a:off x="7397619" y="2738106"/>
            <a:ext cx="0" cy="639004"/>
          </a:xfrm>
          <a:prstGeom prst="straightConnector1">
            <a:avLst/>
          </a:prstGeom>
          <a:ln w="31750">
            <a:solidFill>
              <a:schemeClr val="accent1"/>
            </a:solidFill>
            <a:headEnd type="arrow"/>
            <a:tailEnd type="arrow"/>
          </a:ln>
          <a:effectLst/>
        </p:spPr>
        <p:style>
          <a:lnRef idx="1">
            <a:schemeClr val="accent1"/>
          </a:lnRef>
          <a:fillRef idx="0">
            <a:schemeClr val="accent1"/>
          </a:fillRef>
          <a:effectRef idx="0">
            <a:schemeClr val="accent1"/>
          </a:effectRef>
          <a:fontRef idx="minor">
            <a:schemeClr val="tx1"/>
          </a:fontRef>
        </p:style>
      </p:cxnSp>
      <p:grpSp>
        <p:nvGrpSpPr>
          <p:cNvPr id="141" name="Group 140"/>
          <p:cNvGrpSpPr/>
          <p:nvPr/>
        </p:nvGrpSpPr>
        <p:grpSpPr>
          <a:xfrm>
            <a:off x="7082108" y="4128170"/>
            <a:ext cx="964117" cy="742825"/>
            <a:chOff x="9662639" y="5587874"/>
            <a:chExt cx="1285155" cy="990433"/>
          </a:xfrm>
        </p:grpSpPr>
        <p:sp>
          <p:nvSpPr>
            <p:cNvPr id="142" name="TextBox 141"/>
            <p:cNvSpPr txBox="1"/>
            <p:nvPr/>
          </p:nvSpPr>
          <p:spPr>
            <a:xfrm>
              <a:off x="9864982" y="6116642"/>
              <a:ext cx="880466" cy="461665"/>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r>
                <a:rPr lang="en-US" sz="1100" dirty="0"/>
                <a:t>SQL Mirror</a:t>
              </a:r>
            </a:p>
          </p:txBody>
        </p:sp>
        <p:grpSp>
          <p:nvGrpSpPr>
            <p:cNvPr id="143" name="Group 142"/>
            <p:cNvGrpSpPr/>
            <p:nvPr/>
          </p:nvGrpSpPr>
          <p:grpSpPr>
            <a:xfrm>
              <a:off x="9662639" y="5587874"/>
              <a:ext cx="1285155" cy="525255"/>
              <a:chOff x="9726104" y="5587874"/>
              <a:chExt cx="1285155" cy="525255"/>
            </a:xfrm>
          </p:grpSpPr>
          <p:grpSp>
            <p:nvGrpSpPr>
              <p:cNvPr id="144" name="Group 143"/>
              <p:cNvGrpSpPr/>
              <p:nvPr/>
            </p:nvGrpSpPr>
            <p:grpSpPr>
              <a:xfrm>
                <a:off x="9726104" y="5587874"/>
                <a:ext cx="626605" cy="525255"/>
                <a:chOff x="8480471" y="4278533"/>
                <a:chExt cx="813936" cy="682287"/>
              </a:xfrm>
            </p:grpSpPr>
            <p:sp>
              <p:nvSpPr>
                <p:cNvPr id="148" name="Freeform 34"/>
                <p:cNvSpPr>
                  <a:spLocks noEditPoints="1"/>
                </p:cNvSpPr>
                <p:nvPr/>
              </p:nvSpPr>
              <p:spPr bwMode="auto">
                <a:xfrm>
                  <a:off x="8810226" y="4485693"/>
                  <a:ext cx="484181" cy="475127"/>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555491"/>
                  <a:endParaRPr lang="en-US" spc="-92">
                    <a:solidFill>
                      <a:schemeClr val="tx1">
                        <a:lumMod val="50000"/>
                      </a:schemeClr>
                    </a:solidFill>
                    <a:latin typeface="Segoe Light" pitchFamily="34" charset="0"/>
                  </a:endParaRPr>
                </a:p>
              </p:txBody>
            </p:sp>
            <p:sp>
              <p:nvSpPr>
                <p:cNvPr id="149" name="Freeform 148"/>
                <p:cNvSpPr>
                  <a:spLocks noEditPoints="1"/>
                </p:cNvSpPr>
                <p:nvPr/>
              </p:nvSpPr>
              <p:spPr bwMode="black">
                <a:xfrm>
                  <a:off x="8480471" y="4278533"/>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491"/>
                  <a:r>
                    <a:rPr lang="en-US" spc="-92" dirty="0">
                      <a:solidFill>
                        <a:schemeClr val="tx1">
                          <a:lumMod val="50000"/>
                        </a:schemeClr>
                      </a:solidFill>
                      <a:latin typeface="Segoe Light" pitchFamily="34" charset="0"/>
                    </a:rPr>
                    <a:t> </a:t>
                  </a:r>
                </a:p>
              </p:txBody>
            </p:sp>
          </p:grpSp>
          <p:grpSp>
            <p:nvGrpSpPr>
              <p:cNvPr id="145" name="Group 144"/>
              <p:cNvGrpSpPr/>
              <p:nvPr/>
            </p:nvGrpSpPr>
            <p:grpSpPr>
              <a:xfrm>
                <a:off x="10384654" y="5587874"/>
                <a:ext cx="626605" cy="525255"/>
                <a:chOff x="8480471" y="4278533"/>
                <a:chExt cx="813936" cy="682287"/>
              </a:xfrm>
            </p:grpSpPr>
            <p:sp>
              <p:nvSpPr>
                <p:cNvPr id="146" name="Freeform 34"/>
                <p:cNvSpPr>
                  <a:spLocks noEditPoints="1"/>
                </p:cNvSpPr>
                <p:nvPr/>
              </p:nvSpPr>
              <p:spPr bwMode="auto">
                <a:xfrm>
                  <a:off x="8810226" y="4485693"/>
                  <a:ext cx="484181" cy="475127"/>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555491"/>
                  <a:endParaRPr lang="en-US" spc="-92">
                    <a:solidFill>
                      <a:schemeClr val="tx1">
                        <a:lumMod val="50000"/>
                      </a:schemeClr>
                    </a:solidFill>
                    <a:latin typeface="Segoe Light" pitchFamily="34" charset="0"/>
                  </a:endParaRPr>
                </a:p>
              </p:txBody>
            </p:sp>
            <p:sp>
              <p:nvSpPr>
                <p:cNvPr id="147" name="Freeform 146"/>
                <p:cNvSpPr>
                  <a:spLocks noEditPoints="1"/>
                </p:cNvSpPr>
                <p:nvPr/>
              </p:nvSpPr>
              <p:spPr bwMode="black">
                <a:xfrm>
                  <a:off x="8480471" y="4278533"/>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491"/>
                  <a:r>
                    <a:rPr lang="en-US" spc="-92" dirty="0">
                      <a:solidFill>
                        <a:schemeClr val="tx1">
                          <a:lumMod val="50000"/>
                        </a:schemeClr>
                      </a:solidFill>
                      <a:latin typeface="Segoe Light" pitchFamily="34" charset="0"/>
                    </a:rPr>
                    <a:t> </a:t>
                  </a:r>
                </a:p>
              </p:txBody>
            </p:sp>
          </p:grpSp>
        </p:grpSp>
      </p:grpSp>
      <p:sp>
        <p:nvSpPr>
          <p:cNvPr id="150" name="TextBox 149"/>
          <p:cNvSpPr txBox="1"/>
          <p:nvPr/>
        </p:nvSpPr>
        <p:spPr>
          <a:xfrm>
            <a:off x="5817377" y="4333204"/>
            <a:ext cx="851759" cy="553998"/>
          </a:xfrm>
          <a:prstGeom prst="rect">
            <a:avLst/>
          </a:prstGeom>
          <a:noFill/>
        </p:spPr>
        <p:txBody>
          <a:bodyPr wrap="square" lIns="0" tIns="0" rIns="0" bIns="0" rtlCol="0">
            <a:spAutoFit/>
          </a:bodyPr>
          <a:lstStyle>
            <a:defPPr>
              <a:defRPr lang="en-US"/>
            </a:defPPr>
            <a:lvl1pPr algn="ctr">
              <a:defRPr sz="1200" b="1">
                <a:solidFill>
                  <a:schemeClr val="accent6">
                    <a:alpha val="99000"/>
                  </a:schemeClr>
                </a:solidFill>
              </a:defRPr>
            </a:lvl1pPr>
          </a:lstStyle>
          <a:p>
            <a:r>
              <a:rPr lang="en-US" dirty="0"/>
              <a:t>AD Subnet</a:t>
            </a:r>
          </a:p>
          <a:p>
            <a:r>
              <a:rPr lang="en-US" dirty="0"/>
              <a:t>(10.2.0.0/16)</a:t>
            </a:r>
          </a:p>
        </p:txBody>
      </p:sp>
      <p:sp>
        <p:nvSpPr>
          <p:cNvPr id="152" name="Rectangle 151"/>
          <p:cNvSpPr/>
          <p:nvPr/>
        </p:nvSpPr>
        <p:spPr>
          <a:xfrm>
            <a:off x="5841751" y="1090606"/>
            <a:ext cx="1533130" cy="253926"/>
          </a:xfrm>
          <a:prstGeom prst="rect">
            <a:avLst/>
          </a:prstGeom>
        </p:spPr>
        <p:txBody>
          <a:bodyPr wrap="none" lIns="68571" tIns="34286" rIns="68571" bIns="34286">
            <a:spAutoFit/>
          </a:bodyPr>
          <a:lstStyle/>
          <a:p>
            <a:r>
              <a:rPr lang="en-US" sz="1200" b="1" spc="-75" dirty="0" err="1">
                <a:ln w="3175">
                  <a:noFill/>
                </a:ln>
                <a:solidFill>
                  <a:schemeClr val="accent4">
                    <a:alpha val="99000"/>
                  </a:schemeClr>
                </a:solidFill>
                <a:latin typeface="Segoe UI Light" pitchFamily="34" charset="0"/>
                <a:cs typeface="Arial" charset="0"/>
              </a:rPr>
              <a:t>ContosoVNet</a:t>
            </a:r>
            <a:r>
              <a:rPr lang="en-US" sz="1200" b="1" spc="-75" dirty="0">
                <a:ln w="3175">
                  <a:noFill/>
                </a:ln>
                <a:solidFill>
                  <a:schemeClr val="accent4">
                    <a:alpha val="99000"/>
                  </a:schemeClr>
                </a:solidFill>
                <a:latin typeface="Segoe UI Light" pitchFamily="34" charset="0"/>
                <a:cs typeface="Arial" charset="0"/>
              </a:rPr>
              <a:t> (10.0.0.0/8)</a:t>
            </a:r>
          </a:p>
        </p:txBody>
      </p:sp>
      <p:sp>
        <p:nvSpPr>
          <p:cNvPr id="3" name="Rectangle 2"/>
          <p:cNvSpPr/>
          <p:nvPr/>
        </p:nvSpPr>
        <p:spPr bwMode="auto">
          <a:xfrm>
            <a:off x="5724802" y="961298"/>
            <a:ext cx="3184737" cy="4001477"/>
          </a:xfrm>
          <a:prstGeom prst="rect">
            <a:avLst/>
          </a:prstGeom>
          <a:noFill/>
          <a:ln w="22225">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6" rIns="91412" bIns="45706" numCol="1" rtlCol="0" anchor="ctr" anchorCtr="0" compatLnSpc="1">
            <a:prstTxWarp prst="textNoShape">
              <a:avLst/>
            </a:prstTxWarp>
          </a:bodyPr>
          <a:lstStyle/>
          <a:p>
            <a:pPr algn="ctr" defTabSz="913871" fontAlgn="base">
              <a:spcBef>
                <a:spcPct val="0"/>
              </a:spcBef>
              <a:spcAft>
                <a:spcPct val="0"/>
              </a:spcAft>
            </a:pPr>
            <a:endParaRPr lang="en-US" sz="2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5373384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Effect transition="in" filter="fade">
                                      <p:cBhvr>
                                        <p:cTn id="7" dur="500"/>
                                        <p:tgtEl>
                                          <p:spTgt spid="3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xEl>
                                              <p:pRg st="1" end="1"/>
                                            </p:txEl>
                                          </p:spTgt>
                                        </p:tgtEl>
                                        <p:attrNameLst>
                                          <p:attrName>style.visibility</p:attrName>
                                        </p:attrNameLst>
                                      </p:cBhvr>
                                      <p:to>
                                        <p:strVal val="visible"/>
                                      </p:to>
                                    </p:set>
                                    <p:animEffect transition="in" filter="fade">
                                      <p:cBhvr>
                                        <p:cTn id="10" dur="500"/>
                                        <p:tgtEl>
                                          <p:spTgt spid="3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
                                            <p:txEl>
                                              <p:pRg st="2" end="2"/>
                                            </p:txEl>
                                          </p:spTgt>
                                        </p:tgtEl>
                                        <p:attrNameLst>
                                          <p:attrName>style.visibility</p:attrName>
                                        </p:attrNameLst>
                                      </p:cBhvr>
                                      <p:to>
                                        <p:strVal val="visible"/>
                                      </p:to>
                                    </p:set>
                                    <p:animEffect transition="in" filter="fade">
                                      <p:cBhvr>
                                        <p:cTn id="13" dur="500"/>
                                        <p:tgtEl>
                                          <p:spTgt spid="3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4">
                                            <p:txEl>
                                              <p:pRg st="3" end="3"/>
                                            </p:txEl>
                                          </p:spTgt>
                                        </p:tgtEl>
                                        <p:attrNameLst>
                                          <p:attrName>style.visibility</p:attrName>
                                        </p:attrNameLst>
                                      </p:cBhvr>
                                      <p:to>
                                        <p:strVal val="visible"/>
                                      </p:to>
                                    </p:set>
                                    <p:animEffect transition="in" filter="fade">
                                      <p:cBhvr>
                                        <p:cTn id="16" dur="500"/>
                                        <p:tgtEl>
                                          <p:spTgt spid="3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4">
                                            <p:txEl>
                                              <p:pRg st="4" end="4"/>
                                            </p:txEl>
                                          </p:spTgt>
                                        </p:tgtEl>
                                        <p:attrNameLst>
                                          <p:attrName>style.visibility</p:attrName>
                                        </p:attrNameLst>
                                      </p:cBhvr>
                                      <p:to>
                                        <p:strVal val="visible"/>
                                      </p:to>
                                    </p:set>
                                    <p:animEffect transition="in" filter="fade">
                                      <p:cBhvr>
                                        <p:cTn id="19" dur="500"/>
                                        <p:tgtEl>
                                          <p:spTgt spid="3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fade">
                                      <p:cBhvr>
                                        <p:cTn id="24"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uild="p"/>
      <p:bldP spid="4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Demo</a:t>
            </a:r>
            <a:endParaRPr lang="en-US" dirty="0"/>
          </a:p>
        </p:txBody>
      </p:sp>
      <p:sp>
        <p:nvSpPr>
          <p:cNvPr id="5" name="Subtitle 4"/>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r>
              <a:rPr lang="en-US" dirty="0" smtClean="0"/>
              <a:t>Connecting Cloud Services</a:t>
            </a:r>
            <a:endParaRPr lang="en-US" dirty="0"/>
          </a:p>
        </p:txBody>
      </p:sp>
    </p:spTree>
    <p:extLst>
      <p:ext uri="{BB962C8B-B14F-4D97-AF65-F5344CB8AC3E}">
        <p14:creationId xmlns:p14="http://schemas.microsoft.com/office/powerpoint/2010/main" val="4148584918"/>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Text Placeholder 2"/>
          <p:cNvSpPr>
            <a:spLocks noGrp="1"/>
          </p:cNvSpPr>
          <p:nvPr>
            <p:ph type="body" sz="quarter" idx="10"/>
          </p:nvPr>
        </p:nvSpPr>
        <p:spPr>
          <a:xfrm>
            <a:off x="389436" y="1085851"/>
            <a:ext cx="8363938" cy="3130088"/>
          </a:xfrm>
        </p:spPr>
        <p:txBody>
          <a:bodyPr/>
          <a:lstStyle/>
          <a:p>
            <a:pPr lvl="1"/>
            <a:r>
              <a:rPr lang="en-US" sz="2800" dirty="0">
                <a:solidFill>
                  <a:schemeClr val="accent2"/>
                </a:solidFill>
              </a:rPr>
              <a:t>IT Pro experience </a:t>
            </a:r>
          </a:p>
          <a:p>
            <a:pPr lvl="1"/>
            <a:r>
              <a:rPr lang="en-US" sz="2800" dirty="0">
                <a:solidFill>
                  <a:schemeClr val="accent2"/>
                </a:solidFill>
              </a:rPr>
              <a:t>Support for key server applications</a:t>
            </a:r>
          </a:p>
          <a:p>
            <a:pPr lvl="1"/>
            <a:r>
              <a:rPr lang="en-US" sz="2800" dirty="0">
                <a:solidFill>
                  <a:schemeClr val="accent2"/>
                </a:solidFill>
              </a:rPr>
              <a:t>Easy storage manageability</a:t>
            </a:r>
          </a:p>
          <a:p>
            <a:pPr lvl="1"/>
            <a:r>
              <a:rPr lang="en-US" sz="2800" dirty="0">
                <a:solidFill>
                  <a:schemeClr val="accent2"/>
                </a:solidFill>
              </a:rPr>
              <a:t>High availability features</a:t>
            </a:r>
          </a:p>
          <a:p>
            <a:pPr lvl="1"/>
            <a:r>
              <a:rPr lang="en-US" sz="2800" dirty="0">
                <a:solidFill>
                  <a:schemeClr val="accent2"/>
                </a:solidFill>
              </a:rPr>
              <a:t>Advanced networking</a:t>
            </a:r>
          </a:p>
          <a:p>
            <a:pPr lvl="1"/>
            <a:r>
              <a:rPr lang="en-US" sz="2800" dirty="0">
                <a:solidFill>
                  <a:schemeClr val="accent2"/>
                </a:solidFill>
              </a:rPr>
              <a:t>Integration with compute </a:t>
            </a:r>
            <a:r>
              <a:rPr lang="en-US" sz="2800" dirty="0" err="1">
                <a:solidFill>
                  <a:schemeClr val="accent2"/>
                </a:solidFill>
              </a:rPr>
              <a:t>PaaS</a:t>
            </a:r>
            <a:endParaRPr lang="en-US" sz="2800" dirty="0">
              <a:solidFill>
                <a:schemeClr val="accent2"/>
              </a:solidFill>
            </a:endParaRPr>
          </a:p>
          <a:p>
            <a:pPr lvl="1"/>
            <a:r>
              <a:rPr lang="en-US" sz="2800" dirty="0">
                <a:solidFill>
                  <a:schemeClr val="accent2"/>
                </a:solidFill>
              </a:rPr>
              <a:t>Easy Application Migration</a:t>
            </a:r>
          </a:p>
          <a:p>
            <a:endParaRPr lang="en-US" dirty="0"/>
          </a:p>
        </p:txBody>
      </p:sp>
      <p:sp>
        <p:nvSpPr>
          <p:cNvPr id="5" name="TextBox 4"/>
          <p:cNvSpPr txBox="1"/>
          <p:nvPr/>
        </p:nvSpPr>
        <p:spPr>
          <a:xfrm>
            <a:off x="972152" y="4062964"/>
            <a:ext cx="6729150" cy="443198"/>
          </a:xfrm>
          <a:prstGeom prst="rect">
            <a:avLst/>
          </a:prstGeom>
          <a:noFill/>
        </p:spPr>
        <p:txBody>
          <a:bodyPr wrap="none" lIns="0" tIns="0" rIns="0" bIns="0" rtlCol="0">
            <a:spAutoFit/>
          </a:bodyPr>
          <a:lstStyle/>
          <a:p>
            <a:pPr>
              <a:lnSpc>
                <a:spcPct val="90000"/>
              </a:lnSpc>
              <a:spcBef>
                <a:spcPct val="20000"/>
              </a:spcBef>
              <a:buSzPct val="80000"/>
            </a:pPr>
            <a:r>
              <a:rPr lang="en-US" sz="3200" i="1" dirty="0">
                <a:gradFill>
                  <a:gsLst>
                    <a:gs pos="0">
                      <a:srgbClr val="292929">
                        <a:lumMod val="90000"/>
                        <a:lumOff val="10000"/>
                      </a:srgbClr>
                    </a:gs>
                    <a:gs pos="86000">
                      <a:srgbClr val="292929">
                        <a:lumMod val="90000"/>
                        <a:lumOff val="10000"/>
                      </a:srgbClr>
                    </a:gs>
                  </a:gsLst>
                  <a:lin ang="5400000" scaled="0"/>
                </a:gradFill>
              </a:rPr>
              <a:t>If it requires development, it’s not </a:t>
            </a:r>
            <a:r>
              <a:rPr lang="en-US" sz="3200" i="1" dirty="0" err="1">
                <a:gradFill>
                  <a:gsLst>
                    <a:gs pos="0">
                      <a:srgbClr val="292929">
                        <a:lumMod val="90000"/>
                        <a:lumOff val="10000"/>
                      </a:srgbClr>
                    </a:gs>
                    <a:gs pos="86000">
                      <a:srgbClr val="292929">
                        <a:lumMod val="90000"/>
                        <a:lumOff val="10000"/>
                      </a:srgbClr>
                    </a:gs>
                  </a:gsLst>
                  <a:lin ang="5400000" scaled="0"/>
                </a:gradFill>
              </a:rPr>
              <a:t>IaaS</a:t>
            </a:r>
            <a:endParaRPr lang="en-US" sz="3200" i="1" dirty="0">
              <a:gradFill>
                <a:gsLst>
                  <a:gs pos="0">
                    <a:srgbClr val="292929">
                      <a:lumMod val="90000"/>
                      <a:lumOff val="10000"/>
                    </a:srgbClr>
                  </a:gs>
                  <a:gs pos="86000">
                    <a:srgbClr val="292929">
                      <a:lumMod val="90000"/>
                      <a:lumOff val="10000"/>
                    </a:srgbClr>
                  </a:gs>
                </a:gsLst>
                <a:lin ang="5400000" scaled="0"/>
              </a:gradFill>
            </a:endParaRPr>
          </a:p>
        </p:txBody>
      </p:sp>
      <p:sp>
        <p:nvSpPr>
          <p:cNvPr id="6" name="Freeform 18"/>
          <p:cNvSpPr>
            <a:spLocks noEditPoints="1"/>
          </p:cNvSpPr>
          <p:nvPr/>
        </p:nvSpPr>
        <p:spPr bwMode="black">
          <a:xfrm>
            <a:off x="7266587" y="1985630"/>
            <a:ext cx="1588080" cy="1951167"/>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595959"/>
          </a:solidFill>
          <a:ln>
            <a:noFill/>
          </a:ln>
        </p:spPr>
        <p:txBody>
          <a:bodyPr vert="horz" wrap="square" lIns="61726" tIns="30863" rIns="61726" bIns="30863" numCol="1" anchor="t" anchorCtr="0" compatLnSpc="1">
            <a:prstTxWarp prst="textNoShape">
              <a:avLst/>
            </a:prstTxWarp>
          </a:bodyPr>
          <a:lstStyle/>
          <a:p>
            <a:endParaRPr lang="en-US" sz="1200" dirty="0"/>
          </a:p>
        </p:txBody>
      </p:sp>
    </p:spTree>
    <p:extLst>
      <p:ext uri="{BB962C8B-B14F-4D97-AF65-F5344CB8AC3E}">
        <p14:creationId xmlns:p14="http://schemas.microsoft.com/office/powerpoint/2010/main" val="27001331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71310"/>
          </a:xfrm>
        </p:spPr>
        <p:txBody>
          <a:bodyPr/>
          <a:lstStyle/>
          <a:p>
            <a:r>
              <a:rPr lang="en-US" dirty="0" err="1" smtClean="0"/>
              <a:t>IaaS</a:t>
            </a:r>
            <a:r>
              <a:rPr lang="en-US" dirty="0" smtClean="0"/>
              <a:t> Workloads – all about the app</a:t>
            </a:r>
            <a:endParaRPr lang="en-US" dirty="0"/>
          </a:p>
        </p:txBody>
      </p:sp>
      <p:sp>
        <p:nvSpPr>
          <p:cNvPr id="3" name="Text Placeholder 2"/>
          <p:cNvSpPr>
            <a:spLocks noGrp="1"/>
          </p:cNvSpPr>
          <p:nvPr>
            <p:ph type="body" sz="quarter" idx="10"/>
          </p:nvPr>
        </p:nvSpPr>
        <p:spPr>
          <a:xfrm>
            <a:off x="389436" y="1085851"/>
            <a:ext cx="8363938" cy="3469412"/>
          </a:xfrm>
        </p:spPr>
        <p:txBody>
          <a:bodyPr/>
          <a:lstStyle/>
          <a:p>
            <a:r>
              <a:rPr lang="en-US" dirty="0" smtClean="0">
                <a:solidFill>
                  <a:schemeClr val="accent2"/>
                </a:solidFill>
              </a:rPr>
              <a:t>Line of Business Applications</a:t>
            </a:r>
          </a:p>
          <a:p>
            <a:r>
              <a:rPr lang="en-US" sz="2100" dirty="0">
                <a:solidFill>
                  <a:schemeClr val="tx2"/>
                </a:solidFill>
                <a:latin typeface="Segoe UI" pitchFamily="34" charset="0"/>
                <a:ea typeface="Segoe UI" pitchFamily="34" charset="0"/>
                <a:cs typeface="Segoe UI" pitchFamily="34" charset="0"/>
              </a:rPr>
              <a:t>Custom Applications, CRM, CMS, ERP, Business Intelligence</a:t>
            </a:r>
          </a:p>
          <a:p>
            <a:r>
              <a:rPr lang="en-US" dirty="0" smtClean="0">
                <a:solidFill>
                  <a:schemeClr val="accent2"/>
                </a:solidFill>
                <a:cs typeface="Segoe UI Light" pitchFamily="34" charset="0"/>
              </a:rPr>
              <a:t>Application Infrastructure</a:t>
            </a:r>
            <a:br>
              <a:rPr lang="en-US" dirty="0" smtClean="0">
                <a:solidFill>
                  <a:schemeClr val="accent2"/>
                </a:solidFill>
                <a:cs typeface="Segoe UI Light" pitchFamily="34" charset="0"/>
              </a:rPr>
            </a:br>
            <a:r>
              <a:rPr lang="en-US" sz="2100" dirty="0">
                <a:solidFill>
                  <a:schemeClr val="tx2"/>
                </a:solidFill>
                <a:latin typeface="Segoe UI" pitchFamily="34" charset="0"/>
                <a:ea typeface="Segoe UI" pitchFamily="34" charset="0"/>
                <a:cs typeface="Segoe UI" pitchFamily="34" charset="0"/>
              </a:rPr>
              <a:t>File Servers, Databases, Identity, Source Control</a:t>
            </a:r>
            <a:endParaRPr lang="en-US" sz="2100" dirty="0">
              <a:solidFill>
                <a:schemeClr val="tx2"/>
              </a:solidFill>
              <a:ea typeface="Segoe UI" pitchFamily="34" charset="0"/>
              <a:cs typeface="Segoe UI Light" pitchFamily="34" charset="0"/>
            </a:endParaRPr>
          </a:p>
          <a:p>
            <a:r>
              <a:rPr lang="en-US" dirty="0" smtClean="0">
                <a:solidFill>
                  <a:schemeClr val="accent2"/>
                </a:solidFill>
              </a:rPr>
              <a:t>Developer, Test and Staging Environments </a:t>
            </a:r>
          </a:p>
          <a:p>
            <a:r>
              <a:rPr lang="en-US" sz="2100" dirty="0">
                <a:solidFill>
                  <a:schemeClr val="tx2"/>
                </a:solidFill>
                <a:latin typeface="Segoe UI" pitchFamily="34" charset="0"/>
                <a:ea typeface="Segoe UI" pitchFamily="34" charset="0"/>
                <a:cs typeface="Segoe UI" pitchFamily="34" charset="0"/>
              </a:rPr>
              <a:t>Quickly Provision and Un-provision Entire Environments</a:t>
            </a:r>
          </a:p>
          <a:p>
            <a:r>
              <a:rPr lang="en-US" dirty="0" smtClean="0">
                <a:solidFill>
                  <a:schemeClr val="accent2"/>
                </a:solidFill>
              </a:rPr>
              <a:t>Hybrid Applications</a:t>
            </a:r>
            <a:endParaRPr lang="en-US" dirty="0">
              <a:solidFill>
                <a:schemeClr val="accent2"/>
              </a:solidFill>
            </a:endParaRPr>
          </a:p>
          <a:p>
            <a:r>
              <a:rPr lang="en-US" sz="2100" dirty="0">
                <a:latin typeface="Segoe UI" pitchFamily="34" charset="0"/>
                <a:ea typeface="Segoe UI" pitchFamily="34" charset="0"/>
                <a:cs typeface="Segoe UI" pitchFamily="34" charset="0"/>
              </a:rPr>
              <a:t>Applications that span your data center and the cloud</a:t>
            </a:r>
          </a:p>
        </p:txBody>
      </p:sp>
      <p:sp>
        <p:nvSpPr>
          <p:cNvPr id="4" name="Freeform 18"/>
          <p:cNvSpPr>
            <a:spLocks noEditPoints="1"/>
          </p:cNvSpPr>
          <p:nvPr/>
        </p:nvSpPr>
        <p:spPr bwMode="black">
          <a:xfrm>
            <a:off x="7266587" y="1985630"/>
            <a:ext cx="1588080" cy="1951167"/>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595959"/>
          </a:solidFill>
          <a:ln>
            <a:noFill/>
          </a:ln>
        </p:spPr>
        <p:txBody>
          <a:bodyPr vert="horz" wrap="square" lIns="61726" tIns="30863" rIns="61726" bIns="30863" numCol="1" anchor="t" anchorCtr="0" compatLnSpc="1">
            <a:prstTxWarp prst="textNoShape">
              <a:avLst/>
            </a:prstTxWarp>
          </a:bodyPr>
          <a:lstStyle/>
          <a:p>
            <a:endParaRPr lang="en-US" sz="1200" dirty="0"/>
          </a:p>
        </p:txBody>
      </p:sp>
    </p:spTree>
    <p:extLst>
      <p:ext uri="{BB962C8B-B14F-4D97-AF65-F5344CB8AC3E}">
        <p14:creationId xmlns:p14="http://schemas.microsoft.com/office/powerpoint/2010/main" val="27003310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590196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Machine </a:t>
            </a:r>
            <a:r>
              <a:rPr lang="en-US" dirty="0" err="1" smtClean="0"/>
              <a:t>vs</a:t>
            </a:r>
            <a:r>
              <a:rPr lang="en-US" dirty="0" smtClean="0"/>
              <a:t> VM Role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882228"/>
              </p:ext>
            </p:extLst>
          </p:nvPr>
        </p:nvGraphicFramePr>
        <p:xfrm>
          <a:off x="773717" y="1086354"/>
          <a:ext cx="7612186" cy="3556319"/>
        </p:xfrm>
        <a:graphic>
          <a:graphicData uri="http://schemas.openxmlformats.org/drawingml/2006/table">
            <a:tbl>
              <a:tblPr firstRow="1" bandRow="1">
                <a:tableStyleId>{18603FDC-E32A-4AB5-989C-0864C3EAD2B8}</a:tableStyleId>
              </a:tblPr>
              <a:tblGrid>
                <a:gridCol w="1662431"/>
                <a:gridCol w="2673502"/>
                <a:gridCol w="3276253"/>
              </a:tblGrid>
              <a:tr h="323198">
                <a:tc>
                  <a:txBody>
                    <a:bodyPr/>
                    <a:lstStyle/>
                    <a:p>
                      <a:endParaRPr lang="en-US" sz="1400" dirty="0"/>
                    </a:p>
                  </a:txBody>
                  <a:tcPr/>
                </a:tc>
                <a:tc>
                  <a:txBody>
                    <a:bodyPr/>
                    <a:lstStyle/>
                    <a:p>
                      <a:r>
                        <a:rPr lang="en-US" sz="1400" dirty="0" smtClean="0"/>
                        <a:t>VM Role</a:t>
                      </a:r>
                      <a:endParaRPr lang="en-US" sz="1400" dirty="0"/>
                    </a:p>
                  </a:txBody>
                  <a:tcPr/>
                </a:tc>
                <a:tc>
                  <a:txBody>
                    <a:bodyPr/>
                    <a:lstStyle/>
                    <a:p>
                      <a:r>
                        <a:rPr lang="en-US" sz="1400" dirty="0" smtClean="0"/>
                        <a:t>Virtual</a:t>
                      </a:r>
                      <a:r>
                        <a:rPr lang="en-US" sz="1400" baseline="0" dirty="0" smtClean="0"/>
                        <a:t> Machine</a:t>
                      </a:r>
                      <a:endParaRPr lang="en-US" sz="1400" dirty="0"/>
                    </a:p>
                  </a:txBody>
                  <a:tcPr/>
                </a:tc>
              </a:tr>
              <a:tr h="612366">
                <a:tc>
                  <a:txBody>
                    <a:bodyPr/>
                    <a:lstStyle/>
                    <a:p>
                      <a:r>
                        <a:rPr lang="en-US" sz="1400" dirty="0" smtClean="0"/>
                        <a:t>Storage</a:t>
                      </a:r>
                      <a:endParaRPr lang="en-US" sz="1400" dirty="0"/>
                    </a:p>
                  </a:txBody>
                  <a:tcPr/>
                </a:tc>
                <a:tc>
                  <a:txBody>
                    <a:bodyPr/>
                    <a:lstStyle/>
                    <a:p>
                      <a:r>
                        <a:rPr lang="en-US" sz="1400" dirty="0" smtClean="0"/>
                        <a:t>Non-Persistent</a:t>
                      </a:r>
                      <a:r>
                        <a:rPr lang="en-US" sz="1400" baseline="0" dirty="0" smtClean="0"/>
                        <a:t> Storage</a:t>
                      </a:r>
                      <a:endParaRPr lang="en-US" sz="1400" dirty="0"/>
                    </a:p>
                  </a:txBody>
                  <a:tcPr/>
                </a:tc>
                <a:tc>
                  <a:txBody>
                    <a:bodyPr/>
                    <a:lstStyle/>
                    <a:p>
                      <a:r>
                        <a:rPr lang="en-US" sz="1400" dirty="0" smtClean="0"/>
                        <a:t>Persistent Storage</a:t>
                      </a:r>
                    </a:p>
                    <a:p>
                      <a:r>
                        <a:rPr lang="en-US" sz="1400" dirty="0" smtClean="0"/>
                        <a:t>Easily add</a:t>
                      </a:r>
                      <a:r>
                        <a:rPr lang="en-US" sz="1400" baseline="0" dirty="0" smtClean="0"/>
                        <a:t> additional storage </a:t>
                      </a:r>
                      <a:endParaRPr lang="en-US" sz="1400" dirty="0"/>
                    </a:p>
                  </a:txBody>
                  <a:tcPr/>
                </a:tc>
              </a:tr>
              <a:tr h="612366">
                <a:tc>
                  <a:txBody>
                    <a:bodyPr/>
                    <a:lstStyle/>
                    <a:p>
                      <a:r>
                        <a:rPr lang="en-US" sz="1400" dirty="0" smtClean="0"/>
                        <a:t>Deployment</a:t>
                      </a:r>
                      <a:endParaRPr lang="en-US" sz="1400" dirty="0"/>
                    </a:p>
                  </a:txBody>
                  <a:tcPr/>
                </a:tc>
                <a:tc>
                  <a:txBody>
                    <a:bodyPr/>
                    <a:lstStyle/>
                    <a:p>
                      <a:r>
                        <a:rPr lang="en-US" sz="1400" dirty="0" smtClean="0"/>
                        <a:t>Build VHD offsite and upload to</a:t>
                      </a:r>
                      <a:r>
                        <a:rPr lang="en-US" sz="1400" baseline="0" dirty="0" smtClean="0"/>
                        <a:t> storage.</a:t>
                      </a:r>
                      <a:endParaRPr lang="en-US" sz="1400" dirty="0"/>
                    </a:p>
                  </a:txBody>
                  <a:tcPr/>
                </a:tc>
                <a:tc>
                  <a:txBody>
                    <a:bodyPr/>
                    <a:lstStyle/>
                    <a:p>
                      <a:r>
                        <a:rPr lang="en-US" sz="1400" dirty="0" smtClean="0"/>
                        <a:t>Build</a:t>
                      </a:r>
                      <a:r>
                        <a:rPr lang="en-US" sz="1400" baseline="0" dirty="0" smtClean="0"/>
                        <a:t> VHD directly in the cloud or build the VHD offsite and upload</a:t>
                      </a:r>
                      <a:endParaRPr lang="en-US" sz="1400" dirty="0"/>
                    </a:p>
                  </a:txBody>
                  <a:tcPr/>
                </a:tc>
              </a:tr>
              <a:tr h="969072">
                <a:tc>
                  <a:txBody>
                    <a:bodyPr/>
                    <a:lstStyle/>
                    <a:p>
                      <a:r>
                        <a:rPr lang="en-US" sz="1400" dirty="0" smtClean="0"/>
                        <a:t>Networking</a:t>
                      </a:r>
                      <a:endParaRPr lang="en-US" sz="1400" dirty="0"/>
                    </a:p>
                  </a:txBody>
                  <a:tcPr/>
                </a:tc>
                <a:tc>
                  <a:txBody>
                    <a:bodyPr/>
                    <a:lstStyle/>
                    <a:p>
                      <a:r>
                        <a:rPr lang="en-US" sz="1400" baseline="0" dirty="0" smtClean="0"/>
                        <a:t>Internal and Input Endpoints configured through service model.  </a:t>
                      </a:r>
                      <a:endParaRPr lang="en-US" sz="1400" dirty="0"/>
                    </a:p>
                  </a:txBody>
                  <a:tcPr/>
                </a:tc>
                <a:tc>
                  <a:txBody>
                    <a:bodyPr/>
                    <a:lstStyle/>
                    <a:p>
                      <a:r>
                        <a:rPr lang="en-US" sz="1400" dirty="0" smtClean="0"/>
                        <a:t>Internal</a:t>
                      </a:r>
                      <a:r>
                        <a:rPr lang="en-US" sz="1400" baseline="0" dirty="0" smtClean="0"/>
                        <a:t> Endpoints are open by default.</a:t>
                      </a:r>
                    </a:p>
                    <a:p>
                      <a:r>
                        <a:rPr lang="en-US" sz="1400" baseline="0" dirty="0" smtClean="0"/>
                        <a:t>Access control with firewall on guest OS. Input endpoints controlled through portal, service model or API/Script.</a:t>
                      </a:r>
                      <a:endParaRPr lang="en-US" sz="1400" dirty="0"/>
                    </a:p>
                  </a:txBody>
                  <a:tcPr/>
                </a:tc>
              </a:tr>
              <a:tr h="1039317">
                <a:tc>
                  <a:txBody>
                    <a:bodyPr/>
                    <a:lstStyle/>
                    <a:p>
                      <a:r>
                        <a:rPr lang="en-US" sz="1400" dirty="0" smtClean="0"/>
                        <a:t>Primary Use</a:t>
                      </a:r>
                      <a:endParaRPr lang="en-US" sz="1400" dirty="0"/>
                    </a:p>
                  </a:txBody>
                  <a:tcPr/>
                </a:tc>
                <a:tc>
                  <a:txBody>
                    <a:bodyPr/>
                    <a:lstStyle/>
                    <a:p>
                      <a:r>
                        <a:rPr lang="en-US" sz="1400" dirty="0" smtClean="0"/>
                        <a:t>Deploying applications with long or complex installation</a:t>
                      </a:r>
                      <a:r>
                        <a:rPr lang="en-US" sz="1400" baseline="0" dirty="0" smtClean="0"/>
                        <a:t> requirements into stateless </a:t>
                      </a:r>
                      <a:r>
                        <a:rPr lang="en-US" sz="1400" baseline="0" dirty="0" err="1" smtClean="0"/>
                        <a:t>PaaS</a:t>
                      </a:r>
                      <a:r>
                        <a:rPr lang="en-US" sz="1400" baseline="0" dirty="0" smtClean="0"/>
                        <a:t> applications</a:t>
                      </a:r>
                      <a:endParaRPr lang="en-US" sz="1400" dirty="0"/>
                    </a:p>
                  </a:txBody>
                  <a:tcPr/>
                </a:tc>
                <a:tc>
                  <a:txBody>
                    <a:bodyPr/>
                    <a:lstStyle/>
                    <a:p>
                      <a:r>
                        <a:rPr lang="en-US" sz="1400" baseline="0" dirty="0" smtClean="0"/>
                        <a:t>Applications that require persistent storage to easily run in Windows Azure. </a:t>
                      </a:r>
                      <a:endParaRPr lang="en-US" sz="1400" dirty="0"/>
                    </a:p>
                  </a:txBody>
                  <a:tcPr/>
                </a:tc>
              </a:tr>
            </a:tbl>
          </a:graphicData>
        </a:graphic>
      </p:graphicFrame>
    </p:spTree>
    <p:extLst>
      <p:ext uri="{BB962C8B-B14F-4D97-AF65-F5344CB8AC3E}">
        <p14:creationId xmlns:p14="http://schemas.microsoft.com/office/powerpoint/2010/main" val="159135973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bwMode="auto">
          <a:xfrm>
            <a:off x="375985" y="1238914"/>
            <a:ext cx="1026258" cy="2426507"/>
          </a:xfrm>
          <a:prstGeom prst="rect">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5" name="Rectangle 14"/>
          <p:cNvSpPr/>
          <p:nvPr/>
        </p:nvSpPr>
        <p:spPr bwMode="auto">
          <a:xfrm>
            <a:off x="7727115" y="1238914"/>
            <a:ext cx="1026258" cy="2426507"/>
          </a:xfrm>
          <a:prstGeom prst="rect">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389436" y="171451"/>
            <a:ext cx="8363938" cy="567848"/>
          </a:xfrm>
        </p:spPr>
        <p:txBody>
          <a:bodyPr/>
          <a:lstStyle/>
          <a:p>
            <a:r>
              <a:rPr lang="en-US" dirty="0" smtClean="0"/>
              <a:t>Images Available at Preview</a:t>
            </a:r>
            <a:endParaRPr lang="en-US" sz="2700" dirty="0">
              <a:solidFill>
                <a:schemeClr val="accent4">
                  <a:alpha val="99000"/>
                </a:schemeClr>
              </a:solidFill>
            </a:endParaRPr>
          </a:p>
        </p:txBody>
      </p:sp>
      <p:sp>
        <p:nvSpPr>
          <p:cNvPr id="3" name="Rectangle 2"/>
          <p:cNvSpPr/>
          <p:nvPr/>
        </p:nvSpPr>
        <p:spPr bwMode="auto">
          <a:xfrm>
            <a:off x="4708809" y="1238908"/>
            <a:ext cx="3018306" cy="24265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137142" rIns="68568" bIns="34285" numCol="1" rtlCol="0" anchor="t" anchorCtr="0" compatLnSpc="1">
            <a:prstTxWarp prst="textNoShape">
              <a:avLst/>
            </a:prstTxWarp>
          </a:bodyPr>
          <a:lstStyle/>
          <a:p>
            <a:pPr marL="0" lvl="1">
              <a:lnSpc>
                <a:spcPts val="2250"/>
              </a:lnSpc>
            </a:pPr>
            <a:r>
              <a:rPr lang="en-US" sz="1600" dirty="0" err="1">
                <a:latin typeface="Segoe UI Light" pitchFamily="34" charset="0"/>
              </a:rPr>
              <a:t>OpenSUSE</a:t>
            </a:r>
            <a:r>
              <a:rPr lang="en-US" sz="1600" dirty="0">
                <a:latin typeface="Segoe UI Light" pitchFamily="34" charset="0"/>
              </a:rPr>
              <a:t> 12.1</a:t>
            </a:r>
          </a:p>
          <a:p>
            <a:pPr marL="0" lvl="1">
              <a:lnSpc>
                <a:spcPts val="2250"/>
              </a:lnSpc>
            </a:pPr>
            <a:r>
              <a:rPr lang="en-US" sz="1600" dirty="0" err="1">
                <a:latin typeface="Segoe UI Light" pitchFamily="34" charset="0"/>
              </a:rPr>
              <a:t>CentOS</a:t>
            </a:r>
            <a:r>
              <a:rPr lang="en-US" sz="1600" dirty="0">
                <a:latin typeface="Segoe UI Light" pitchFamily="34" charset="0"/>
              </a:rPr>
              <a:t> 6.2 </a:t>
            </a:r>
            <a:r>
              <a:rPr lang="en-US" sz="1600" i="1" dirty="0">
                <a:solidFill>
                  <a:srgbClr val="FF0000"/>
                </a:solidFill>
                <a:latin typeface="Segoe UI Light" pitchFamily="34" charset="0"/>
              </a:rPr>
              <a:t> </a:t>
            </a:r>
          </a:p>
          <a:p>
            <a:pPr marL="0" lvl="1">
              <a:lnSpc>
                <a:spcPts val="2250"/>
              </a:lnSpc>
            </a:pPr>
            <a:r>
              <a:rPr lang="en-US" sz="1600" dirty="0">
                <a:latin typeface="Segoe UI Light" pitchFamily="34" charset="0"/>
              </a:rPr>
              <a:t>Ubuntu 12.04</a:t>
            </a:r>
          </a:p>
          <a:p>
            <a:pPr marL="0" lvl="1">
              <a:lnSpc>
                <a:spcPts val="2250"/>
              </a:lnSpc>
            </a:pPr>
            <a:r>
              <a:rPr lang="en-US" sz="1600" dirty="0">
                <a:latin typeface="Segoe UI Light" pitchFamily="34" charset="0"/>
              </a:rPr>
              <a:t>SUSE Linux </a:t>
            </a:r>
            <a:r>
              <a:rPr lang="en-US" sz="1600">
                <a:latin typeface="Segoe UI Light" pitchFamily="34" charset="0"/>
              </a:rPr>
              <a:t>Enterprise Server SP2</a:t>
            </a:r>
            <a:endParaRPr lang="en-US" sz="1600" dirty="0">
              <a:latin typeface="Segoe UI Light" pitchFamily="34" charset="0"/>
            </a:endParaRPr>
          </a:p>
        </p:txBody>
      </p:sp>
      <p:sp>
        <p:nvSpPr>
          <p:cNvPr id="4" name="Rectangle 3"/>
          <p:cNvSpPr/>
          <p:nvPr/>
        </p:nvSpPr>
        <p:spPr bwMode="auto">
          <a:xfrm>
            <a:off x="1402242" y="1238914"/>
            <a:ext cx="3018306" cy="2426507"/>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137142" rIns="68568" bIns="34285" numCol="1" rtlCol="0" anchor="t" anchorCtr="0" compatLnSpc="1">
            <a:prstTxWarp prst="textNoShape">
              <a:avLst/>
            </a:prstTxWarp>
          </a:bodyPr>
          <a:lstStyle/>
          <a:p>
            <a:pPr>
              <a:spcAft>
                <a:spcPts val="450"/>
              </a:spcAft>
            </a:pPr>
            <a:r>
              <a:rPr lang="en-US" sz="1600" dirty="0">
                <a:solidFill>
                  <a:srgbClr val="FFFFFF"/>
                </a:solidFill>
                <a:latin typeface="Segoe UI Light" pitchFamily="34" charset="0"/>
              </a:rPr>
              <a:t>Windows Server 2008 R2</a:t>
            </a:r>
          </a:p>
          <a:p>
            <a:pPr>
              <a:spcAft>
                <a:spcPts val="450"/>
              </a:spcAft>
            </a:pPr>
            <a:r>
              <a:rPr lang="en-US" sz="1600" dirty="0">
                <a:solidFill>
                  <a:srgbClr val="FFFFFF"/>
                </a:solidFill>
                <a:latin typeface="Segoe UI Light" pitchFamily="34" charset="0"/>
              </a:rPr>
              <a:t>Windows Server 2008 R2 with</a:t>
            </a:r>
          </a:p>
          <a:p>
            <a:pPr marL="285678" indent="-285678">
              <a:spcAft>
                <a:spcPts val="450"/>
              </a:spcAft>
              <a:buFont typeface="Arial" pitchFamily="34" charset="0"/>
              <a:buChar char="•"/>
            </a:pPr>
            <a:r>
              <a:rPr lang="en-US" sz="1600" dirty="0">
                <a:solidFill>
                  <a:srgbClr val="FFFFFF"/>
                </a:solidFill>
                <a:latin typeface="Segoe UI Light" pitchFamily="34" charset="0"/>
              </a:rPr>
              <a:t>SQL Server 2012 Evaluation</a:t>
            </a:r>
          </a:p>
          <a:p>
            <a:pPr>
              <a:spcAft>
                <a:spcPts val="450"/>
              </a:spcAft>
            </a:pPr>
            <a:r>
              <a:rPr lang="en-US" sz="1600" dirty="0">
                <a:solidFill>
                  <a:srgbClr val="FFFFFF"/>
                </a:solidFill>
                <a:latin typeface="Segoe UI Light" pitchFamily="34" charset="0"/>
              </a:rPr>
              <a:t>Windows Server 8 Beta</a:t>
            </a:r>
          </a:p>
          <a:p>
            <a:pPr>
              <a:spcAft>
                <a:spcPts val="450"/>
              </a:spcAft>
            </a:pPr>
            <a:endParaRPr lang="en-US" sz="1600" dirty="0">
              <a:solidFill>
                <a:srgbClr val="FFFFFF"/>
              </a:solidFill>
              <a:latin typeface="Segoe UI Light" pitchFamily="34" charset="0"/>
            </a:endParaRPr>
          </a:p>
          <a:p>
            <a:pPr>
              <a:spcAft>
                <a:spcPts val="1800"/>
              </a:spcAft>
            </a:pPr>
            <a:endParaRPr lang="en-US" sz="1600" dirty="0">
              <a:solidFill>
                <a:schemeClr val="lt1">
                  <a:alpha val="99000"/>
                </a:schemeClr>
              </a:solidFill>
              <a:latin typeface="Segoe UI Light" pitchFamily="34" charset="0"/>
            </a:endParaRPr>
          </a:p>
        </p:txBody>
      </p:sp>
      <p:grpSp>
        <p:nvGrpSpPr>
          <p:cNvPr id="18" name="Group 17"/>
          <p:cNvGrpSpPr/>
          <p:nvPr/>
        </p:nvGrpSpPr>
        <p:grpSpPr>
          <a:xfrm>
            <a:off x="431580" y="1302933"/>
            <a:ext cx="945059" cy="1030222"/>
            <a:chOff x="575282" y="2156629"/>
            <a:chExt cx="1259750" cy="1373629"/>
          </a:xfrm>
        </p:grpSpPr>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37477" b="28579"/>
            <a:stretch/>
          </p:blipFill>
          <p:spPr>
            <a:xfrm>
              <a:off x="575282" y="2156629"/>
              <a:ext cx="1259750" cy="1005776"/>
            </a:xfrm>
            <a:prstGeom prst="rect">
              <a:avLst/>
            </a:prstGeom>
          </p:spPr>
        </p:pic>
        <p:sp>
          <p:nvSpPr>
            <p:cNvPr id="11" name="TextBox 10"/>
            <p:cNvSpPr txBox="1"/>
            <p:nvPr/>
          </p:nvSpPr>
          <p:spPr>
            <a:xfrm>
              <a:off x="683380" y="3253259"/>
              <a:ext cx="1043555" cy="276999"/>
            </a:xfrm>
            <a:prstGeom prst="rect">
              <a:avLst/>
            </a:prstGeom>
            <a:noFill/>
          </p:spPr>
          <p:txBody>
            <a:bodyPr wrap="none" lIns="0" tIns="0" rIns="0" bIns="0" rtlCol="0">
              <a:spAutoFit/>
            </a:bodyPr>
            <a:lstStyle/>
            <a:p>
              <a:pPr>
                <a:lnSpc>
                  <a:spcPct val="90000"/>
                </a:lnSpc>
                <a:spcBef>
                  <a:spcPct val="20000"/>
                </a:spcBef>
                <a:buSzPct val="80000"/>
              </a:pPr>
              <a:r>
                <a:rPr lang="en-US" sz="1500" dirty="0">
                  <a:solidFill>
                    <a:schemeClr val="bg1">
                      <a:alpha val="99000"/>
                    </a:schemeClr>
                  </a:solidFill>
                </a:rPr>
                <a:t>Windows</a:t>
              </a:r>
            </a:p>
          </p:txBody>
        </p:sp>
      </p:grpSp>
      <p:grpSp>
        <p:nvGrpSpPr>
          <p:cNvPr id="17" name="Group 16"/>
          <p:cNvGrpSpPr/>
          <p:nvPr/>
        </p:nvGrpSpPr>
        <p:grpSpPr>
          <a:xfrm>
            <a:off x="7812711" y="1302938"/>
            <a:ext cx="855064" cy="1266137"/>
            <a:chOff x="10414236" y="1990365"/>
            <a:chExt cx="1139788" cy="1688183"/>
          </a:xfrm>
        </p:grpSpPr>
        <p:pic>
          <p:nvPicPr>
            <p:cNvPr id="9" name="Picture 8"/>
            <p:cNvPicPr>
              <a:picLocks noChangeAspect="1"/>
            </p:cNvPicPr>
            <p:nvPr/>
          </p:nvPicPr>
          <p:blipFill>
            <a:blip r:embed="rId4" cstate="print">
              <a:biLevel thresh="75000"/>
              <a:extLst>
                <a:ext uri="{BEBA8EAE-BF5A-486C-A8C5-ECC9F3942E4B}">
                  <a14:imgProps xmlns:a14="http://schemas.microsoft.com/office/drawing/2010/main">
                    <a14:imgLayer r:embed="rId5">
                      <a14:imgEffect>
                        <a14:artisticPhotocopy/>
                      </a14:imgEffect>
                      <a14:imgEffect>
                        <a14:colorTemperature colorTemp="6625"/>
                      </a14:imgEffect>
                      <a14:imgEffect>
                        <a14:saturation sat="25000"/>
                      </a14:imgEffect>
                    </a14:imgLayer>
                  </a14:imgProps>
                </a:ext>
                <a:ext uri="{28A0092B-C50C-407E-A947-70E740481C1C}">
                  <a14:useLocalDpi xmlns:a14="http://schemas.microsoft.com/office/drawing/2010/main" val="0"/>
                </a:ext>
              </a:extLst>
            </a:blip>
            <a:stretch>
              <a:fillRect/>
            </a:stretch>
          </p:blipFill>
          <p:spPr>
            <a:xfrm>
              <a:off x="10414236" y="1990365"/>
              <a:ext cx="1139788" cy="1338304"/>
            </a:xfrm>
            <a:prstGeom prst="rect">
              <a:avLst/>
            </a:prstGeom>
          </p:spPr>
        </p:pic>
        <p:sp>
          <p:nvSpPr>
            <p:cNvPr id="12" name="TextBox 11"/>
            <p:cNvSpPr txBox="1"/>
            <p:nvPr/>
          </p:nvSpPr>
          <p:spPr>
            <a:xfrm>
              <a:off x="10688376" y="3401549"/>
              <a:ext cx="591509" cy="276999"/>
            </a:xfrm>
            <a:prstGeom prst="rect">
              <a:avLst/>
            </a:prstGeom>
            <a:noFill/>
          </p:spPr>
          <p:txBody>
            <a:bodyPr wrap="none" lIns="0" tIns="0" rIns="0" bIns="0" rtlCol="0">
              <a:spAutoFit/>
            </a:bodyPr>
            <a:lstStyle/>
            <a:p>
              <a:pPr>
                <a:lnSpc>
                  <a:spcPct val="90000"/>
                </a:lnSpc>
                <a:spcBef>
                  <a:spcPct val="20000"/>
                </a:spcBef>
                <a:buSzPct val="80000"/>
              </a:pPr>
              <a:r>
                <a:rPr lang="en-US" sz="1500" dirty="0">
                  <a:solidFill>
                    <a:schemeClr val="tx1">
                      <a:alpha val="99000"/>
                    </a:schemeClr>
                  </a:solidFill>
                </a:rPr>
                <a:t>Linux</a:t>
              </a:r>
            </a:p>
          </p:txBody>
        </p:sp>
      </p:grpSp>
    </p:spTree>
    <p:extLst>
      <p:ext uri="{BB962C8B-B14F-4D97-AF65-F5344CB8AC3E}">
        <p14:creationId xmlns:p14="http://schemas.microsoft.com/office/powerpoint/2010/main" val="2321749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z="6000" dirty="0"/>
              <a:t>Getting Started with VMs</a:t>
            </a:r>
          </a:p>
        </p:txBody>
      </p:sp>
    </p:spTree>
    <p:extLst>
      <p:ext uri="{BB962C8B-B14F-4D97-AF65-F5344CB8AC3E}">
        <p14:creationId xmlns:p14="http://schemas.microsoft.com/office/powerpoint/2010/main" val="170154072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6075135" y="828676"/>
            <a:ext cx="2687866" cy="3876674"/>
            <a:chOff x="6075135" y="828676"/>
            <a:chExt cx="2687866" cy="3876674"/>
          </a:xfrm>
        </p:grpSpPr>
        <p:sp>
          <p:nvSpPr>
            <p:cNvPr id="5" name="Rectangle 4"/>
            <p:cNvSpPr/>
            <p:nvPr/>
          </p:nvSpPr>
          <p:spPr bwMode="auto">
            <a:xfrm>
              <a:off x="6075135" y="828676"/>
              <a:ext cx="2687866" cy="752474"/>
            </a:xfrm>
            <a:prstGeom prst="rect">
              <a:avLst/>
            </a:prstGeom>
            <a:solidFill>
              <a:schemeClr val="accent6"/>
            </a:solidFill>
            <a:ln w="9525" cap="flat" cmpd="sng" algn="ctr">
              <a:noFill/>
              <a:prstDash val="solid"/>
              <a:headEnd type="none" w="med" len="med"/>
              <a:tailEnd type="none" w="med" len="med"/>
            </a:ln>
            <a:effectLst/>
          </p:spPr>
          <p:txBody>
            <a:bodyPr vert="horz" wrap="square" lIns="182880" tIns="45720" rIns="91440" bIns="45720" numCol="1" rtlCol="0" anchor="ctr" anchorCtr="0" compatLnSpc="1">
              <a:prstTxWarp prst="textNoShape">
                <a:avLst/>
              </a:prstTxWarp>
            </a:bodyPr>
            <a:lstStyle/>
            <a:p>
              <a:pPr>
                <a:lnSpc>
                  <a:spcPct val="90000"/>
                </a:lnSpc>
                <a:buSzPct val="90000"/>
                <a:defRPr/>
              </a:pPr>
              <a:r>
                <a:rPr lang="en-US" sz="22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New Disk Persisted in Storage</a:t>
              </a:r>
            </a:p>
          </p:txBody>
        </p:sp>
        <p:sp>
          <p:nvSpPr>
            <p:cNvPr id="9" name="Rectangle 8"/>
            <p:cNvSpPr/>
            <p:nvPr/>
          </p:nvSpPr>
          <p:spPr bwMode="auto">
            <a:xfrm>
              <a:off x="6079210" y="1581150"/>
              <a:ext cx="2683791" cy="3124200"/>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947"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6" name="Freeform 128"/>
            <p:cNvSpPr>
              <a:spLocks noChangeAspect="1"/>
            </p:cNvSpPr>
            <p:nvPr/>
          </p:nvSpPr>
          <p:spPr bwMode="black">
            <a:xfrm>
              <a:off x="6172200" y="2469747"/>
              <a:ext cx="2438400" cy="134700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8" name="Can 47"/>
            <p:cNvSpPr/>
            <p:nvPr>
              <p:custDataLst>
                <p:tags r:id="rId1"/>
              </p:custDataLst>
            </p:nvPr>
          </p:nvSpPr>
          <p:spPr>
            <a:xfrm>
              <a:off x="6317980" y="2876550"/>
              <a:ext cx="819758" cy="862368"/>
            </a:xfrm>
            <a:prstGeom prst="can">
              <a:avLst/>
            </a:prstGeom>
            <a:solidFill>
              <a:schemeClr val="accent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fontAlgn="base">
                <a:lnSpc>
                  <a:spcPct val="90000"/>
                </a:lnSpc>
                <a:spcBef>
                  <a:spcPct val="0"/>
                </a:spcBef>
                <a:spcAft>
                  <a:spcPct val="0"/>
                </a:spcAft>
                <a:buSzPct val="90000"/>
                <a:defRPr/>
              </a:pPr>
              <a:r>
                <a:rPr lang="en-US" sz="1400" kern="0" dirty="0">
                  <a:gradFill>
                    <a:gsLst>
                      <a:gs pos="85000">
                        <a:srgbClr val="FFFFFF"/>
                      </a:gs>
                      <a:gs pos="0">
                        <a:srgbClr val="FFFFFF"/>
                      </a:gs>
                    </a:gsLst>
                    <a:lin ang="5400000" scaled="0"/>
                  </a:gradFill>
                  <a:ea typeface="Segoe UI" pitchFamily="34" charset="0"/>
                  <a:cs typeface="Segoe UI" pitchFamily="34" charset="0"/>
                </a:rPr>
                <a:t>Blob Storage</a:t>
              </a:r>
            </a:p>
          </p:txBody>
        </p:sp>
        <p:sp>
          <p:nvSpPr>
            <p:cNvPr id="51" name="TextBox 50"/>
            <p:cNvSpPr txBox="1"/>
            <p:nvPr/>
          </p:nvSpPr>
          <p:spPr>
            <a:xfrm>
              <a:off x="6232386" y="3836252"/>
              <a:ext cx="234177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r>
                <a:rPr lang="en-US" sz="1600" dirty="0">
                  <a:solidFill>
                    <a:schemeClr val="accent6">
                      <a:alpha val="99000"/>
                    </a:schemeClr>
                  </a:solidFill>
                  <a:latin typeface="+mn-lt"/>
                </a:rPr>
                <a:t>Cloud</a:t>
              </a:r>
            </a:p>
          </p:txBody>
        </p:sp>
      </p:grpSp>
      <p:sp>
        <p:nvSpPr>
          <p:cNvPr id="2" name="Title 1"/>
          <p:cNvSpPr>
            <a:spLocks noGrp="1"/>
          </p:cNvSpPr>
          <p:nvPr>
            <p:ph type="title"/>
          </p:nvPr>
        </p:nvSpPr>
        <p:spPr>
          <a:xfrm>
            <a:off x="381001" y="78857"/>
            <a:ext cx="8363938" cy="567848"/>
          </a:xfrm>
        </p:spPr>
        <p:txBody>
          <a:bodyPr/>
          <a:lstStyle/>
          <a:p>
            <a:r>
              <a:rPr lang="en-US" dirty="0"/>
              <a:t>Cloud First Provisioning</a:t>
            </a:r>
          </a:p>
        </p:txBody>
      </p:sp>
      <p:sp>
        <p:nvSpPr>
          <p:cNvPr id="4" name="Rectangle 3"/>
          <p:cNvSpPr/>
          <p:nvPr/>
        </p:nvSpPr>
        <p:spPr bwMode="auto">
          <a:xfrm>
            <a:off x="3232423" y="828676"/>
            <a:ext cx="2687866" cy="752474"/>
          </a:xfrm>
          <a:prstGeom prst="rect">
            <a:avLst/>
          </a:prstGeom>
          <a:solidFill>
            <a:schemeClr val="tx2"/>
          </a:solidFill>
          <a:ln w="9525" cap="flat" cmpd="sng" algn="ctr">
            <a:noFill/>
            <a:prstDash val="solid"/>
            <a:headEnd type="none" w="med" len="med"/>
            <a:tailEnd type="none" w="med" len="med"/>
          </a:ln>
          <a:effectLst/>
        </p:spPr>
        <p:txBody>
          <a:bodyPr vert="horz" wrap="square" lIns="182880" tIns="45720" rIns="91440" bIns="45720" numCol="1" rtlCol="0" anchor="ctr" anchorCtr="0" compatLnSpc="1">
            <a:prstTxWarp prst="textNoShape">
              <a:avLst/>
            </a:prstTxWarp>
          </a:bodyPr>
          <a:lstStyle/>
          <a:p>
            <a:pPr lvl="0">
              <a:lnSpc>
                <a:spcPct val="90000"/>
              </a:lnSpc>
              <a:buSzPct val="90000"/>
              <a:defRPr/>
            </a:pPr>
            <a:r>
              <a:rPr lang="en-US" sz="22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Select Image </a:t>
            </a:r>
            <a:br>
              <a:rPr lang="en-US" sz="22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br>
            <a:r>
              <a:rPr lang="en-US" sz="22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and VM Size</a:t>
            </a:r>
          </a:p>
        </p:txBody>
      </p:sp>
      <p:sp>
        <p:nvSpPr>
          <p:cNvPr id="8" name="Rectangle 7"/>
          <p:cNvSpPr/>
          <p:nvPr/>
        </p:nvSpPr>
        <p:spPr bwMode="auto">
          <a:xfrm>
            <a:off x="3232143" y="1581150"/>
            <a:ext cx="2683791" cy="3124200"/>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947"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44" name="Group 43"/>
          <p:cNvGrpSpPr/>
          <p:nvPr/>
        </p:nvGrpSpPr>
        <p:grpSpPr>
          <a:xfrm>
            <a:off x="381001" y="828676"/>
            <a:ext cx="2687866" cy="3876674"/>
            <a:chOff x="381001" y="828676"/>
            <a:chExt cx="2687866" cy="3876674"/>
          </a:xfrm>
        </p:grpSpPr>
        <p:sp>
          <p:nvSpPr>
            <p:cNvPr id="3" name="Rectangle 2"/>
            <p:cNvSpPr/>
            <p:nvPr/>
          </p:nvSpPr>
          <p:spPr bwMode="auto">
            <a:xfrm>
              <a:off x="381001" y="828676"/>
              <a:ext cx="2687866" cy="752474"/>
            </a:xfrm>
            <a:prstGeom prst="rect">
              <a:avLst/>
            </a:prstGeom>
            <a:solidFill>
              <a:schemeClr val="accent4"/>
            </a:solidFill>
            <a:ln w="9525" cap="flat" cmpd="sng" algn="ctr">
              <a:noFill/>
              <a:prstDash val="solid"/>
              <a:headEnd type="none" w="med" len="med"/>
              <a:tailEnd type="none" w="med" len="med"/>
            </a:ln>
            <a:effectLst/>
          </p:spPr>
          <p:txBody>
            <a:bodyPr vert="horz" wrap="square" lIns="182880" tIns="45720" rIns="91440" bIns="45720" numCol="1" rtlCol="0" anchor="ctr" anchorCtr="0" compatLnSpc="1">
              <a:prstTxWarp prst="textNoShape">
                <a:avLst/>
              </a:prstTxWarp>
            </a:bodyPr>
            <a:lstStyle/>
            <a:p>
              <a:pPr lvl="0">
                <a:lnSpc>
                  <a:spcPct val="90000"/>
                </a:lnSpc>
                <a:buSzPct val="90000"/>
                <a:defRPr/>
              </a:pPr>
              <a:r>
                <a:rPr lang="en-US" sz="22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Getting Started</a:t>
              </a:r>
            </a:p>
          </p:txBody>
        </p:sp>
        <p:sp>
          <p:nvSpPr>
            <p:cNvPr id="7" name="Rectangle 6"/>
            <p:cNvSpPr/>
            <p:nvPr/>
          </p:nvSpPr>
          <p:spPr bwMode="auto">
            <a:xfrm>
              <a:off x="385076" y="1581150"/>
              <a:ext cx="2683791" cy="3124200"/>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947"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43" name="Group 42"/>
            <p:cNvGrpSpPr/>
            <p:nvPr/>
          </p:nvGrpSpPr>
          <p:grpSpPr>
            <a:xfrm>
              <a:off x="469671" y="1675058"/>
              <a:ext cx="2514600" cy="818903"/>
              <a:chOff x="469671" y="1675058"/>
              <a:chExt cx="2514600" cy="818903"/>
            </a:xfrm>
          </p:grpSpPr>
          <p:grpSp>
            <p:nvGrpSpPr>
              <p:cNvPr id="32" name="Group 31"/>
              <p:cNvGrpSpPr/>
              <p:nvPr/>
            </p:nvGrpSpPr>
            <p:grpSpPr>
              <a:xfrm>
                <a:off x="1420483" y="1675058"/>
                <a:ext cx="612976" cy="515692"/>
                <a:chOff x="1447800" y="1796832"/>
                <a:chExt cx="990599" cy="833383"/>
              </a:xfrm>
            </p:grpSpPr>
            <p:pic>
              <p:nvPicPr>
                <p:cNvPr id="6147" name="Picture 3"/>
                <p:cNvPicPr>
                  <a:picLocks noChangeAspect="1" noChangeArrowheads="1"/>
                </p:cNvPicPr>
                <p:nvPr/>
              </p:nvPicPr>
              <p:blipFill rotWithShape="1">
                <a:blip r:embed="rId4" cstate="print">
                  <a:duotone>
                    <a:schemeClr val="accent4">
                      <a:shade val="45000"/>
                      <a:satMod val="135000"/>
                    </a:schemeClr>
                    <a:prstClr val="white"/>
                  </a:duotone>
                  <a:extLst>
                    <a:ext uri="{28A0092B-C50C-407E-A947-70E740481C1C}">
                      <a14:useLocalDpi xmlns:a14="http://schemas.microsoft.com/office/drawing/2010/main" val="0"/>
                    </a:ext>
                  </a:extLst>
                </a:blip>
                <a:srcRect r="28326"/>
                <a:stretch/>
              </p:blipFill>
              <p:spPr bwMode="auto">
                <a:xfrm>
                  <a:off x="1447800" y="1796832"/>
                  <a:ext cx="990599" cy="833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Freeform 10"/>
                <p:cNvSpPr>
                  <a:spLocks noEditPoints="1"/>
                </p:cNvSpPr>
                <p:nvPr/>
              </p:nvSpPr>
              <p:spPr bwMode="black">
                <a:xfrm>
                  <a:off x="1639899" y="1962150"/>
                  <a:ext cx="606400" cy="362999"/>
                </a:xfrm>
                <a:custGeom>
                  <a:avLst/>
                  <a:gdLst>
                    <a:gd name="T0" fmla="*/ 401 w 672"/>
                    <a:gd name="T1" fmla="*/ 114 h 402"/>
                    <a:gd name="T2" fmla="*/ 545 w 672"/>
                    <a:gd name="T3" fmla="*/ 258 h 402"/>
                    <a:gd name="T4" fmla="*/ 401 w 672"/>
                    <a:gd name="T5" fmla="*/ 402 h 402"/>
                    <a:gd name="T6" fmla="*/ 401 w 672"/>
                    <a:gd name="T7" fmla="*/ 402 h 402"/>
                    <a:gd name="T8" fmla="*/ 401 w 672"/>
                    <a:gd name="T9" fmla="*/ 402 h 402"/>
                    <a:gd name="T10" fmla="*/ 96 w 672"/>
                    <a:gd name="T11" fmla="*/ 402 h 402"/>
                    <a:gd name="T12" fmla="*/ 96 w 672"/>
                    <a:gd name="T13" fmla="*/ 402 h 402"/>
                    <a:gd name="T14" fmla="*/ 90 w 672"/>
                    <a:gd name="T15" fmla="*/ 402 h 402"/>
                    <a:gd name="T16" fmla="*/ 90 w 672"/>
                    <a:gd name="T17" fmla="*/ 402 h 402"/>
                    <a:gd name="T18" fmla="*/ 89 w 672"/>
                    <a:gd name="T19" fmla="*/ 402 h 402"/>
                    <a:gd name="T20" fmla="*/ 0 w 672"/>
                    <a:gd name="T21" fmla="*/ 314 h 402"/>
                    <a:gd name="T22" fmla="*/ 89 w 672"/>
                    <a:gd name="T23" fmla="*/ 225 h 402"/>
                    <a:gd name="T24" fmla="*/ 124 w 672"/>
                    <a:gd name="T25" fmla="*/ 233 h 402"/>
                    <a:gd name="T26" fmla="*/ 226 w 672"/>
                    <a:gd name="T27" fmla="*/ 171 h 402"/>
                    <a:gd name="T28" fmla="*/ 278 w 672"/>
                    <a:gd name="T29" fmla="*/ 184 h 402"/>
                    <a:gd name="T30" fmla="*/ 401 w 672"/>
                    <a:gd name="T31" fmla="*/ 114 h 402"/>
                    <a:gd name="T32" fmla="*/ 544 w 672"/>
                    <a:gd name="T33" fmla="*/ 0 h 402"/>
                    <a:gd name="T34" fmla="*/ 672 w 672"/>
                    <a:gd name="T35" fmla="*/ 128 h 402"/>
                    <a:gd name="T36" fmla="*/ 557 w 672"/>
                    <a:gd name="T37" fmla="*/ 255 h 402"/>
                    <a:gd name="T38" fmla="*/ 557 w 672"/>
                    <a:gd name="T39" fmla="*/ 253 h 402"/>
                    <a:gd name="T40" fmla="*/ 403 w 672"/>
                    <a:gd name="T41" fmla="*/ 100 h 402"/>
                    <a:gd name="T42" fmla="*/ 273 w 672"/>
                    <a:gd name="T43" fmla="*/ 171 h 402"/>
                    <a:gd name="T44" fmla="*/ 229 w 672"/>
                    <a:gd name="T45" fmla="*/ 159 h 402"/>
                    <a:gd name="T46" fmla="*/ 192 w 672"/>
                    <a:gd name="T47" fmla="*/ 168 h 402"/>
                    <a:gd name="T48" fmla="*/ 265 w 672"/>
                    <a:gd name="T49" fmla="*/ 104 h 402"/>
                    <a:gd name="T50" fmla="*/ 295 w 672"/>
                    <a:gd name="T51" fmla="*/ 111 h 402"/>
                    <a:gd name="T52" fmla="*/ 387 w 672"/>
                    <a:gd name="T53" fmla="*/ 53 h 402"/>
                    <a:gd name="T54" fmla="*/ 433 w 672"/>
                    <a:gd name="T55" fmla="*/ 65 h 402"/>
                    <a:gd name="T56" fmla="*/ 544 w 672"/>
                    <a:gd name="T57"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2" h="402">
                      <a:moveTo>
                        <a:pt x="401" y="114"/>
                      </a:moveTo>
                      <a:cubicBezTo>
                        <a:pt x="481" y="114"/>
                        <a:pt x="545" y="178"/>
                        <a:pt x="545" y="258"/>
                      </a:cubicBezTo>
                      <a:cubicBezTo>
                        <a:pt x="545" y="338"/>
                        <a:pt x="481" y="402"/>
                        <a:pt x="401" y="402"/>
                      </a:cubicBezTo>
                      <a:cubicBezTo>
                        <a:pt x="401" y="402"/>
                        <a:pt x="401" y="402"/>
                        <a:pt x="401" y="402"/>
                      </a:cubicBezTo>
                      <a:cubicBezTo>
                        <a:pt x="401" y="402"/>
                        <a:pt x="401" y="402"/>
                        <a:pt x="401" y="402"/>
                      </a:cubicBezTo>
                      <a:cubicBezTo>
                        <a:pt x="96" y="402"/>
                        <a:pt x="96" y="402"/>
                        <a:pt x="96" y="402"/>
                      </a:cubicBezTo>
                      <a:cubicBezTo>
                        <a:pt x="96" y="402"/>
                        <a:pt x="96" y="402"/>
                        <a:pt x="96" y="402"/>
                      </a:cubicBezTo>
                      <a:cubicBezTo>
                        <a:pt x="90" y="402"/>
                        <a:pt x="90" y="402"/>
                        <a:pt x="90" y="402"/>
                      </a:cubicBezTo>
                      <a:cubicBezTo>
                        <a:pt x="90" y="402"/>
                        <a:pt x="90" y="402"/>
                        <a:pt x="90" y="402"/>
                      </a:cubicBezTo>
                      <a:cubicBezTo>
                        <a:pt x="90" y="402"/>
                        <a:pt x="89" y="402"/>
                        <a:pt x="89" y="402"/>
                      </a:cubicBezTo>
                      <a:cubicBezTo>
                        <a:pt x="40" y="402"/>
                        <a:pt x="0" y="363"/>
                        <a:pt x="0" y="314"/>
                      </a:cubicBezTo>
                      <a:cubicBezTo>
                        <a:pt x="0" y="265"/>
                        <a:pt x="40" y="225"/>
                        <a:pt x="89" y="225"/>
                      </a:cubicBezTo>
                      <a:cubicBezTo>
                        <a:pt x="102" y="225"/>
                        <a:pt x="114" y="228"/>
                        <a:pt x="124" y="233"/>
                      </a:cubicBezTo>
                      <a:cubicBezTo>
                        <a:pt x="143" y="196"/>
                        <a:pt x="181" y="171"/>
                        <a:pt x="226" y="171"/>
                      </a:cubicBezTo>
                      <a:cubicBezTo>
                        <a:pt x="244" y="171"/>
                        <a:pt x="262" y="176"/>
                        <a:pt x="278" y="184"/>
                      </a:cubicBezTo>
                      <a:cubicBezTo>
                        <a:pt x="303" y="142"/>
                        <a:pt x="349" y="114"/>
                        <a:pt x="401" y="114"/>
                      </a:cubicBezTo>
                      <a:close/>
                      <a:moveTo>
                        <a:pt x="544" y="0"/>
                      </a:moveTo>
                      <a:cubicBezTo>
                        <a:pt x="615" y="0"/>
                        <a:pt x="672" y="57"/>
                        <a:pt x="672" y="128"/>
                      </a:cubicBezTo>
                      <a:cubicBezTo>
                        <a:pt x="672" y="194"/>
                        <a:pt x="622" y="249"/>
                        <a:pt x="557" y="255"/>
                      </a:cubicBezTo>
                      <a:cubicBezTo>
                        <a:pt x="557" y="253"/>
                        <a:pt x="557" y="253"/>
                        <a:pt x="557" y="253"/>
                      </a:cubicBezTo>
                      <a:cubicBezTo>
                        <a:pt x="557" y="168"/>
                        <a:pt x="488" y="100"/>
                        <a:pt x="403" y="100"/>
                      </a:cubicBezTo>
                      <a:cubicBezTo>
                        <a:pt x="348" y="100"/>
                        <a:pt x="300" y="128"/>
                        <a:pt x="273" y="171"/>
                      </a:cubicBezTo>
                      <a:cubicBezTo>
                        <a:pt x="260" y="163"/>
                        <a:pt x="245" y="159"/>
                        <a:pt x="229" y="159"/>
                      </a:cubicBezTo>
                      <a:cubicBezTo>
                        <a:pt x="216" y="159"/>
                        <a:pt x="203" y="162"/>
                        <a:pt x="192" y="168"/>
                      </a:cubicBezTo>
                      <a:cubicBezTo>
                        <a:pt x="196" y="132"/>
                        <a:pt x="227" y="104"/>
                        <a:pt x="265" y="104"/>
                      </a:cubicBezTo>
                      <a:cubicBezTo>
                        <a:pt x="275" y="104"/>
                        <a:pt x="286" y="106"/>
                        <a:pt x="295" y="111"/>
                      </a:cubicBezTo>
                      <a:cubicBezTo>
                        <a:pt x="311" y="77"/>
                        <a:pt x="346" y="53"/>
                        <a:pt x="387" y="53"/>
                      </a:cubicBezTo>
                      <a:cubicBezTo>
                        <a:pt x="403" y="53"/>
                        <a:pt x="419" y="57"/>
                        <a:pt x="433" y="65"/>
                      </a:cubicBezTo>
                      <a:cubicBezTo>
                        <a:pt x="455" y="26"/>
                        <a:pt x="496" y="0"/>
                        <a:pt x="544" y="0"/>
                      </a:cubicBez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grpSp>
          <p:sp>
            <p:nvSpPr>
              <p:cNvPr id="38" name="TextBox 37"/>
              <p:cNvSpPr txBox="1"/>
              <p:nvPr/>
            </p:nvSpPr>
            <p:spPr>
              <a:xfrm>
                <a:off x="469671" y="2200793"/>
                <a:ext cx="251460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1600" dirty="0">
                    <a:solidFill>
                      <a:schemeClr val="tx2">
                        <a:alpha val="99000"/>
                      </a:schemeClr>
                    </a:solidFill>
                    <a:latin typeface="+mn-lt"/>
                  </a:rPr>
                  <a:t>Management Portal</a:t>
                </a:r>
              </a:p>
            </p:txBody>
          </p:sp>
        </p:grpSp>
        <p:grpSp>
          <p:nvGrpSpPr>
            <p:cNvPr id="37" name="Group 36"/>
            <p:cNvGrpSpPr/>
            <p:nvPr/>
          </p:nvGrpSpPr>
          <p:grpSpPr>
            <a:xfrm>
              <a:off x="486561" y="2802831"/>
              <a:ext cx="2514600" cy="822285"/>
              <a:chOff x="486561" y="2842012"/>
              <a:chExt cx="2514600" cy="822285"/>
            </a:xfrm>
          </p:grpSpPr>
          <p:sp>
            <p:nvSpPr>
              <p:cNvPr id="35" name="Rectangle 34"/>
              <p:cNvSpPr/>
              <p:nvPr/>
            </p:nvSpPr>
            <p:spPr bwMode="auto">
              <a:xfrm>
                <a:off x="1503570" y="2842012"/>
                <a:ext cx="446804" cy="44680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3947" fontAlgn="base">
                  <a:spcBef>
                    <a:spcPct val="0"/>
                  </a:spcBef>
                  <a:spcAft>
                    <a:spcPct val="0"/>
                  </a:spcAft>
                </a:pPr>
                <a:r>
                  <a:rPr lang="en-US" sz="2800" dirty="0">
                    <a:solidFill>
                      <a:schemeClr val="accent4">
                        <a:lumMod val="20000"/>
                        <a:lumOff val="80000"/>
                      </a:schemeClr>
                    </a:solidFill>
                  </a:rPr>
                  <a:t>&gt;_</a:t>
                </a:r>
              </a:p>
            </p:txBody>
          </p:sp>
          <p:sp>
            <p:nvSpPr>
              <p:cNvPr id="40" name="TextBox 39"/>
              <p:cNvSpPr txBox="1"/>
              <p:nvPr/>
            </p:nvSpPr>
            <p:spPr>
              <a:xfrm>
                <a:off x="486561" y="3371129"/>
                <a:ext cx="251460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1600" dirty="0">
                    <a:solidFill>
                      <a:schemeClr val="tx2">
                        <a:alpha val="99000"/>
                      </a:schemeClr>
                    </a:solidFill>
                    <a:latin typeface="+mn-lt"/>
                  </a:rPr>
                  <a:t>Scripting </a:t>
                </a:r>
              </a:p>
              <a:p>
                <a:pPr algn="ctr"/>
                <a:r>
                  <a:rPr lang="en-US" sz="1200" dirty="0">
                    <a:solidFill>
                      <a:schemeClr val="tx2">
                        <a:alpha val="99000"/>
                      </a:schemeClr>
                    </a:solidFill>
                    <a:latin typeface="+mn-lt"/>
                  </a:rPr>
                  <a:t>(Windows, Linux and Mac) </a:t>
                </a:r>
              </a:p>
            </p:txBody>
          </p:sp>
        </p:grpSp>
        <p:grpSp>
          <p:nvGrpSpPr>
            <p:cNvPr id="39" name="Group 38"/>
            <p:cNvGrpSpPr/>
            <p:nvPr/>
          </p:nvGrpSpPr>
          <p:grpSpPr>
            <a:xfrm>
              <a:off x="490300" y="3933987"/>
              <a:ext cx="2514600" cy="723863"/>
              <a:chOff x="490300" y="3933987"/>
              <a:chExt cx="2514600" cy="723863"/>
            </a:xfrm>
          </p:grpSpPr>
          <p:sp>
            <p:nvSpPr>
              <p:cNvPr id="41" name="Freeform 87"/>
              <p:cNvSpPr>
                <a:spLocks noEditPoints="1"/>
              </p:cNvSpPr>
              <p:nvPr/>
            </p:nvSpPr>
            <p:spPr bwMode="black">
              <a:xfrm>
                <a:off x="1507374" y="3933987"/>
                <a:ext cx="480452" cy="390866"/>
              </a:xfrm>
              <a:custGeom>
                <a:avLst/>
                <a:gdLst>
                  <a:gd name="T0" fmla="*/ 478 w 667"/>
                  <a:gd name="T1" fmla="*/ 242 h 543"/>
                  <a:gd name="T2" fmla="*/ 398 w 667"/>
                  <a:gd name="T3" fmla="*/ 228 h 543"/>
                  <a:gd name="T4" fmla="*/ 420 w 667"/>
                  <a:gd name="T5" fmla="*/ 150 h 543"/>
                  <a:gd name="T6" fmla="*/ 382 w 667"/>
                  <a:gd name="T7" fmla="*/ 107 h 543"/>
                  <a:gd name="T8" fmla="*/ 312 w 667"/>
                  <a:gd name="T9" fmla="*/ 149 h 543"/>
                  <a:gd name="T10" fmla="*/ 278 w 667"/>
                  <a:gd name="T11" fmla="*/ 64 h 543"/>
                  <a:gd name="T12" fmla="*/ 220 w 667"/>
                  <a:gd name="T13" fmla="*/ 54 h 543"/>
                  <a:gd name="T14" fmla="*/ 192 w 667"/>
                  <a:gd name="T15" fmla="*/ 142 h 543"/>
                  <a:gd name="T16" fmla="*/ 120 w 667"/>
                  <a:gd name="T17" fmla="*/ 105 h 543"/>
                  <a:gd name="T18" fmla="*/ 70 w 667"/>
                  <a:gd name="T19" fmla="*/ 135 h 543"/>
                  <a:gd name="T20" fmla="*/ 98 w 667"/>
                  <a:gd name="T21" fmla="*/ 212 h 543"/>
                  <a:gd name="T22" fmla="*/ 20 w 667"/>
                  <a:gd name="T23" fmla="*/ 232 h 543"/>
                  <a:gd name="T24" fmla="*/ 0 w 667"/>
                  <a:gd name="T25" fmla="*/ 287 h 543"/>
                  <a:gd name="T26" fmla="*/ 72 w 667"/>
                  <a:gd name="T27" fmla="*/ 327 h 543"/>
                  <a:gd name="T28" fmla="*/ 23 w 667"/>
                  <a:gd name="T29" fmla="*/ 393 h 543"/>
                  <a:gd name="T30" fmla="*/ 45 w 667"/>
                  <a:gd name="T31" fmla="*/ 448 h 543"/>
                  <a:gd name="T32" fmla="*/ 125 w 667"/>
                  <a:gd name="T33" fmla="*/ 431 h 543"/>
                  <a:gd name="T34" fmla="*/ 132 w 667"/>
                  <a:gd name="T35" fmla="*/ 513 h 543"/>
                  <a:gd name="T36" fmla="*/ 182 w 667"/>
                  <a:gd name="T37" fmla="*/ 541 h 543"/>
                  <a:gd name="T38" fmla="*/ 233 w 667"/>
                  <a:gd name="T39" fmla="*/ 478 h 543"/>
                  <a:gd name="T40" fmla="*/ 253 w 667"/>
                  <a:gd name="T41" fmla="*/ 478 h 543"/>
                  <a:gd name="T42" fmla="*/ 305 w 667"/>
                  <a:gd name="T43" fmla="*/ 541 h 543"/>
                  <a:gd name="T44" fmla="*/ 355 w 667"/>
                  <a:gd name="T45" fmla="*/ 513 h 543"/>
                  <a:gd name="T46" fmla="*/ 362 w 667"/>
                  <a:gd name="T47" fmla="*/ 431 h 543"/>
                  <a:gd name="T48" fmla="*/ 442 w 667"/>
                  <a:gd name="T49" fmla="*/ 448 h 543"/>
                  <a:gd name="T50" fmla="*/ 463 w 667"/>
                  <a:gd name="T51" fmla="*/ 393 h 543"/>
                  <a:gd name="T52" fmla="*/ 415 w 667"/>
                  <a:gd name="T53" fmla="*/ 327 h 543"/>
                  <a:gd name="T54" fmla="*/ 487 w 667"/>
                  <a:gd name="T55" fmla="*/ 287 h 543"/>
                  <a:gd name="T56" fmla="*/ 312 w 667"/>
                  <a:gd name="T57" fmla="*/ 375 h 543"/>
                  <a:gd name="T58" fmla="*/ 175 w 667"/>
                  <a:gd name="T59" fmla="*/ 375 h 543"/>
                  <a:gd name="T60" fmla="*/ 175 w 667"/>
                  <a:gd name="T61" fmla="*/ 238 h 543"/>
                  <a:gd name="T62" fmla="*/ 312 w 667"/>
                  <a:gd name="T63" fmla="*/ 238 h 543"/>
                  <a:gd name="T64" fmla="*/ 198 w 667"/>
                  <a:gd name="T65" fmla="*/ 306 h 543"/>
                  <a:gd name="T66" fmla="*/ 288 w 667"/>
                  <a:gd name="T67" fmla="*/ 306 h 543"/>
                  <a:gd name="T68" fmla="*/ 198 w 667"/>
                  <a:gd name="T69" fmla="*/ 306 h 543"/>
                  <a:gd name="T70" fmla="*/ 638 w 667"/>
                  <a:gd name="T71" fmla="*/ 133 h 543"/>
                  <a:gd name="T72" fmla="*/ 662 w 667"/>
                  <a:gd name="T73" fmla="*/ 92 h 543"/>
                  <a:gd name="T74" fmla="*/ 665 w 667"/>
                  <a:gd name="T75" fmla="*/ 77 h 543"/>
                  <a:gd name="T76" fmla="*/ 642 w 667"/>
                  <a:gd name="T77" fmla="*/ 52 h 543"/>
                  <a:gd name="T78" fmla="*/ 605 w 667"/>
                  <a:gd name="T79" fmla="*/ 62 h 543"/>
                  <a:gd name="T80" fmla="*/ 566 w 667"/>
                  <a:gd name="T81" fmla="*/ 10 h 543"/>
                  <a:gd name="T82" fmla="*/ 531 w 667"/>
                  <a:gd name="T83" fmla="*/ 0 h 543"/>
                  <a:gd name="T84" fmla="*/ 511 w 667"/>
                  <a:gd name="T85" fmla="*/ 45 h 543"/>
                  <a:gd name="T86" fmla="*/ 446 w 667"/>
                  <a:gd name="T87" fmla="*/ 52 h 543"/>
                  <a:gd name="T88" fmla="*/ 432 w 667"/>
                  <a:gd name="T89" fmla="*/ 57 h 543"/>
                  <a:gd name="T90" fmla="*/ 419 w 667"/>
                  <a:gd name="T91" fmla="*/ 83 h 543"/>
                  <a:gd name="T92" fmla="*/ 451 w 667"/>
                  <a:gd name="T93" fmla="*/ 117 h 543"/>
                  <a:gd name="T94" fmla="*/ 451 w 667"/>
                  <a:gd name="T95" fmla="*/ 152 h 543"/>
                  <a:gd name="T96" fmla="*/ 419 w 667"/>
                  <a:gd name="T97" fmla="*/ 185 h 543"/>
                  <a:gd name="T98" fmla="*/ 432 w 667"/>
                  <a:gd name="T99" fmla="*/ 210 h 543"/>
                  <a:gd name="T100" fmla="*/ 446 w 667"/>
                  <a:gd name="T101" fmla="*/ 217 h 543"/>
                  <a:gd name="T102" fmla="*/ 511 w 667"/>
                  <a:gd name="T103" fmla="*/ 222 h 543"/>
                  <a:gd name="T104" fmla="*/ 531 w 667"/>
                  <a:gd name="T105" fmla="*/ 267 h 543"/>
                  <a:gd name="T106" fmla="*/ 566 w 667"/>
                  <a:gd name="T107" fmla="*/ 258 h 543"/>
                  <a:gd name="T108" fmla="*/ 605 w 667"/>
                  <a:gd name="T109" fmla="*/ 205 h 543"/>
                  <a:gd name="T110" fmla="*/ 642 w 667"/>
                  <a:gd name="T111" fmla="*/ 217 h 543"/>
                  <a:gd name="T112" fmla="*/ 665 w 667"/>
                  <a:gd name="T113" fmla="*/ 190 h 543"/>
                  <a:gd name="T114" fmla="*/ 662 w 667"/>
                  <a:gd name="T115" fmla="*/ 177 h 543"/>
                  <a:gd name="T116" fmla="*/ 635 w 667"/>
                  <a:gd name="T117" fmla="*/ 152 h 543"/>
                  <a:gd name="T118" fmla="*/ 543 w 667"/>
                  <a:gd name="T119" fmla="*/ 170 h 543"/>
                  <a:gd name="T120" fmla="*/ 543 w 667"/>
                  <a:gd name="T121" fmla="*/ 97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67" h="543">
                    <a:moveTo>
                      <a:pt x="487" y="287"/>
                    </a:moveTo>
                    <a:cubicBezTo>
                      <a:pt x="478" y="242"/>
                      <a:pt x="478" y="242"/>
                      <a:pt x="478" y="242"/>
                    </a:cubicBezTo>
                    <a:cubicBezTo>
                      <a:pt x="477" y="237"/>
                      <a:pt x="473" y="233"/>
                      <a:pt x="467" y="232"/>
                    </a:cubicBezTo>
                    <a:cubicBezTo>
                      <a:pt x="398" y="228"/>
                      <a:pt x="398" y="228"/>
                      <a:pt x="398" y="228"/>
                    </a:cubicBezTo>
                    <a:cubicBezTo>
                      <a:pt x="395" y="223"/>
                      <a:pt x="392" y="217"/>
                      <a:pt x="388" y="212"/>
                    </a:cubicBezTo>
                    <a:cubicBezTo>
                      <a:pt x="420" y="150"/>
                      <a:pt x="420" y="150"/>
                      <a:pt x="420" y="150"/>
                    </a:cubicBezTo>
                    <a:cubicBezTo>
                      <a:pt x="423" y="145"/>
                      <a:pt x="422" y="139"/>
                      <a:pt x="417" y="135"/>
                    </a:cubicBezTo>
                    <a:cubicBezTo>
                      <a:pt x="382" y="107"/>
                      <a:pt x="382" y="107"/>
                      <a:pt x="382" y="107"/>
                    </a:cubicBezTo>
                    <a:cubicBezTo>
                      <a:pt x="378" y="102"/>
                      <a:pt x="372" y="102"/>
                      <a:pt x="367" y="105"/>
                    </a:cubicBezTo>
                    <a:cubicBezTo>
                      <a:pt x="312" y="149"/>
                      <a:pt x="312" y="149"/>
                      <a:pt x="312" y="149"/>
                    </a:cubicBezTo>
                    <a:cubicBezTo>
                      <a:pt x="307" y="145"/>
                      <a:pt x="302" y="144"/>
                      <a:pt x="295" y="142"/>
                    </a:cubicBezTo>
                    <a:cubicBezTo>
                      <a:pt x="278" y="64"/>
                      <a:pt x="278" y="64"/>
                      <a:pt x="278" y="64"/>
                    </a:cubicBezTo>
                    <a:cubicBezTo>
                      <a:pt x="277" y="59"/>
                      <a:pt x="272" y="54"/>
                      <a:pt x="267" y="54"/>
                    </a:cubicBezTo>
                    <a:cubicBezTo>
                      <a:pt x="220" y="54"/>
                      <a:pt x="220" y="54"/>
                      <a:pt x="220" y="54"/>
                    </a:cubicBezTo>
                    <a:cubicBezTo>
                      <a:pt x="215" y="54"/>
                      <a:pt x="210" y="59"/>
                      <a:pt x="208" y="64"/>
                    </a:cubicBezTo>
                    <a:cubicBezTo>
                      <a:pt x="192" y="142"/>
                      <a:pt x="192" y="142"/>
                      <a:pt x="192" y="142"/>
                    </a:cubicBezTo>
                    <a:cubicBezTo>
                      <a:pt x="185" y="144"/>
                      <a:pt x="180" y="145"/>
                      <a:pt x="175" y="149"/>
                    </a:cubicBezTo>
                    <a:cubicBezTo>
                      <a:pt x="120" y="105"/>
                      <a:pt x="120" y="105"/>
                      <a:pt x="120" y="105"/>
                    </a:cubicBezTo>
                    <a:cubicBezTo>
                      <a:pt x="115" y="102"/>
                      <a:pt x="108" y="102"/>
                      <a:pt x="105" y="105"/>
                    </a:cubicBezTo>
                    <a:cubicBezTo>
                      <a:pt x="70" y="135"/>
                      <a:pt x="70" y="135"/>
                      <a:pt x="70" y="135"/>
                    </a:cubicBezTo>
                    <a:cubicBezTo>
                      <a:pt x="65" y="139"/>
                      <a:pt x="65" y="145"/>
                      <a:pt x="67" y="150"/>
                    </a:cubicBezTo>
                    <a:cubicBezTo>
                      <a:pt x="98" y="212"/>
                      <a:pt x="98" y="212"/>
                      <a:pt x="98" y="212"/>
                    </a:cubicBezTo>
                    <a:cubicBezTo>
                      <a:pt x="95" y="217"/>
                      <a:pt x="92" y="223"/>
                      <a:pt x="88" y="228"/>
                    </a:cubicBezTo>
                    <a:cubicBezTo>
                      <a:pt x="20" y="232"/>
                      <a:pt x="20" y="232"/>
                      <a:pt x="20" y="232"/>
                    </a:cubicBezTo>
                    <a:cubicBezTo>
                      <a:pt x="13" y="232"/>
                      <a:pt x="10" y="237"/>
                      <a:pt x="8" y="242"/>
                    </a:cubicBezTo>
                    <a:cubicBezTo>
                      <a:pt x="0" y="287"/>
                      <a:pt x="0" y="287"/>
                      <a:pt x="0" y="287"/>
                    </a:cubicBezTo>
                    <a:cubicBezTo>
                      <a:pt x="0" y="292"/>
                      <a:pt x="2" y="298"/>
                      <a:pt x="7" y="300"/>
                    </a:cubicBezTo>
                    <a:cubicBezTo>
                      <a:pt x="72" y="327"/>
                      <a:pt x="72" y="327"/>
                      <a:pt x="72" y="327"/>
                    </a:cubicBezTo>
                    <a:cubicBezTo>
                      <a:pt x="73" y="333"/>
                      <a:pt x="73" y="340"/>
                      <a:pt x="75" y="347"/>
                    </a:cubicBezTo>
                    <a:cubicBezTo>
                      <a:pt x="23" y="393"/>
                      <a:pt x="23" y="393"/>
                      <a:pt x="23" y="393"/>
                    </a:cubicBezTo>
                    <a:cubicBezTo>
                      <a:pt x="20" y="397"/>
                      <a:pt x="18" y="403"/>
                      <a:pt x="22" y="408"/>
                    </a:cubicBezTo>
                    <a:cubicBezTo>
                      <a:pt x="45" y="448"/>
                      <a:pt x="45" y="448"/>
                      <a:pt x="45" y="448"/>
                    </a:cubicBezTo>
                    <a:cubicBezTo>
                      <a:pt x="47" y="451"/>
                      <a:pt x="53" y="455"/>
                      <a:pt x="58" y="453"/>
                    </a:cubicBezTo>
                    <a:cubicBezTo>
                      <a:pt x="125" y="431"/>
                      <a:pt x="125" y="431"/>
                      <a:pt x="125" y="431"/>
                    </a:cubicBezTo>
                    <a:cubicBezTo>
                      <a:pt x="130" y="436"/>
                      <a:pt x="135" y="441"/>
                      <a:pt x="140" y="445"/>
                    </a:cubicBezTo>
                    <a:cubicBezTo>
                      <a:pt x="132" y="513"/>
                      <a:pt x="132" y="513"/>
                      <a:pt x="132" y="513"/>
                    </a:cubicBezTo>
                    <a:cubicBezTo>
                      <a:pt x="130" y="520"/>
                      <a:pt x="133" y="525"/>
                      <a:pt x="138" y="526"/>
                    </a:cubicBezTo>
                    <a:cubicBezTo>
                      <a:pt x="182" y="541"/>
                      <a:pt x="182" y="541"/>
                      <a:pt x="182" y="541"/>
                    </a:cubicBezTo>
                    <a:cubicBezTo>
                      <a:pt x="187" y="543"/>
                      <a:pt x="193" y="541"/>
                      <a:pt x="197" y="538"/>
                    </a:cubicBezTo>
                    <a:cubicBezTo>
                      <a:pt x="233" y="478"/>
                      <a:pt x="233" y="478"/>
                      <a:pt x="233" y="478"/>
                    </a:cubicBezTo>
                    <a:cubicBezTo>
                      <a:pt x="237" y="478"/>
                      <a:pt x="240" y="480"/>
                      <a:pt x="243" y="480"/>
                    </a:cubicBezTo>
                    <a:cubicBezTo>
                      <a:pt x="247" y="480"/>
                      <a:pt x="250" y="478"/>
                      <a:pt x="253" y="478"/>
                    </a:cubicBezTo>
                    <a:cubicBezTo>
                      <a:pt x="290" y="538"/>
                      <a:pt x="290" y="538"/>
                      <a:pt x="290" y="538"/>
                    </a:cubicBezTo>
                    <a:cubicBezTo>
                      <a:pt x="293" y="541"/>
                      <a:pt x="300" y="543"/>
                      <a:pt x="305" y="541"/>
                    </a:cubicBezTo>
                    <a:cubicBezTo>
                      <a:pt x="348" y="526"/>
                      <a:pt x="348" y="526"/>
                      <a:pt x="348" y="526"/>
                    </a:cubicBezTo>
                    <a:cubicBezTo>
                      <a:pt x="353" y="525"/>
                      <a:pt x="357" y="520"/>
                      <a:pt x="355" y="513"/>
                    </a:cubicBezTo>
                    <a:cubicBezTo>
                      <a:pt x="347" y="445"/>
                      <a:pt x="347" y="445"/>
                      <a:pt x="347" y="445"/>
                    </a:cubicBezTo>
                    <a:cubicBezTo>
                      <a:pt x="352" y="440"/>
                      <a:pt x="357" y="436"/>
                      <a:pt x="362" y="431"/>
                    </a:cubicBezTo>
                    <a:cubicBezTo>
                      <a:pt x="428" y="453"/>
                      <a:pt x="428" y="453"/>
                      <a:pt x="428" y="453"/>
                    </a:cubicBezTo>
                    <a:cubicBezTo>
                      <a:pt x="433" y="455"/>
                      <a:pt x="440" y="451"/>
                      <a:pt x="442" y="448"/>
                    </a:cubicBezTo>
                    <a:cubicBezTo>
                      <a:pt x="465" y="408"/>
                      <a:pt x="465" y="408"/>
                      <a:pt x="465" y="408"/>
                    </a:cubicBezTo>
                    <a:cubicBezTo>
                      <a:pt x="468" y="403"/>
                      <a:pt x="467" y="397"/>
                      <a:pt x="463" y="393"/>
                    </a:cubicBezTo>
                    <a:cubicBezTo>
                      <a:pt x="412" y="347"/>
                      <a:pt x="412" y="347"/>
                      <a:pt x="412" y="347"/>
                    </a:cubicBezTo>
                    <a:cubicBezTo>
                      <a:pt x="413" y="340"/>
                      <a:pt x="413" y="333"/>
                      <a:pt x="415" y="327"/>
                    </a:cubicBezTo>
                    <a:cubicBezTo>
                      <a:pt x="480" y="300"/>
                      <a:pt x="480" y="300"/>
                      <a:pt x="480" y="300"/>
                    </a:cubicBezTo>
                    <a:cubicBezTo>
                      <a:pt x="485" y="298"/>
                      <a:pt x="487" y="293"/>
                      <a:pt x="487" y="287"/>
                    </a:cubicBezTo>
                    <a:close/>
                    <a:moveTo>
                      <a:pt x="340" y="307"/>
                    </a:moveTo>
                    <a:cubicBezTo>
                      <a:pt x="340" y="333"/>
                      <a:pt x="328" y="357"/>
                      <a:pt x="312" y="375"/>
                    </a:cubicBezTo>
                    <a:cubicBezTo>
                      <a:pt x="293" y="392"/>
                      <a:pt x="270" y="403"/>
                      <a:pt x="243" y="403"/>
                    </a:cubicBezTo>
                    <a:cubicBezTo>
                      <a:pt x="217" y="403"/>
                      <a:pt x="193" y="392"/>
                      <a:pt x="175" y="375"/>
                    </a:cubicBezTo>
                    <a:cubicBezTo>
                      <a:pt x="158" y="357"/>
                      <a:pt x="147" y="333"/>
                      <a:pt x="147" y="307"/>
                    </a:cubicBezTo>
                    <a:cubicBezTo>
                      <a:pt x="147" y="280"/>
                      <a:pt x="158" y="255"/>
                      <a:pt x="175" y="238"/>
                    </a:cubicBezTo>
                    <a:cubicBezTo>
                      <a:pt x="193" y="220"/>
                      <a:pt x="217" y="210"/>
                      <a:pt x="243" y="210"/>
                    </a:cubicBezTo>
                    <a:cubicBezTo>
                      <a:pt x="270" y="210"/>
                      <a:pt x="293" y="220"/>
                      <a:pt x="312" y="238"/>
                    </a:cubicBezTo>
                    <a:cubicBezTo>
                      <a:pt x="328" y="255"/>
                      <a:pt x="340" y="280"/>
                      <a:pt x="340" y="307"/>
                    </a:cubicBezTo>
                    <a:close/>
                    <a:moveTo>
                      <a:pt x="198" y="306"/>
                    </a:moveTo>
                    <a:cubicBezTo>
                      <a:pt x="198" y="281"/>
                      <a:pt x="218" y="261"/>
                      <a:pt x="243" y="261"/>
                    </a:cubicBezTo>
                    <a:cubicBezTo>
                      <a:pt x="268" y="261"/>
                      <a:pt x="288" y="281"/>
                      <a:pt x="288" y="306"/>
                    </a:cubicBezTo>
                    <a:cubicBezTo>
                      <a:pt x="288" y="331"/>
                      <a:pt x="268" y="351"/>
                      <a:pt x="243" y="351"/>
                    </a:cubicBezTo>
                    <a:cubicBezTo>
                      <a:pt x="218" y="351"/>
                      <a:pt x="198" y="331"/>
                      <a:pt x="198" y="306"/>
                    </a:cubicBezTo>
                    <a:close/>
                    <a:moveTo>
                      <a:pt x="635" y="152"/>
                    </a:moveTo>
                    <a:cubicBezTo>
                      <a:pt x="637" y="147"/>
                      <a:pt x="638" y="140"/>
                      <a:pt x="638" y="133"/>
                    </a:cubicBezTo>
                    <a:cubicBezTo>
                      <a:pt x="638" y="128"/>
                      <a:pt x="637" y="122"/>
                      <a:pt x="635" y="117"/>
                    </a:cubicBezTo>
                    <a:cubicBezTo>
                      <a:pt x="662" y="92"/>
                      <a:pt x="662" y="92"/>
                      <a:pt x="662" y="92"/>
                    </a:cubicBezTo>
                    <a:cubicBezTo>
                      <a:pt x="665" y="90"/>
                      <a:pt x="665" y="87"/>
                      <a:pt x="665" y="83"/>
                    </a:cubicBezTo>
                    <a:cubicBezTo>
                      <a:pt x="665" y="82"/>
                      <a:pt x="665" y="78"/>
                      <a:pt x="665" y="77"/>
                    </a:cubicBezTo>
                    <a:cubicBezTo>
                      <a:pt x="654" y="57"/>
                      <a:pt x="654" y="57"/>
                      <a:pt x="654" y="57"/>
                    </a:cubicBezTo>
                    <a:cubicBezTo>
                      <a:pt x="650" y="53"/>
                      <a:pt x="647" y="52"/>
                      <a:pt x="642" y="52"/>
                    </a:cubicBezTo>
                    <a:cubicBezTo>
                      <a:pt x="642" y="52"/>
                      <a:pt x="640" y="52"/>
                      <a:pt x="638" y="52"/>
                    </a:cubicBezTo>
                    <a:cubicBezTo>
                      <a:pt x="605" y="62"/>
                      <a:pt x="605" y="62"/>
                      <a:pt x="605" y="62"/>
                    </a:cubicBezTo>
                    <a:cubicBezTo>
                      <a:pt x="595" y="55"/>
                      <a:pt x="585" y="49"/>
                      <a:pt x="573" y="45"/>
                    </a:cubicBezTo>
                    <a:cubicBezTo>
                      <a:pt x="566" y="10"/>
                      <a:pt x="566" y="10"/>
                      <a:pt x="566" y="10"/>
                    </a:cubicBezTo>
                    <a:cubicBezTo>
                      <a:pt x="565" y="5"/>
                      <a:pt x="560" y="0"/>
                      <a:pt x="555" y="0"/>
                    </a:cubicBezTo>
                    <a:cubicBezTo>
                      <a:pt x="531" y="0"/>
                      <a:pt x="531" y="0"/>
                      <a:pt x="531" y="0"/>
                    </a:cubicBezTo>
                    <a:cubicBezTo>
                      <a:pt x="524" y="0"/>
                      <a:pt x="521" y="5"/>
                      <a:pt x="519" y="10"/>
                    </a:cubicBezTo>
                    <a:cubicBezTo>
                      <a:pt x="511" y="45"/>
                      <a:pt x="511" y="45"/>
                      <a:pt x="511" y="45"/>
                    </a:cubicBezTo>
                    <a:cubicBezTo>
                      <a:pt x="499" y="49"/>
                      <a:pt x="489" y="55"/>
                      <a:pt x="481" y="63"/>
                    </a:cubicBezTo>
                    <a:cubicBezTo>
                      <a:pt x="446" y="52"/>
                      <a:pt x="446" y="52"/>
                      <a:pt x="446" y="52"/>
                    </a:cubicBezTo>
                    <a:cubicBezTo>
                      <a:pt x="444" y="52"/>
                      <a:pt x="444" y="52"/>
                      <a:pt x="442" y="52"/>
                    </a:cubicBezTo>
                    <a:cubicBezTo>
                      <a:pt x="439" y="52"/>
                      <a:pt x="434" y="53"/>
                      <a:pt x="432" y="57"/>
                    </a:cubicBezTo>
                    <a:cubicBezTo>
                      <a:pt x="421" y="77"/>
                      <a:pt x="421" y="77"/>
                      <a:pt x="421" y="77"/>
                    </a:cubicBezTo>
                    <a:cubicBezTo>
                      <a:pt x="419" y="78"/>
                      <a:pt x="419" y="82"/>
                      <a:pt x="419" y="83"/>
                    </a:cubicBezTo>
                    <a:cubicBezTo>
                      <a:pt x="419" y="87"/>
                      <a:pt x="421" y="90"/>
                      <a:pt x="422" y="92"/>
                    </a:cubicBezTo>
                    <a:cubicBezTo>
                      <a:pt x="451" y="117"/>
                      <a:pt x="451" y="117"/>
                      <a:pt x="451" y="117"/>
                    </a:cubicBezTo>
                    <a:cubicBezTo>
                      <a:pt x="449" y="122"/>
                      <a:pt x="447" y="128"/>
                      <a:pt x="447" y="133"/>
                    </a:cubicBezTo>
                    <a:cubicBezTo>
                      <a:pt x="447" y="140"/>
                      <a:pt x="449" y="145"/>
                      <a:pt x="451" y="152"/>
                    </a:cubicBezTo>
                    <a:cubicBezTo>
                      <a:pt x="422" y="177"/>
                      <a:pt x="422" y="177"/>
                      <a:pt x="422" y="177"/>
                    </a:cubicBezTo>
                    <a:cubicBezTo>
                      <a:pt x="421" y="178"/>
                      <a:pt x="419" y="182"/>
                      <a:pt x="419" y="185"/>
                    </a:cubicBezTo>
                    <a:cubicBezTo>
                      <a:pt x="419" y="187"/>
                      <a:pt x="419" y="188"/>
                      <a:pt x="421" y="190"/>
                    </a:cubicBezTo>
                    <a:cubicBezTo>
                      <a:pt x="432" y="210"/>
                      <a:pt x="432" y="210"/>
                      <a:pt x="432" y="210"/>
                    </a:cubicBezTo>
                    <a:cubicBezTo>
                      <a:pt x="434" y="215"/>
                      <a:pt x="439" y="217"/>
                      <a:pt x="442" y="217"/>
                    </a:cubicBezTo>
                    <a:cubicBezTo>
                      <a:pt x="444" y="217"/>
                      <a:pt x="444" y="217"/>
                      <a:pt x="446" y="217"/>
                    </a:cubicBezTo>
                    <a:cubicBezTo>
                      <a:pt x="481" y="205"/>
                      <a:pt x="481" y="205"/>
                      <a:pt x="481" y="205"/>
                    </a:cubicBezTo>
                    <a:cubicBezTo>
                      <a:pt x="489" y="212"/>
                      <a:pt x="499" y="218"/>
                      <a:pt x="511" y="222"/>
                    </a:cubicBezTo>
                    <a:cubicBezTo>
                      <a:pt x="519" y="258"/>
                      <a:pt x="519" y="258"/>
                      <a:pt x="519" y="258"/>
                    </a:cubicBezTo>
                    <a:cubicBezTo>
                      <a:pt x="521" y="263"/>
                      <a:pt x="524" y="267"/>
                      <a:pt x="531" y="267"/>
                    </a:cubicBezTo>
                    <a:cubicBezTo>
                      <a:pt x="555" y="267"/>
                      <a:pt x="555" y="267"/>
                      <a:pt x="555" y="267"/>
                    </a:cubicBezTo>
                    <a:cubicBezTo>
                      <a:pt x="560" y="267"/>
                      <a:pt x="565" y="263"/>
                      <a:pt x="566" y="258"/>
                    </a:cubicBezTo>
                    <a:cubicBezTo>
                      <a:pt x="573" y="223"/>
                      <a:pt x="573" y="223"/>
                      <a:pt x="573" y="223"/>
                    </a:cubicBezTo>
                    <a:cubicBezTo>
                      <a:pt x="585" y="218"/>
                      <a:pt x="595" y="213"/>
                      <a:pt x="605" y="205"/>
                    </a:cubicBezTo>
                    <a:cubicBezTo>
                      <a:pt x="638" y="217"/>
                      <a:pt x="638" y="217"/>
                      <a:pt x="638" y="217"/>
                    </a:cubicBezTo>
                    <a:cubicBezTo>
                      <a:pt x="640" y="217"/>
                      <a:pt x="642" y="217"/>
                      <a:pt x="642" y="217"/>
                    </a:cubicBezTo>
                    <a:cubicBezTo>
                      <a:pt x="647" y="217"/>
                      <a:pt x="650" y="215"/>
                      <a:pt x="654" y="210"/>
                    </a:cubicBezTo>
                    <a:cubicBezTo>
                      <a:pt x="665" y="190"/>
                      <a:pt x="665" y="190"/>
                      <a:pt x="665" y="190"/>
                    </a:cubicBezTo>
                    <a:cubicBezTo>
                      <a:pt x="665" y="188"/>
                      <a:pt x="667" y="187"/>
                      <a:pt x="665" y="185"/>
                    </a:cubicBezTo>
                    <a:cubicBezTo>
                      <a:pt x="667" y="182"/>
                      <a:pt x="665" y="178"/>
                      <a:pt x="662" y="177"/>
                    </a:cubicBezTo>
                    <a:cubicBezTo>
                      <a:pt x="635" y="152"/>
                      <a:pt x="635" y="152"/>
                      <a:pt x="635" y="152"/>
                    </a:cubicBezTo>
                    <a:cubicBezTo>
                      <a:pt x="635" y="152"/>
                      <a:pt x="635" y="152"/>
                      <a:pt x="635" y="152"/>
                    </a:cubicBezTo>
                    <a:close/>
                    <a:moveTo>
                      <a:pt x="580" y="133"/>
                    </a:moveTo>
                    <a:cubicBezTo>
                      <a:pt x="580" y="153"/>
                      <a:pt x="563" y="170"/>
                      <a:pt x="543" y="170"/>
                    </a:cubicBezTo>
                    <a:cubicBezTo>
                      <a:pt x="523" y="170"/>
                      <a:pt x="506" y="153"/>
                      <a:pt x="506" y="133"/>
                    </a:cubicBezTo>
                    <a:cubicBezTo>
                      <a:pt x="506" y="113"/>
                      <a:pt x="523" y="97"/>
                      <a:pt x="543" y="97"/>
                    </a:cubicBezTo>
                    <a:cubicBezTo>
                      <a:pt x="563" y="97"/>
                      <a:pt x="580" y="113"/>
                      <a:pt x="580" y="133"/>
                    </a:cubicBez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2" name="TextBox 41"/>
              <p:cNvSpPr txBox="1"/>
              <p:nvPr/>
            </p:nvSpPr>
            <p:spPr>
              <a:xfrm>
                <a:off x="490300" y="4364682"/>
                <a:ext cx="251460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1600" dirty="0">
                    <a:solidFill>
                      <a:schemeClr val="tx2">
                        <a:alpha val="99000"/>
                      </a:schemeClr>
                    </a:solidFill>
                    <a:latin typeface="+mn-lt"/>
                  </a:rPr>
                  <a:t>REST API</a:t>
                </a:r>
              </a:p>
            </p:txBody>
          </p:sp>
        </p:grpSp>
      </p:grpSp>
      <p:grpSp>
        <p:nvGrpSpPr>
          <p:cNvPr id="52" name="Group 51"/>
          <p:cNvGrpSpPr/>
          <p:nvPr/>
        </p:nvGrpSpPr>
        <p:grpSpPr>
          <a:xfrm>
            <a:off x="6172204" y="2114552"/>
            <a:ext cx="2530615" cy="1487469"/>
            <a:chOff x="6172200" y="2114550"/>
            <a:chExt cx="2530615" cy="1487469"/>
          </a:xfrm>
        </p:grpSpPr>
        <p:sp>
          <p:nvSpPr>
            <p:cNvPr id="47" name="TextBox 46"/>
            <p:cNvSpPr txBox="1"/>
            <p:nvPr/>
          </p:nvSpPr>
          <p:spPr>
            <a:xfrm>
              <a:off x="6172200" y="2114550"/>
              <a:ext cx="2530615"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1600" dirty="0">
                  <a:solidFill>
                    <a:schemeClr val="tx2">
                      <a:alpha val="99000"/>
                    </a:schemeClr>
                  </a:solidFill>
                  <a:latin typeface="+mn-lt"/>
                </a:rPr>
                <a:t>Boot VM from New Disk</a:t>
              </a:r>
            </a:p>
          </p:txBody>
        </p:sp>
        <p:sp>
          <p:nvSpPr>
            <p:cNvPr id="49" name="Freeform 24"/>
            <p:cNvSpPr>
              <a:spLocks noEditPoints="1"/>
            </p:cNvSpPr>
            <p:nvPr/>
          </p:nvSpPr>
          <p:spPr bwMode="black">
            <a:xfrm>
              <a:off x="7812155" y="3013449"/>
              <a:ext cx="762000" cy="588570"/>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0" name="Right Arrow 49"/>
            <p:cNvSpPr/>
            <p:nvPr/>
          </p:nvSpPr>
          <p:spPr bwMode="auto">
            <a:xfrm>
              <a:off x="7259543" y="3093089"/>
              <a:ext cx="445847"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grpSp>
      <p:pic>
        <p:nvPicPr>
          <p:cNvPr id="6146" name="Picture 2" descr="https://windows.azure-test.net/Content/VirtualMachines/Images/Windows_120.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05837" y="1721490"/>
            <a:ext cx="440816" cy="393062"/>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a:xfrm>
            <a:off x="3830552" y="1822104"/>
            <a:ext cx="1886944" cy="276999"/>
          </a:xfrm>
          <a:prstGeom prst="rect">
            <a:avLst/>
          </a:prstGeom>
          <a:noFill/>
        </p:spPr>
        <p:txBody>
          <a:bodyPr wrap="square" lIns="0" tIns="0" rIns="0" bIns="0" rtlCol="0">
            <a:spAutoFit/>
          </a:bodyPr>
          <a:lstStyle/>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Windows Server</a:t>
            </a:r>
            <a:endParaRPr lang="en-US" sz="2000" dirty="0">
              <a:gradFill>
                <a:gsLst>
                  <a:gs pos="0">
                    <a:srgbClr val="292929">
                      <a:lumMod val="90000"/>
                      <a:lumOff val="10000"/>
                    </a:srgbClr>
                  </a:gs>
                  <a:gs pos="86000">
                    <a:srgbClr val="292929">
                      <a:lumMod val="90000"/>
                      <a:lumOff val="10000"/>
                    </a:srgbClr>
                  </a:gs>
                </a:gsLst>
                <a:lin ang="5400000" scaled="0"/>
              </a:gradFill>
            </a:endParaRPr>
          </a:p>
        </p:txBody>
      </p:sp>
      <p:pic>
        <p:nvPicPr>
          <p:cNvPr id="6148" name="Picture 4" descr="https://windows.azure-test.net/Content/VirtualMachines/Images/Linux_120.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3563" y="2289279"/>
            <a:ext cx="547011" cy="547012"/>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3852068" y="2493961"/>
            <a:ext cx="1886944" cy="276999"/>
          </a:xfrm>
          <a:prstGeom prst="rect">
            <a:avLst/>
          </a:prstGeom>
          <a:noFill/>
        </p:spPr>
        <p:txBody>
          <a:bodyPr wrap="square" lIns="0" tIns="0" rIns="0" bIns="0" rtlCol="0">
            <a:spAutoFit/>
          </a:bodyPr>
          <a:lstStyle/>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Linux</a:t>
            </a:r>
            <a:endParaRPr lang="en-US" sz="2000" dirty="0">
              <a:gradFill>
                <a:gsLst>
                  <a:gs pos="0">
                    <a:srgbClr val="292929">
                      <a:lumMod val="90000"/>
                      <a:lumOff val="10000"/>
                    </a:srgbClr>
                  </a:gs>
                  <a:gs pos="86000">
                    <a:srgbClr val="292929">
                      <a:lumMod val="90000"/>
                      <a:lumOff val="10000"/>
                    </a:srgbClr>
                  </a:gs>
                </a:gsLst>
                <a:lin ang="5400000" scaled="0"/>
              </a:gradFill>
            </a:endParaRPr>
          </a:p>
        </p:txBody>
      </p:sp>
      <p:sp>
        <p:nvSpPr>
          <p:cNvPr id="33" name="TextBox 32"/>
          <p:cNvSpPr txBox="1"/>
          <p:nvPr/>
        </p:nvSpPr>
        <p:spPr>
          <a:xfrm>
            <a:off x="3852848" y="2964693"/>
            <a:ext cx="2040713" cy="1631216"/>
          </a:xfrm>
          <a:prstGeom prst="rect">
            <a:avLst/>
          </a:prstGeom>
          <a:noFill/>
        </p:spPr>
        <p:txBody>
          <a:bodyPr wrap="square" lIns="0" tIns="0" rIns="0" bIns="0" rtlCol="0">
            <a:spAutoFit/>
          </a:bodyPr>
          <a:lstStyle/>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Extra Small</a:t>
            </a:r>
          </a:p>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Small</a:t>
            </a:r>
          </a:p>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Medium</a:t>
            </a:r>
          </a:p>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Large </a:t>
            </a:r>
          </a:p>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X-Large</a:t>
            </a:r>
            <a:endParaRPr lang="en-US" sz="2000" dirty="0">
              <a:gradFill>
                <a:gsLst>
                  <a:gs pos="0">
                    <a:srgbClr val="292929">
                      <a:lumMod val="90000"/>
                      <a:lumOff val="10000"/>
                    </a:srgbClr>
                  </a:gs>
                  <a:gs pos="86000">
                    <a:srgbClr val="292929">
                      <a:lumMod val="90000"/>
                      <a:lumOff val="10000"/>
                    </a:srgbClr>
                  </a:gs>
                </a:gsLst>
                <a:lin ang="5400000" scaled="0"/>
              </a:gradFill>
            </a:endParaRPr>
          </a:p>
        </p:txBody>
      </p:sp>
      <p:sp>
        <p:nvSpPr>
          <p:cNvPr id="57" name="Freeform 6"/>
          <p:cNvSpPr>
            <a:spLocks noEditPoints="1"/>
          </p:cNvSpPr>
          <p:nvPr/>
        </p:nvSpPr>
        <p:spPr bwMode="auto">
          <a:xfrm>
            <a:off x="3511167" y="3001146"/>
            <a:ext cx="136349" cy="231227"/>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pPr defTabSz="685294"/>
            <a:endParaRPr lang="en-US" sz="1400" dirty="0">
              <a:solidFill>
                <a:srgbClr val="292929"/>
              </a:solidFill>
            </a:endParaRPr>
          </a:p>
        </p:txBody>
      </p:sp>
      <p:sp>
        <p:nvSpPr>
          <p:cNvPr id="58" name="Freeform 6"/>
          <p:cNvSpPr>
            <a:spLocks noEditPoints="1"/>
          </p:cNvSpPr>
          <p:nvPr/>
        </p:nvSpPr>
        <p:spPr bwMode="auto">
          <a:xfrm>
            <a:off x="3507509" y="3360036"/>
            <a:ext cx="136349" cy="231227"/>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pPr defTabSz="685294"/>
            <a:endParaRPr lang="en-US" sz="1400" dirty="0">
              <a:solidFill>
                <a:srgbClr val="292929"/>
              </a:solidFill>
            </a:endParaRPr>
          </a:p>
        </p:txBody>
      </p:sp>
      <p:sp>
        <p:nvSpPr>
          <p:cNvPr id="59" name="Freeform 6"/>
          <p:cNvSpPr>
            <a:spLocks noEditPoints="1"/>
          </p:cNvSpPr>
          <p:nvPr/>
        </p:nvSpPr>
        <p:spPr bwMode="auto">
          <a:xfrm>
            <a:off x="3511167" y="3699122"/>
            <a:ext cx="136349" cy="231227"/>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pPr defTabSz="685294"/>
            <a:endParaRPr lang="en-US" sz="1400" dirty="0">
              <a:solidFill>
                <a:srgbClr val="292929"/>
              </a:solidFill>
            </a:endParaRPr>
          </a:p>
        </p:txBody>
      </p:sp>
      <p:sp>
        <p:nvSpPr>
          <p:cNvPr id="60" name="Freeform 6"/>
          <p:cNvSpPr>
            <a:spLocks noEditPoints="1"/>
          </p:cNvSpPr>
          <p:nvPr/>
        </p:nvSpPr>
        <p:spPr bwMode="auto">
          <a:xfrm>
            <a:off x="3511167" y="4047588"/>
            <a:ext cx="136349" cy="231227"/>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pPr defTabSz="685294"/>
            <a:endParaRPr lang="en-US" sz="1400" dirty="0">
              <a:solidFill>
                <a:srgbClr val="292929"/>
              </a:solidFill>
            </a:endParaRPr>
          </a:p>
        </p:txBody>
      </p:sp>
      <p:sp>
        <p:nvSpPr>
          <p:cNvPr id="61" name="Freeform 6"/>
          <p:cNvSpPr>
            <a:spLocks noEditPoints="1"/>
          </p:cNvSpPr>
          <p:nvPr/>
        </p:nvSpPr>
        <p:spPr bwMode="auto">
          <a:xfrm>
            <a:off x="3511167" y="4364682"/>
            <a:ext cx="136349" cy="231227"/>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pPr defTabSz="685294"/>
            <a:endParaRPr lang="en-US" sz="1400" dirty="0">
              <a:solidFill>
                <a:srgbClr val="292929"/>
              </a:solidFill>
            </a:endParaRPr>
          </a:p>
        </p:txBody>
      </p:sp>
    </p:spTree>
    <p:extLst>
      <p:ext uri="{BB962C8B-B14F-4D97-AF65-F5344CB8AC3E}">
        <p14:creationId xmlns:p14="http://schemas.microsoft.com/office/powerpoint/2010/main" val="23462610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6146"/>
                                        </p:tgtEl>
                                        <p:attrNameLst>
                                          <p:attrName>style.visibility</p:attrName>
                                        </p:attrNameLst>
                                      </p:cBhvr>
                                      <p:to>
                                        <p:strVal val="visible"/>
                                      </p:to>
                                    </p:set>
                                    <p:animEffect transition="in" filter="fade">
                                      <p:cBhvr>
                                        <p:cTn id="18" dur="500"/>
                                        <p:tgtEl>
                                          <p:spTgt spid="614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500"/>
                                        <p:tgtEl>
                                          <p:spTgt spid="30"/>
                                        </p:tgtEl>
                                      </p:cBhvr>
                                    </p:animEffect>
                                  </p:childTnLst>
                                </p:cTn>
                              </p:par>
                              <p:par>
                                <p:cTn id="22" presetID="10" presetClass="entr" presetSubtype="0" fill="hold" nodeType="withEffect">
                                  <p:stCondLst>
                                    <p:cond delay="0"/>
                                  </p:stCondLst>
                                  <p:childTnLst>
                                    <p:set>
                                      <p:cBhvr>
                                        <p:cTn id="23" dur="1" fill="hold">
                                          <p:stCondLst>
                                            <p:cond delay="0"/>
                                          </p:stCondLst>
                                        </p:cTn>
                                        <p:tgtEl>
                                          <p:spTgt spid="6148"/>
                                        </p:tgtEl>
                                        <p:attrNameLst>
                                          <p:attrName>style.visibility</p:attrName>
                                        </p:attrNameLst>
                                      </p:cBhvr>
                                      <p:to>
                                        <p:strVal val="visible"/>
                                      </p:to>
                                    </p:set>
                                    <p:animEffect transition="in" filter="fade">
                                      <p:cBhvr>
                                        <p:cTn id="24" dur="500"/>
                                        <p:tgtEl>
                                          <p:spTgt spid="614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animEffect transition="in" filter="fade">
                                      <p:cBhvr>
                                        <p:cTn id="27" dur="500"/>
                                        <p:tgtEl>
                                          <p:spTgt spid="5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fade">
                                      <p:cBhvr>
                                        <p:cTn id="30" dur="500"/>
                                        <p:tgtEl>
                                          <p:spTgt spid="3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7"/>
                                        </p:tgtEl>
                                        <p:attrNameLst>
                                          <p:attrName>style.visibility</p:attrName>
                                        </p:attrNameLst>
                                      </p:cBhvr>
                                      <p:to>
                                        <p:strVal val="visible"/>
                                      </p:to>
                                    </p:set>
                                    <p:animEffect transition="in" filter="fade">
                                      <p:cBhvr>
                                        <p:cTn id="33" dur="500"/>
                                        <p:tgtEl>
                                          <p:spTgt spid="5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8"/>
                                        </p:tgtEl>
                                        <p:attrNameLst>
                                          <p:attrName>style.visibility</p:attrName>
                                        </p:attrNameLst>
                                      </p:cBhvr>
                                      <p:to>
                                        <p:strVal val="visible"/>
                                      </p:to>
                                    </p:set>
                                    <p:animEffect transition="in" filter="fade">
                                      <p:cBhvr>
                                        <p:cTn id="36" dur="500"/>
                                        <p:tgtEl>
                                          <p:spTgt spid="5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9"/>
                                        </p:tgtEl>
                                        <p:attrNameLst>
                                          <p:attrName>style.visibility</p:attrName>
                                        </p:attrNameLst>
                                      </p:cBhvr>
                                      <p:to>
                                        <p:strVal val="visible"/>
                                      </p:to>
                                    </p:set>
                                    <p:animEffect transition="in" filter="fade">
                                      <p:cBhvr>
                                        <p:cTn id="39" dur="500"/>
                                        <p:tgtEl>
                                          <p:spTgt spid="5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0"/>
                                        </p:tgtEl>
                                        <p:attrNameLst>
                                          <p:attrName>style.visibility</p:attrName>
                                        </p:attrNameLst>
                                      </p:cBhvr>
                                      <p:to>
                                        <p:strVal val="visible"/>
                                      </p:to>
                                    </p:set>
                                    <p:animEffect transition="in" filter="fade">
                                      <p:cBhvr>
                                        <p:cTn id="42" dur="500"/>
                                        <p:tgtEl>
                                          <p:spTgt spid="6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1"/>
                                        </p:tgtEl>
                                        <p:attrNameLst>
                                          <p:attrName>style.visibility</p:attrName>
                                        </p:attrNameLst>
                                      </p:cBhvr>
                                      <p:to>
                                        <p:strVal val="visible"/>
                                      </p:to>
                                    </p:set>
                                    <p:animEffect transition="in" filter="fade">
                                      <p:cBhvr>
                                        <p:cTn id="45" dur="500"/>
                                        <p:tgtEl>
                                          <p:spTgt spid="61"/>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53"/>
                                        </p:tgtEl>
                                        <p:attrNameLst>
                                          <p:attrName>style.visibility</p:attrName>
                                        </p:attrNameLst>
                                      </p:cBhvr>
                                      <p:to>
                                        <p:strVal val="visible"/>
                                      </p:to>
                                    </p:set>
                                    <p:animEffect transition="in" filter="fade">
                                      <p:cBhvr>
                                        <p:cTn id="50" dur="500"/>
                                        <p:tgtEl>
                                          <p:spTgt spid="53"/>
                                        </p:tgtEl>
                                      </p:cBhvr>
                                    </p:animEffect>
                                  </p:childTnLst>
                                </p:cTn>
                              </p:par>
                              <p:par>
                                <p:cTn id="51" presetID="10" presetClass="entr" presetSubtype="0" fill="hold" nodeType="withEffect">
                                  <p:stCondLst>
                                    <p:cond delay="0"/>
                                  </p:stCondLst>
                                  <p:childTnLst>
                                    <p:set>
                                      <p:cBhvr>
                                        <p:cTn id="52" dur="1" fill="hold">
                                          <p:stCondLst>
                                            <p:cond delay="0"/>
                                          </p:stCondLst>
                                        </p:cTn>
                                        <p:tgtEl>
                                          <p:spTgt spid="52"/>
                                        </p:tgtEl>
                                        <p:attrNameLst>
                                          <p:attrName>style.visibility</p:attrName>
                                        </p:attrNameLst>
                                      </p:cBhvr>
                                      <p:to>
                                        <p:strVal val="visible"/>
                                      </p:to>
                                    </p:set>
                                    <p:animEffect transition="in" filter="fade">
                                      <p:cBhvr>
                                        <p:cTn id="53"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30" grpId="0"/>
      <p:bldP spid="54" grpId="0"/>
      <p:bldP spid="33" grpId="0"/>
      <p:bldP spid="57" grpId="0" animBg="1"/>
      <p:bldP spid="58" grpId="0" animBg="1"/>
      <p:bldP spid="59" grpId="0" animBg="1"/>
      <p:bldP spid="60" grpId="0" animBg="1"/>
      <p:bldP spid="61"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ROATtRzhzEGfEASLaOqmGA"/>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3L3swBQBkE2skIx0Ya5cg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7cE5ol9oykKo076q.tcMq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aM17zx5OyEm3N6If4Z6eS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aM17zx5OyEm3N6If4Z6eS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aM17zx5OyEm3N6If4Z6eS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aM17zx5OyEm3N6If4Z6eS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aM17zx5OyEm3N6If4Z6eS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aM17zx5OyEm3N6If4Z6eS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3L3swBQBkE2skIx0Ya5cg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gPlPD9p_kEmuhPuNSNSOV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5rKWxCPQxkeOMkhyHMse5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7cE5ol9oykKo076q.tcMq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aM17zx5OyEm3N6If4Z6eS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3L3swBQBkE2skIx0Ya5cg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5rKWxCPQxkeOMkhyHMse5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7cE5ol9oykKo076q.tcMq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aM17zx5OyEm3N6If4Z6eS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7cE5ol9oykKo076q.tcMq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aM17zx5OyEm3N6If4Z6eS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ROATtRzhzEGfEASLaOqmG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4gIDtfgwdEmF4SKITbTJk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4gIDtfgwdEmF4SKITbTJk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ROATtRzhzEGfEASLaOqmGA"/>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4gIDtfgwdEmF4SKITbTJk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ROATtRzhzEGfEASLaOqmG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4gIDtfgwdEmF4SKITbTJk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ROATtRzhzEGfEASLaOqmG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7TQBLwN7JUqZ50IxKG9wQ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RpZcFO9I.0qHKpQYchVsvQ"/>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DKASeTqgY0ONIjCRmhAdqQ"/>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i92ENHNZuU65IBWfLrfU_Q"/>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iH2LQwDkuECVI.GKkZ5ri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Ja5wwGymtUSUVecJ8PGE2w"/>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8.xGrdItlk28IM1BKgbeT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5rKWxCPQxkeOMkhyHMse5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2.VsuBQaKESO3pDLox_Dyg"/>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IteiN2v0ME6nhkNliWLD6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D_IEFF_4T0WppEVyI2v_aw"/>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IQNeDWAPkUquYlSaquy_og"/>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IteiN2v0ME6nhkNliWLD6w"/>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IteiN2v0ME6nhkNliWLD6w"/>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IQNeDWAPkUquYlSaquy_og"/>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8.xGrdItlk28IM1BKgbeTA"/>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2.VsuBQaKESO3pDLox_Dyg"/>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IteiN2v0ME6nhkNliWLD6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7cE5ol9oykKo076q.tcMqw"/>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D_IEFF_4T0WppEVyI2v_aw"/>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IQNeDWAPkUquYlSaquy_og"/>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IteiN2v0ME6nhkNliWLD6w"/>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IteiN2v0ME6nhkNliWLD6w"/>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IQNeDWAPkUquYlSaquy_o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_rels/theme4.xml.rels><?xml version="1.0" encoding="UTF-8" standalone="yes"?>
<Relationships xmlns="http://schemas.openxmlformats.org/package/2006/relationships"><Relationship Id="rId1" Type="http://schemas.openxmlformats.org/officeDocument/2006/relationships/image" Target="../media/image1.png"/></Relationships>
</file>

<file path=ppt/theme/_rels/theme5.xml.rels><?xml version="1.0" encoding="UTF-8" standalone="yes"?>
<Relationships xmlns="http://schemas.openxmlformats.org/package/2006/relationships"><Relationship Id="rId1" Type="http://schemas.openxmlformats.org/officeDocument/2006/relationships/image" Target="../media/image1.png"/></Relationships>
</file>

<file path=ppt/theme/_rels/theme6.xml.rels><?xml version="1.0" encoding="UTF-8" standalone="yes"?>
<Relationships xmlns="http://schemas.openxmlformats.org/package/2006/relationships"><Relationship Id="rId1" Type="http://schemas.openxmlformats.org/officeDocument/2006/relationships/image" Target="../media/image1.png"/></Relationships>
</file>

<file path=ppt/theme/_rels/theme7.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1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5.xml><?xml version="1.0" encoding="utf-8"?>
<a:theme xmlns:a="http://schemas.openxmlformats.org/drawingml/2006/main" name="2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6.xml><?xml version="1.0" encoding="utf-8"?>
<a:theme xmlns:a="http://schemas.openxmlformats.org/drawingml/2006/main" name="3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7.xml><?xml version="1.0" encoding="utf-8"?>
<a:theme xmlns:a="http://schemas.openxmlformats.org/drawingml/2006/main" name="4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OM_x002f_Launch_x0020_Alignment xmlns="f847e7ad-bfae-49c8-aedd-39ec05321f40">1</BOM_x002f_Launch_x0020_Alignment>
    <Scenario xmlns="f847e7ad-bfae-49c8-aedd-39ec05321f40" xsi:nil="true"/>
    <Document_x0020_Owner xmlns="f847e7ad-bfae-49c8-aedd-39ec05321f40">
      <UserInfo>
        <DisplayName>Craig Kitterman</DisplayName>
        <AccountId>198</AccountId>
        <AccountType/>
      </UserInfo>
    </Document_x0020_Owner>
    <Capability_x002f_Product xmlns="f847e7ad-bfae-49c8-aedd-39ec05321f40">16</Capability_x002f_Product>
    <Workstream xmlns="f847e7ad-bfae-49c8-aedd-39ec05321f40">17</Workstream>
    <Source xmlns="f847e7ad-bfae-49c8-aedd-39ec05321f40">6</Source>
    <Document_x0020_Status xmlns="f847e7ad-bfae-49c8-aedd-39ec05321f40">Draft</Document_x0020_Status>
    <Segment xmlns="f847e7ad-bfae-49c8-aedd-39ec05321f40">5</Segment>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C49BF387DC003468EAA8A737C6FDB0C" ma:contentTypeVersion="22" ma:contentTypeDescription="Create a new document." ma:contentTypeScope="" ma:versionID="8cf14e336f8a3faf9a233abecfca95fe">
  <xsd:schema xmlns:xsd="http://www.w3.org/2001/XMLSchema" xmlns:xs="http://www.w3.org/2001/XMLSchema" xmlns:p="http://schemas.microsoft.com/office/2006/metadata/properties" xmlns:ns2="f847e7ad-bfae-49c8-aedd-39ec05321f40" targetNamespace="http://schemas.microsoft.com/office/2006/metadata/properties" ma:root="true" ma:fieldsID="8ff83141a414909d04eb23ab95548eed" ns2:_="">
    <xsd:import namespace="f847e7ad-bfae-49c8-aedd-39ec05321f40"/>
    <xsd:element name="properties">
      <xsd:complexType>
        <xsd:sequence>
          <xsd:element name="documentManagement">
            <xsd:complexType>
              <xsd:all>
                <xsd:element ref="ns2:Segment"/>
                <xsd:element ref="ns2:Workstream"/>
                <xsd:element ref="ns2:Capability_x002f_Product"/>
                <xsd:element ref="ns2:Source"/>
                <xsd:element ref="ns2:Document_x0020_Owner"/>
                <xsd:element ref="ns2:Document_x0020_Status" minOccurs="0"/>
                <xsd:element ref="ns2:Scenario" minOccurs="0"/>
                <xsd:element ref="ns2:BOM_x002f_Launch_x0020_Align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47e7ad-bfae-49c8-aedd-39ec05321f40" elementFormDefault="qualified">
    <xsd:import namespace="http://schemas.microsoft.com/office/2006/documentManagement/types"/>
    <xsd:import namespace="http://schemas.microsoft.com/office/infopath/2007/PartnerControls"/>
    <xsd:element name="Segment" ma:index="2" ma:displayName="Segment (Primary)" ma:list="{709e561d-3cc9-45bc-862d-0bd6fb02d30d}" ma:internalName="Segment" ma:readOnly="false" ma:showField="Title">
      <xsd:simpleType>
        <xsd:restriction base="dms:Lookup"/>
      </xsd:simpleType>
    </xsd:element>
    <xsd:element name="Workstream" ma:index="3" ma:displayName="Workstream (Primary)" ma:list="{528e3fe1-95a0-45e2-8485-7cf9ffbd34e3}" ma:internalName="Workstream" ma:readOnly="false" ma:showField="Title">
      <xsd:simpleType>
        <xsd:restriction base="dms:Lookup"/>
      </xsd:simpleType>
    </xsd:element>
    <xsd:element name="Capability_x002f_Product" ma:index="4" ma:displayName="Capability/Product (Primary)" ma:list="{86df3880-be69-47cc-bf1c-7c36ee20b550}" ma:internalName="Capability_x002f_Product" ma:readOnly="false" ma:showField="Title">
      <xsd:simpleType>
        <xsd:restriction base="dms:Lookup"/>
      </xsd:simpleType>
    </xsd:element>
    <xsd:element name="Source" ma:index="5" ma:displayName="Source" ma:list="{c848aa0f-2631-4698-86e2-7e174e1ddeb4}" ma:internalName="Source" ma:showField="Title">
      <xsd:simpleType>
        <xsd:restriction base="dms:Lookup"/>
      </xsd:simpleType>
    </xsd:element>
    <xsd:element name="Document_x0020_Owner" ma:index="6" ma:displayName="Document Owner" ma:description="Who is the owner of this document and contact for questions or updates?" ma:list="UserInfo" ma:SharePointGroup="0" ma:internalName="Document_x0020_Owner" ma:readOnly="false" ma:showField="Titl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Document_x0020_Status" ma:index="7" nillable="true" ma:displayName="Document Status" ma:default="Draft" ma:format="Dropdown" ma:internalName="Document_x0020_Status">
      <xsd:simpleType>
        <xsd:restriction base="dms:Choice">
          <xsd:enumeration value="Draft"/>
          <xsd:enumeration value="Final"/>
        </xsd:restriction>
      </xsd:simpleType>
    </xsd:element>
    <xsd:element name="Scenario" ma:index="14" nillable="true" ma:displayName="Scenario" ma:list="{272ba480-a202-40fe-88de-6b04d2a45ecb}" ma:internalName="Scenario" ma:showField="Title">
      <xsd:simpleType>
        <xsd:restriction base="dms:Lookup"/>
      </xsd:simpleType>
    </xsd:element>
    <xsd:element name="BOM_x002f_Launch_x0020_Alignment" ma:index="15" nillable="true" ma:displayName="BOM/Launch Alignment" ma:list="{13d9adb4-6e76-4c45-81f7-a1ca8335e509}" ma:internalName="BOM_x002f_Launch_x0020_Alignment" ma:showField="Titl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8CF69C5-0497-4CBF-B135-F09D219CA3FA}">
  <ds:schemaRefs>
    <ds:schemaRef ds:uri="http://www.w3.org/XML/1998/namespace"/>
    <ds:schemaRef ds:uri="f847e7ad-bfae-49c8-aedd-39ec05321f40"/>
    <ds:schemaRef ds:uri="http://schemas.microsoft.com/office/2006/metadata/properties"/>
    <ds:schemaRef ds:uri="http://purl.org/dc/terms/"/>
    <ds:schemaRef ds:uri="http://purl.org/dc/dcmitype/"/>
    <ds:schemaRef ds:uri="http://schemas.microsoft.com/office/2006/documentManagement/types"/>
    <ds:schemaRef ds:uri="http://schemas.openxmlformats.org/package/2006/metadata/core-properties"/>
    <ds:schemaRef ds:uri="http://purl.org/dc/elements/1.1/"/>
    <ds:schemaRef ds:uri="http://schemas.microsoft.com/office/infopath/2007/PartnerControls"/>
  </ds:schemaRefs>
</ds:datastoreItem>
</file>

<file path=customXml/itemProps2.xml><?xml version="1.0" encoding="utf-8"?>
<ds:datastoreItem xmlns:ds="http://schemas.openxmlformats.org/officeDocument/2006/customXml" ds:itemID="{09B64BB9-3772-44C2-82F4-DBB5E8349B07}">
  <ds:schemaRefs>
    <ds:schemaRef ds:uri="http://schemas.microsoft.com/sharepoint/v3/contenttype/forms"/>
  </ds:schemaRefs>
</ds:datastoreItem>
</file>

<file path=customXml/itemProps3.xml><?xml version="1.0" encoding="utf-8"?>
<ds:datastoreItem xmlns:ds="http://schemas.openxmlformats.org/officeDocument/2006/customXml" ds:itemID="{E70E8EBC-47BF-4C09-885E-AE915D5F7D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47e7ad-bfae-49c8-aedd-39ec05321f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MS1444_Windows Azure Template 16x9_r08b</Template>
  <TotalTime>8982</TotalTime>
  <Words>3885</Words>
  <Application>Microsoft Office PowerPoint</Application>
  <PresentationFormat>On-screen Show (16:9)</PresentationFormat>
  <Paragraphs>767</Paragraphs>
  <Slides>50</Slides>
  <Notes>38</Notes>
  <HiddenSlides>0</HiddenSlides>
  <MMClips>0</MMClips>
  <ScaleCrop>false</ScaleCrop>
  <HeadingPairs>
    <vt:vector size="6" baseType="variant">
      <vt:variant>
        <vt:lpstr>Theme</vt:lpstr>
      </vt:variant>
      <vt:variant>
        <vt:i4>7</vt:i4>
      </vt:variant>
      <vt:variant>
        <vt:lpstr>Embedded OLE Servers</vt:lpstr>
      </vt:variant>
      <vt:variant>
        <vt:i4>1</vt:i4>
      </vt:variant>
      <vt:variant>
        <vt:lpstr>Slide Titles</vt:lpstr>
      </vt:variant>
      <vt:variant>
        <vt:i4>50</vt:i4>
      </vt:variant>
    </vt:vector>
  </HeadingPairs>
  <TitlesOfParts>
    <vt:vector size="58" baseType="lpstr">
      <vt:lpstr>MS1444_Windows Azure Template 16x9_r08b</vt:lpstr>
      <vt:lpstr>White with Consolas font for code slides</vt:lpstr>
      <vt:lpstr>1_MS1444_Windows Azure Template 16x9_r08a</vt:lpstr>
      <vt:lpstr>1_MS1444_Windows Azure Template 16x9_r08b</vt:lpstr>
      <vt:lpstr>2_MS1444_Windows Azure Template 16x9_r08b</vt:lpstr>
      <vt:lpstr>3_MS1444_Windows Azure Template 16x9_r08b</vt:lpstr>
      <vt:lpstr>4_MS1444_Windows Azure Template 16x9_r08b</vt:lpstr>
      <vt:lpstr>think-cell Slide</vt:lpstr>
      <vt:lpstr>Windows Azure Infrastructure as a Service </vt:lpstr>
      <vt:lpstr>How Did We Get Here? </vt:lpstr>
      <vt:lpstr>A Continuous Offering    From Private to     Public Cloud </vt:lpstr>
      <vt:lpstr>Windows Azure Virtual Machines</vt:lpstr>
      <vt:lpstr>IaaS Workloads – all about the app</vt:lpstr>
      <vt:lpstr>Virtual Machine vs VM Role</vt:lpstr>
      <vt:lpstr>Images Available at Preview</vt:lpstr>
      <vt:lpstr>PowerPoint Presentation</vt:lpstr>
      <vt:lpstr>Cloud First Provisioning</vt:lpstr>
      <vt:lpstr>Bring Your Own Server/VHD</vt:lpstr>
      <vt:lpstr>Imaging VMs in the Cloud</vt:lpstr>
      <vt:lpstr>Image Mobility</vt:lpstr>
      <vt:lpstr>Persistent Disks and Highly Durable</vt:lpstr>
      <vt:lpstr>Persistent Disks and Highly Durable</vt:lpstr>
      <vt:lpstr>Disks and Images</vt:lpstr>
      <vt:lpstr>Persistent Disk Management</vt:lpstr>
      <vt:lpstr>Virtual Machine Sizes</vt:lpstr>
      <vt:lpstr>VM Management and Automation</vt:lpstr>
      <vt:lpstr>Scripting Capabilities</vt:lpstr>
      <vt:lpstr>Demo</vt:lpstr>
      <vt:lpstr>PowerPoint Presentation</vt:lpstr>
      <vt:lpstr>Cloud Services, Roles and Instances Cloud Service is a management, configuration, security, networking and service model boundary</vt:lpstr>
      <vt:lpstr>Virtual Machines Virtual Machines are roles with exactly one instance </vt:lpstr>
      <vt:lpstr>Multiple Virtual Machines Multiple Virtual Machines can be hosted within the same cloud service </vt:lpstr>
      <vt:lpstr>PowerPoint Presentation</vt:lpstr>
      <vt:lpstr>Virtual Machine Names and DNS</vt:lpstr>
      <vt:lpstr>Protocols and Endpoints</vt:lpstr>
      <vt:lpstr>Port Forwarding Input Endpoints</vt:lpstr>
      <vt:lpstr>Load Balanced Sets</vt:lpstr>
      <vt:lpstr>Load Balancer Custom Probes</vt:lpstr>
      <vt:lpstr>PowerPoint Presentation</vt:lpstr>
      <vt:lpstr>Service Level Agreements </vt:lpstr>
      <vt:lpstr>Fault and Update Domains</vt:lpstr>
      <vt:lpstr>Fault and Update Domains</vt:lpstr>
      <vt:lpstr>Virtual Machine Availability Sets Update Domains are honored by host OS updates</vt:lpstr>
      <vt:lpstr>How Does this Relate to SLA?</vt:lpstr>
      <vt:lpstr>End to End Highly Available Solution</vt:lpstr>
      <vt:lpstr>Demo</vt:lpstr>
      <vt:lpstr>PowerPoint Presentation</vt:lpstr>
      <vt:lpstr>Cross-premise Connectivity</vt:lpstr>
      <vt:lpstr>Windows Azure Virtual Network</vt:lpstr>
      <vt:lpstr>Virtual Networks Scenarios</vt:lpstr>
      <vt:lpstr>Does Your App Need a Virtual Network?</vt:lpstr>
      <vt:lpstr>Supported VPN Device List</vt:lpstr>
      <vt:lpstr>IaaS and PaaS   – Better Together</vt:lpstr>
      <vt:lpstr>Connecting Applications and VMs</vt:lpstr>
      <vt:lpstr>Connecting Cloud Services with VNET</vt:lpstr>
      <vt:lpstr>Demo</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IaaS Technical Overview</dc:title>
  <dc:creator>Michael Washam</dc:creator>
  <cp:lastModifiedBy>Michael Washam</cp:lastModifiedBy>
  <cp:revision>575</cp:revision>
  <dcterms:created xsi:type="dcterms:W3CDTF">2006-08-16T00:00:00Z</dcterms:created>
  <dcterms:modified xsi:type="dcterms:W3CDTF">2012-05-19T22:26:08Z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0x010100CC49BF387DC003468EAA8A737C6FDB0C</vt:lpwstr>
  </property>
</Properties>
</file>