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731" r:id="rId7"/>
    <p:sldMasterId id="2147483750" r:id="rId8"/>
    <p:sldMasterId id="2147483774" r:id="rId9"/>
    <p:sldMasterId id="2147483793" r:id="rId10"/>
  </p:sldMasterIdLst>
  <p:notesMasterIdLst>
    <p:notesMasterId r:id="rId61"/>
  </p:notesMasterIdLst>
  <p:sldIdLst>
    <p:sldId id="256" r:id="rId11"/>
    <p:sldId id="514" r:id="rId12"/>
    <p:sldId id="494" r:id="rId13"/>
    <p:sldId id="495" r:id="rId14"/>
    <p:sldId id="493" r:id="rId15"/>
    <p:sldId id="515" r:id="rId16"/>
    <p:sldId id="445" r:id="rId17"/>
    <p:sldId id="496" r:id="rId18"/>
    <p:sldId id="489" r:id="rId19"/>
    <p:sldId id="490" r:id="rId20"/>
    <p:sldId id="491" r:id="rId21"/>
    <p:sldId id="492" r:id="rId22"/>
    <p:sldId id="461" r:id="rId23"/>
    <p:sldId id="462" r:id="rId24"/>
    <p:sldId id="449" r:id="rId25"/>
    <p:sldId id="517" r:id="rId26"/>
    <p:sldId id="516" r:id="rId27"/>
    <p:sldId id="518" r:id="rId28"/>
    <p:sldId id="519" r:id="rId29"/>
    <p:sldId id="446" r:id="rId30"/>
    <p:sldId id="480" r:id="rId31"/>
    <p:sldId id="468" r:id="rId32"/>
    <p:sldId id="470" r:id="rId33"/>
    <p:sldId id="471" r:id="rId34"/>
    <p:sldId id="501" r:id="rId35"/>
    <p:sldId id="502" r:id="rId36"/>
    <p:sldId id="503" r:id="rId37"/>
    <p:sldId id="504" r:id="rId38"/>
    <p:sldId id="505" r:id="rId39"/>
    <p:sldId id="506" r:id="rId40"/>
    <p:sldId id="474" r:id="rId41"/>
    <p:sldId id="481" r:id="rId42"/>
    <p:sldId id="465" r:id="rId43"/>
    <p:sldId id="466" r:id="rId44"/>
    <p:sldId id="454" r:id="rId45"/>
    <p:sldId id="482" r:id="rId46"/>
    <p:sldId id="511" r:id="rId47"/>
    <p:sldId id="507" r:id="rId48"/>
    <p:sldId id="456" r:id="rId49"/>
    <p:sldId id="434" r:id="rId50"/>
    <p:sldId id="417" r:id="rId51"/>
    <p:sldId id="521" r:id="rId52"/>
    <p:sldId id="509" r:id="rId53"/>
    <p:sldId id="520" r:id="rId54"/>
    <p:sldId id="508" r:id="rId55"/>
    <p:sldId id="498" r:id="rId56"/>
    <p:sldId id="499" r:id="rId57"/>
    <p:sldId id="512" r:id="rId58"/>
    <p:sldId id="513" r:id="rId59"/>
    <p:sldId id="396" r:id="rId60"/>
  </p:sldIdLst>
  <p:sldSz cx="9144000" cy="5143500" type="screen16x9"/>
  <p:notesSz cx="6881813" cy="9296400"/>
  <p:defaultText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8" algn="l" defTabSz="914172" rtl="0" eaLnBrk="1" latinLnBrk="0" hangingPunct="1">
      <a:defRPr sz="1800" kern="1200">
        <a:solidFill>
          <a:schemeClr val="tx1"/>
        </a:solidFill>
        <a:latin typeface="+mn-lt"/>
        <a:ea typeface="+mn-ea"/>
        <a:cs typeface="+mn-cs"/>
      </a:defRPr>
    </a:lvl4pPr>
    <a:lvl5pPr marL="1828344" algn="l" defTabSz="914172" rtl="0" eaLnBrk="1" latinLnBrk="0" hangingPunct="1">
      <a:defRPr sz="1800" kern="1200">
        <a:solidFill>
          <a:schemeClr val="tx1"/>
        </a:solidFill>
        <a:latin typeface="+mn-lt"/>
        <a:ea typeface="+mn-ea"/>
        <a:cs typeface="+mn-cs"/>
      </a:defRPr>
    </a:lvl5pPr>
    <a:lvl6pPr marL="2285426" algn="l" defTabSz="914172" rtl="0" eaLnBrk="1" latinLnBrk="0" hangingPunct="1">
      <a:defRPr sz="1800" kern="1200">
        <a:solidFill>
          <a:schemeClr val="tx1"/>
        </a:solidFill>
        <a:latin typeface="+mn-lt"/>
        <a:ea typeface="+mn-ea"/>
        <a:cs typeface="+mn-cs"/>
      </a:defRPr>
    </a:lvl6pPr>
    <a:lvl7pPr marL="2742516" algn="l" defTabSz="914172" rtl="0" eaLnBrk="1" latinLnBrk="0" hangingPunct="1">
      <a:defRPr sz="1800" kern="1200">
        <a:solidFill>
          <a:schemeClr val="tx1"/>
        </a:solidFill>
        <a:latin typeface="+mn-lt"/>
        <a:ea typeface="+mn-ea"/>
        <a:cs typeface="+mn-cs"/>
      </a:defRPr>
    </a:lvl7pPr>
    <a:lvl8pPr marL="3199599" algn="l" defTabSz="914172" rtl="0" eaLnBrk="1" latinLnBrk="0" hangingPunct="1">
      <a:defRPr sz="1800" kern="1200">
        <a:solidFill>
          <a:schemeClr val="tx1"/>
        </a:solidFill>
        <a:latin typeface="+mn-lt"/>
        <a:ea typeface="+mn-ea"/>
        <a:cs typeface="+mn-cs"/>
      </a:defRPr>
    </a:lvl8pPr>
    <a:lvl9pPr marL="3656684" algn="l" defTabSz="91417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IaaS" id="{FE20DDD3-4669-436B-A77F-D8D26C91C606}">
          <p14:sldIdLst>
            <p14:sldId id="256"/>
            <p14:sldId id="514"/>
            <p14:sldId id="494"/>
            <p14:sldId id="495"/>
            <p14:sldId id="493"/>
            <p14:sldId id="515"/>
            <p14:sldId id="445"/>
          </p14:sldIdLst>
        </p14:section>
        <p14:section name="Getting Started" id="{2BCC7628-A617-4EDF-8099-41DA44B15764}">
          <p14:sldIdLst>
            <p14:sldId id="496"/>
            <p14:sldId id="489"/>
            <p14:sldId id="490"/>
            <p14:sldId id="491"/>
            <p14:sldId id="492"/>
            <p14:sldId id="461"/>
            <p14:sldId id="462"/>
            <p14:sldId id="449"/>
            <p14:sldId id="517"/>
            <p14:sldId id="516"/>
            <p14:sldId id="518"/>
            <p14:sldId id="519"/>
            <p14:sldId id="446"/>
          </p14:sldIdLst>
        </p14:section>
        <p14:section name="VMs and Cloud Services" id="{C26850EA-9DA7-4AA5-987E-098D3DA2BC1F}">
          <p14:sldIdLst>
            <p14:sldId id="480"/>
            <p14:sldId id="468"/>
            <p14:sldId id="470"/>
            <p14:sldId id="471"/>
          </p14:sldIdLst>
        </p14:section>
        <p14:section name="VM Networking" id="{57C68DF5-5B9C-43B2-A0D6-FAF4996696D9}">
          <p14:sldIdLst>
            <p14:sldId id="501"/>
            <p14:sldId id="502"/>
            <p14:sldId id="503"/>
            <p14:sldId id="504"/>
            <p14:sldId id="505"/>
            <p14:sldId id="506"/>
          </p14:sldIdLst>
        </p14:section>
        <p14:section name="VM Availability" id="{40289317-D0C7-46D2-97F8-04A3DF020899}">
          <p14:sldIdLst>
            <p14:sldId id="474"/>
            <p14:sldId id="481"/>
            <p14:sldId id="465"/>
            <p14:sldId id="466"/>
            <p14:sldId id="454"/>
            <p14:sldId id="482"/>
            <p14:sldId id="511"/>
            <p14:sldId id="507"/>
          </p14:sldIdLst>
        </p14:section>
        <p14:section name="Virtual Networks" id="{E772A73C-6520-43F9-81BE-ACFBC8415231}">
          <p14:sldIdLst>
            <p14:sldId id="456"/>
            <p14:sldId id="434"/>
            <p14:sldId id="417"/>
            <p14:sldId id="521"/>
            <p14:sldId id="509"/>
            <p14:sldId id="520"/>
          </p14:sldIdLst>
        </p14:section>
        <p14:section name="IaaS and PaaS" id="{F3EDBBEE-9703-41A1-9613-6E2B5AA5B3FD}">
          <p14:sldIdLst>
            <p14:sldId id="508"/>
            <p14:sldId id="498"/>
            <p14:sldId id="499"/>
            <p14:sldId id="512"/>
            <p14:sldId id="513"/>
            <p14:sldId id="39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3487" autoAdjust="0"/>
  </p:normalViewPr>
  <p:slideViewPr>
    <p:cSldViewPr snapToGrid="0" snapToObjects="1">
      <p:cViewPr varScale="1">
        <p:scale>
          <a:sx n="106" d="100"/>
          <a:sy n="106" d="100"/>
        </p:scale>
        <p:origin x="-78" y="-972"/>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D58ADC92-F38B-4C95-83F0-19712F3CFB19}" type="presOf" srcId="{D41C40E7-0C15-420B-88D4-FA628015D777}" destId="{40FAA7F3-7AB1-4356-AF1C-17067D0FD852}" srcOrd="0" destOrd="0" presId="urn:microsoft.com/office/officeart/2005/8/layout/hProcess11"/>
    <dgm:cxn modelId="{D3C23330-ECB3-4828-9D60-FF1CFD81FC72}" type="presOf" srcId="{FFC3F2CD-E0B7-476E-80BB-9BFF49CB2019}" destId="{9E11F8A6-6665-42FB-8510-A3F64F94A977}"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EAE79DF4-D8F1-4CE6-B314-447CB223B2F1}" srcId="{5299277B-D752-4F4B-B84C-1240D5E538A1}" destId="{B139A81C-72AD-48BC-A0A2-7A838588DC65}" srcOrd="1" destOrd="0" parTransId="{471ED040-0093-4565-B276-926D5ACCC1CE}" sibTransId="{7405C623-FACE-449D-A784-8DAA42C8EC03}"/>
    <dgm:cxn modelId="{CBB0C278-3A72-4968-9EBE-73CC4EF39373}" srcId="{5299277B-D752-4F4B-B84C-1240D5E538A1}" destId="{F9148AD3-2555-4934-843C-D59161F5064B}" srcOrd="3" destOrd="0" parTransId="{38B3A859-6A4D-4BF9-9AE4-780EEC4A63C7}" sibTransId="{AB6454D7-AD64-4A2F-833C-4F3D53B6A1A7}"/>
    <dgm:cxn modelId="{7F5C6530-8ED2-46FB-8D04-B4499AAF0B51}" srcId="{5299277B-D752-4F4B-B84C-1240D5E538A1}" destId="{7E3D02A7-21BA-4E3C-B086-ADF04D6961F4}" srcOrd="2" destOrd="0" parTransId="{9810B792-4121-4E85-BEDD-B3F8548CC308}" sibTransId="{69CDC896-FC7E-4F44-970D-1E18D24C4383}"/>
    <dgm:cxn modelId="{7F48AD0A-B4A1-4BD2-9817-B321BCCF5B05}" type="presOf" srcId="{7E3D02A7-21BA-4E3C-B086-ADF04D6961F4}" destId="{F9A43A4F-A126-4CD1-8CDF-CEE8BAC601AC}" srcOrd="0" destOrd="0" presId="urn:microsoft.com/office/officeart/2005/8/layout/hProcess11"/>
    <dgm:cxn modelId="{4CA79CDD-2D84-4F17-A929-13C2CA8AF7AE}" type="presOf" srcId="{DA39226F-23F5-4FF7-B506-CA9E34A3F2E8}" destId="{F69A34A8-BCEA-4229-A07B-9C91BD5DEC4C}" srcOrd="0" destOrd="0" presId="urn:microsoft.com/office/officeart/2005/8/layout/hProcess11"/>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8FB59C8D-D96E-4C40-AF26-88BEC885C3BF}" type="presOf" srcId="{5299277B-D752-4F4B-B84C-1240D5E538A1}" destId="{AAAF7C6F-6FCA-4BE5-8929-018DB0E70976}" srcOrd="0" destOrd="0" presId="urn:microsoft.com/office/officeart/2005/8/layout/hProcess11"/>
    <dgm:cxn modelId="{723BDA5D-897D-43DA-A706-04109EC85F34}" type="presOf" srcId="{F9148AD3-2555-4934-843C-D59161F5064B}" destId="{7C0005F6-71C5-4228-A47A-1266BA9C3CD6}" srcOrd="0" destOrd="0" presId="urn:microsoft.com/office/officeart/2005/8/layout/hProcess11"/>
    <dgm:cxn modelId="{4E182112-01FB-4C37-9787-23E0533BB5E7}" type="presOf" srcId="{B139A81C-72AD-48BC-A0A2-7A838588DC65}" destId="{EA090BB3-A5DA-44C3-8B0A-3457B2C2F277}" srcOrd="0" destOrd="0" presId="urn:microsoft.com/office/officeart/2005/8/layout/hProcess11"/>
    <dgm:cxn modelId="{BA0C303D-57A4-4AAA-B894-87FE722C2189}" type="presParOf" srcId="{AAAF7C6F-6FCA-4BE5-8929-018DB0E70976}" destId="{FAE46C24-0486-476F-9F40-5447E7EE5FFA}" srcOrd="0" destOrd="0" presId="urn:microsoft.com/office/officeart/2005/8/layout/hProcess11"/>
    <dgm:cxn modelId="{DF8DDA47-6A93-44F9-A8A0-3398C6FFD6A0}" type="presParOf" srcId="{AAAF7C6F-6FCA-4BE5-8929-018DB0E70976}" destId="{5249355C-F074-41E6-82EC-05D555B0A37E}" srcOrd="1" destOrd="0" presId="urn:microsoft.com/office/officeart/2005/8/layout/hProcess11"/>
    <dgm:cxn modelId="{CE9CAE2A-B296-46C7-B85B-FCE77E1F798D}" type="presParOf" srcId="{5249355C-F074-41E6-82EC-05D555B0A37E}" destId="{A6EBBCD0-B117-43FA-AC53-001F3EF844B9}" srcOrd="0" destOrd="0" presId="urn:microsoft.com/office/officeart/2005/8/layout/hProcess11"/>
    <dgm:cxn modelId="{33A12FF2-E276-4E58-945D-84DC6339C86E}" type="presParOf" srcId="{A6EBBCD0-B117-43FA-AC53-001F3EF844B9}" destId="{9E11F8A6-6665-42FB-8510-A3F64F94A977}" srcOrd="0" destOrd="0" presId="urn:microsoft.com/office/officeart/2005/8/layout/hProcess11"/>
    <dgm:cxn modelId="{F223AD69-F5CF-4DB3-81DA-A6BD3D91ED31}" type="presParOf" srcId="{A6EBBCD0-B117-43FA-AC53-001F3EF844B9}" destId="{10199B19-7E01-4F86-A8B5-40CD1C8F8229}" srcOrd="1" destOrd="0" presId="urn:microsoft.com/office/officeart/2005/8/layout/hProcess11"/>
    <dgm:cxn modelId="{5D08B104-56AA-4EE9-B08F-FD2964AB1ECC}" type="presParOf" srcId="{A6EBBCD0-B117-43FA-AC53-001F3EF844B9}" destId="{32BBAE4F-C859-40B1-958E-02EBC47FD101}" srcOrd="2" destOrd="0" presId="urn:microsoft.com/office/officeart/2005/8/layout/hProcess11"/>
    <dgm:cxn modelId="{F9ACD14B-2ABD-4477-96A8-9808657C5C2B}" type="presParOf" srcId="{5249355C-F074-41E6-82EC-05D555B0A37E}" destId="{B24677BC-905C-46B3-BD96-996513692079}" srcOrd="1" destOrd="0" presId="urn:microsoft.com/office/officeart/2005/8/layout/hProcess11"/>
    <dgm:cxn modelId="{769548AA-3E09-4533-BF10-7EBF0ED4F6C1}" type="presParOf" srcId="{5249355C-F074-41E6-82EC-05D555B0A37E}" destId="{B747E2B4-470A-4760-846D-D9F7EC40DB90}" srcOrd="2" destOrd="0" presId="urn:microsoft.com/office/officeart/2005/8/layout/hProcess11"/>
    <dgm:cxn modelId="{0385C6E6-1147-4068-A27F-1C97772842B1}" type="presParOf" srcId="{B747E2B4-470A-4760-846D-D9F7EC40DB90}" destId="{EA090BB3-A5DA-44C3-8B0A-3457B2C2F277}" srcOrd="0" destOrd="0" presId="urn:microsoft.com/office/officeart/2005/8/layout/hProcess11"/>
    <dgm:cxn modelId="{84729C8A-54E1-4261-8F48-16E86B8D931B}" type="presParOf" srcId="{B747E2B4-470A-4760-846D-D9F7EC40DB90}" destId="{DF365D1C-3844-4C0E-97D1-2AD119A36EE0}" srcOrd="1" destOrd="0" presId="urn:microsoft.com/office/officeart/2005/8/layout/hProcess11"/>
    <dgm:cxn modelId="{BEDA7B2B-E14B-49F3-9395-8CBBF8335F7B}" type="presParOf" srcId="{B747E2B4-470A-4760-846D-D9F7EC40DB90}" destId="{C8B95B5E-C0E3-4042-9BD9-DC8CC69649DA}" srcOrd="2" destOrd="0" presId="urn:microsoft.com/office/officeart/2005/8/layout/hProcess11"/>
    <dgm:cxn modelId="{62CB7A35-3E9F-4890-9B74-973CAF69EB12}" type="presParOf" srcId="{5249355C-F074-41E6-82EC-05D555B0A37E}" destId="{8D2372AA-DC72-4855-A387-6D4373FFCBD0}" srcOrd="3" destOrd="0" presId="urn:microsoft.com/office/officeart/2005/8/layout/hProcess11"/>
    <dgm:cxn modelId="{BC72AAF6-047C-4E95-A273-7664DB21124B}" type="presParOf" srcId="{5249355C-F074-41E6-82EC-05D555B0A37E}" destId="{9166C8C6-40FF-4A47-9F35-523E72607477}" srcOrd="4" destOrd="0" presId="urn:microsoft.com/office/officeart/2005/8/layout/hProcess11"/>
    <dgm:cxn modelId="{C0107E4B-4A25-4301-B8A8-DEEA99461AA7}" type="presParOf" srcId="{9166C8C6-40FF-4A47-9F35-523E72607477}" destId="{F9A43A4F-A126-4CD1-8CDF-CEE8BAC601AC}" srcOrd="0" destOrd="0" presId="urn:microsoft.com/office/officeart/2005/8/layout/hProcess11"/>
    <dgm:cxn modelId="{FF0E48A2-A409-4C93-A53D-60F2213A7139}" type="presParOf" srcId="{9166C8C6-40FF-4A47-9F35-523E72607477}" destId="{ACE4925F-85E0-423A-AF11-67C7462E29A8}" srcOrd="1" destOrd="0" presId="urn:microsoft.com/office/officeart/2005/8/layout/hProcess11"/>
    <dgm:cxn modelId="{633E8F68-7775-49C7-92CC-652BB2351370}" type="presParOf" srcId="{9166C8C6-40FF-4A47-9F35-523E72607477}" destId="{5F34541B-2814-4868-9663-E2F66EE8A534}" srcOrd="2" destOrd="0" presId="urn:microsoft.com/office/officeart/2005/8/layout/hProcess11"/>
    <dgm:cxn modelId="{3AA03452-B9E6-462D-A473-DFEE73E75883}" type="presParOf" srcId="{5249355C-F074-41E6-82EC-05D555B0A37E}" destId="{086AEE64-0956-4784-8F8E-E8ADE51ED6A6}" srcOrd="5" destOrd="0" presId="urn:microsoft.com/office/officeart/2005/8/layout/hProcess11"/>
    <dgm:cxn modelId="{312A662F-4A56-411C-BEDC-FAD710F006E8}" type="presParOf" srcId="{5249355C-F074-41E6-82EC-05D555B0A37E}" destId="{72B63800-E914-46D0-8878-0AA142470DA0}" srcOrd="6" destOrd="0" presId="urn:microsoft.com/office/officeart/2005/8/layout/hProcess11"/>
    <dgm:cxn modelId="{360EB8AA-71F6-437B-8BF1-E031AA06E7DA}" type="presParOf" srcId="{72B63800-E914-46D0-8878-0AA142470DA0}" destId="{7C0005F6-71C5-4228-A47A-1266BA9C3CD6}" srcOrd="0" destOrd="0" presId="urn:microsoft.com/office/officeart/2005/8/layout/hProcess11"/>
    <dgm:cxn modelId="{B7922A4D-3610-41AD-841E-CD9B9CE18B7F}" type="presParOf" srcId="{72B63800-E914-46D0-8878-0AA142470DA0}" destId="{EF731117-0A55-4415-8653-CC1F64EECEC1}" srcOrd="1" destOrd="0" presId="urn:microsoft.com/office/officeart/2005/8/layout/hProcess11"/>
    <dgm:cxn modelId="{9F235169-1135-40A6-A656-A3F5F6A2DAAB}" type="presParOf" srcId="{72B63800-E914-46D0-8878-0AA142470DA0}" destId="{2DC0163C-D91C-4447-901D-6D14B8A9377B}" srcOrd="2" destOrd="0" presId="urn:microsoft.com/office/officeart/2005/8/layout/hProcess11"/>
    <dgm:cxn modelId="{72CB5B41-B259-48BC-8501-95B8F2E9B732}" type="presParOf" srcId="{5249355C-F074-41E6-82EC-05D555B0A37E}" destId="{194C846A-34A6-4C0E-8354-833EE73C69D5}" srcOrd="7" destOrd="0" presId="urn:microsoft.com/office/officeart/2005/8/layout/hProcess11"/>
    <dgm:cxn modelId="{3C86374F-E520-401B-AA4D-5201E59BAEA8}" type="presParOf" srcId="{5249355C-F074-41E6-82EC-05D555B0A37E}" destId="{5333E641-CA6B-49C9-9161-EAE11E83DCC8}" srcOrd="8" destOrd="0" presId="urn:microsoft.com/office/officeart/2005/8/layout/hProcess11"/>
    <dgm:cxn modelId="{EA44A75F-859E-4348-B9FA-6C9EB60BB4F5}" type="presParOf" srcId="{5333E641-CA6B-49C9-9161-EAE11E83DCC8}" destId="{40FAA7F3-7AB1-4356-AF1C-17067D0FD852}" srcOrd="0" destOrd="0" presId="urn:microsoft.com/office/officeart/2005/8/layout/hProcess11"/>
    <dgm:cxn modelId="{CE994584-E413-439A-A293-D8EAF7310750}" type="presParOf" srcId="{5333E641-CA6B-49C9-9161-EAE11E83DCC8}" destId="{FB2F0C98-ACD2-4EE2-BC25-CCD0F8092AF3}" srcOrd="1" destOrd="0" presId="urn:microsoft.com/office/officeart/2005/8/layout/hProcess11"/>
    <dgm:cxn modelId="{1EBABADE-E167-47EE-8DAE-15CB43F8C28D}" type="presParOf" srcId="{5333E641-CA6B-49C9-9161-EAE11E83DCC8}" destId="{3E60E126-62FB-46ED-8701-9B28646CBD87}" srcOrd="2" destOrd="0" presId="urn:microsoft.com/office/officeart/2005/8/layout/hProcess11"/>
    <dgm:cxn modelId="{AB785E1E-FD8C-411D-A6E2-F2FD7E2ADB26}" type="presParOf" srcId="{5249355C-F074-41E6-82EC-05D555B0A37E}" destId="{5039CB7A-154E-4C3F-A4B9-2DFB0D01C4FB}" srcOrd="9" destOrd="0" presId="urn:microsoft.com/office/officeart/2005/8/layout/hProcess11"/>
    <dgm:cxn modelId="{55147898-9342-4126-AABD-8710C7F5596D}" type="presParOf" srcId="{5249355C-F074-41E6-82EC-05D555B0A37E}" destId="{FC3B234D-6B7C-42E7-A6DD-3FE4B6E8B9D4}" srcOrd="10" destOrd="0" presId="urn:microsoft.com/office/officeart/2005/8/layout/hProcess11"/>
    <dgm:cxn modelId="{087535B0-6BFC-4E64-81AA-2CA699FDC5B5}" type="presParOf" srcId="{FC3B234D-6B7C-42E7-A6DD-3FE4B6E8B9D4}" destId="{F69A34A8-BCEA-4229-A07B-9C91BD5DEC4C}" srcOrd="0" destOrd="0" presId="urn:microsoft.com/office/officeart/2005/8/layout/hProcess11"/>
    <dgm:cxn modelId="{0BA58D5D-0EB2-48C5-BC00-5F8316290A9E}" type="presParOf" srcId="{FC3B234D-6B7C-42E7-A6DD-3FE4B6E8B9D4}" destId="{DD5741F3-1038-4BC2-AADB-5435D0257D7E}" srcOrd="1" destOrd="0" presId="urn:microsoft.com/office/officeart/2005/8/layout/hProcess11"/>
    <dgm:cxn modelId="{B4FEEE94-93A0-45C4-B9E9-61339C710A58}"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2"/>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3"/>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4"/>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6/13/2012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172" rtl="0" eaLnBrk="1" latinLnBrk="0" hangingPunct="1">
      <a:defRPr sz="1200" kern="1200">
        <a:solidFill>
          <a:schemeClr val="tx1"/>
        </a:solidFill>
        <a:latin typeface="+mn-lt"/>
        <a:ea typeface="+mn-ea"/>
        <a:cs typeface="+mn-cs"/>
      </a:defRPr>
    </a:lvl1pPr>
    <a:lvl2pPr marL="457086" algn="l" defTabSz="914172" rtl="0" eaLnBrk="1" latinLnBrk="0" hangingPunct="1">
      <a:defRPr sz="1200" kern="1200">
        <a:solidFill>
          <a:schemeClr val="tx1"/>
        </a:solidFill>
        <a:latin typeface="+mn-lt"/>
        <a:ea typeface="+mn-ea"/>
        <a:cs typeface="+mn-cs"/>
      </a:defRPr>
    </a:lvl2pPr>
    <a:lvl3pPr marL="914172" algn="l" defTabSz="914172" rtl="0" eaLnBrk="1" latinLnBrk="0" hangingPunct="1">
      <a:defRPr sz="1200" kern="1200">
        <a:solidFill>
          <a:schemeClr val="tx1"/>
        </a:solidFill>
        <a:latin typeface="+mn-lt"/>
        <a:ea typeface="+mn-ea"/>
        <a:cs typeface="+mn-cs"/>
      </a:defRPr>
    </a:lvl3pPr>
    <a:lvl4pPr marL="1371258" algn="l" defTabSz="914172" rtl="0" eaLnBrk="1" latinLnBrk="0" hangingPunct="1">
      <a:defRPr sz="1200" kern="1200">
        <a:solidFill>
          <a:schemeClr val="tx1"/>
        </a:solidFill>
        <a:latin typeface="+mn-lt"/>
        <a:ea typeface="+mn-ea"/>
        <a:cs typeface="+mn-cs"/>
      </a:defRPr>
    </a:lvl4pPr>
    <a:lvl5pPr marL="1828344" algn="l" defTabSz="914172" rtl="0" eaLnBrk="1" latinLnBrk="0" hangingPunct="1">
      <a:defRPr sz="1200" kern="1200">
        <a:solidFill>
          <a:schemeClr val="tx1"/>
        </a:solidFill>
        <a:latin typeface="+mn-lt"/>
        <a:ea typeface="+mn-ea"/>
        <a:cs typeface="+mn-cs"/>
      </a:defRPr>
    </a:lvl5pPr>
    <a:lvl6pPr marL="2285426" algn="l" defTabSz="914172" rtl="0" eaLnBrk="1" latinLnBrk="0" hangingPunct="1">
      <a:defRPr sz="1200" kern="1200">
        <a:solidFill>
          <a:schemeClr val="tx1"/>
        </a:solidFill>
        <a:latin typeface="+mn-lt"/>
        <a:ea typeface="+mn-ea"/>
        <a:cs typeface="+mn-cs"/>
      </a:defRPr>
    </a:lvl6pPr>
    <a:lvl7pPr marL="2742516" algn="l" defTabSz="914172" rtl="0" eaLnBrk="1" latinLnBrk="0" hangingPunct="1">
      <a:defRPr sz="1200" kern="1200">
        <a:solidFill>
          <a:schemeClr val="tx1"/>
        </a:solidFill>
        <a:latin typeface="+mn-lt"/>
        <a:ea typeface="+mn-ea"/>
        <a:cs typeface="+mn-cs"/>
      </a:defRPr>
    </a:lvl7pPr>
    <a:lvl8pPr marL="3199599" algn="l" defTabSz="914172" rtl="0" eaLnBrk="1" latinLnBrk="0" hangingPunct="1">
      <a:defRPr sz="1200" kern="1200">
        <a:solidFill>
          <a:schemeClr val="tx1"/>
        </a:solidFill>
        <a:latin typeface="+mn-lt"/>
        <a:ea typeface="+mn-ea"/>
        <a:cs typeface="+mn-cs"/>
      </a:defRPr>
    </a:lvl8pPr>
    <a:lvl9pPr marL="3656684" algn="l" defTabSz="9141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991966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slide to highlight the different options available</a:t>
            </a:r>
            <a:r>
              <a:rPr lang="en-US" baseline="0" dirty="0" smtClean="0"/>
              <a:t> for management and automation. </a:t>
            </a:r>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40796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some of the functionality</a:t>
            </a:r>
            <a:r>
              <a:rPr lang="en-US" baseline="0" dirty="0" smtClean="0"/>
              <a:t> available to Windows Administrators to automate management / provisioning of virtual machines in the cloud.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86561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Show Provisioning of a Virtual Machine (Server 2012)</a:t>
            </a:r>
          </a:p>
          <a:p>
            <a:pPr lvl="0"/>
            <a:r>
              <a:rPr lang="en-US" dirty="0"/>
              <a:t>Show a pre-provisioned Virtual Machine with a 1 TB disk attached. </a:t>
            </a:r>
          </a:p>
          <a:p>
            <a:pPr lvl="0"/>
            <a:r>
              <a:rPr lang="en-US" dirty="0"/>
              <a:t>Show them backed by storage using </a:t>
            </a:r>
            <a:r>
              <a:rPr lang="en-US" dirty="0" err="1"/>
              <a:t>CloudXPlorer</a:t>
            </a:r>
            <a:r>
              <a:rPr lang="en-US" dirty="0"/>
              <a:t> </a:t>
            </a:r>
          </a:p>
          <a:p>
            <a:pPr lvl="0"/>
            <a:r>
              <a:rPr lang="en-US" dirty="0"/>
              <a:t>Add another disk through the portal and watch it surface in disk management </a:t>
            </a:r>
          </a:p>
          <a:p>
            <a:pPr lvl="0"/>
            <a:r>
              <a:rPr lang="en-US" dirty="0"/>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explains web and worker role architecture within a cloud service.</a:t>
            </a:r>
          </a:p>
          <a:p>
            <a:r>
              <a:rPr lang="en-US" baseline="0" dirty="0" smtClean="0"/>
              <a:t/>
            </a:r>
            <a:br>
              <a:rPr lang="en-US" baseline="0" dirty="0" smtClean="0"/>
            </a:br>
            <a:r>
              <a:rPr lang="en-US" baseline="0" dirty="0" smtClean="0"/>
              <a:t>Things to call out: </a:t>
            </a:r>
          </a:p>
          <a:p>
            <a:r>
              <a:rPr lang="en-US" baseline="0" dirty="0" smtClean="0"/>
              <a:t>Each role can have multiple identical instances </a:t>
            </a:r>
          </a:p>
          <a:p>
            <a:r>
              <a:rPr lang="en-US" baseline="0" dirty="0" smtClean="0"/>
              <a:t>You can currently have up to 25 roles per cloud service.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Machines work</a:t>
            </a:r>
            <a:r>
              <a:rPr lang="en-US" baseline="0" dirty="0" smtClean="0"/>
              <a:t> in a similar way.</a:t>
            </a:r>
          </a:p>
          <a:p>
            <a:endParaRPr lang="en-US" baseline="0" dirty="0" smtClean="0"/>
          </a:p>
          <a:p>
            <a:r>
              <a:rPr lang="en-US" baseline="0" dirty="0" smtClean="0"/>
              <a:t>A cloud service can have up to 25 roles but if that role has a virtual machine there can only be a single instance. </a:t>
            </a:r>
          </a:p>
          <a:p>
            <a:endParaRPr lang="en-US" baseline="0" dirty="0" smtClean="0"/>
          </a:p>
          <a:p>
            <a:r>
              <a:rPr lang="en-US" baseline="0" dirty="0" smtClean="0"/>
              <a:t>Implicit Cloud service is a reference to the portal. If you only have a single VM the portal will not display the cloud service although it is created and exists.</a:t>
            </a:r>
          </a:p>
          <a:p>
            <a:r>
              <a:rPr lang="en-US" baseline="0" dirty="0" smtClean="0"/>
              <a:t>Add another role (or remove the VM) and the cloud service will show.</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there are multiple VMs in the same cloud service they</a:t>
            </a:r>
            <a:r>
              <a:rPr lang="en-US" baseline="0" dirty="0" smtClean="0"/>
              <a:t> can communicate directly as they are on the same network.</a:t>
            </a:r>
          </a:p>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Windows Azure previously you did</a:t>
            </a:r>
            <a:r>
              <a:rPr lang="en-US" baseline="0" dirty="0" smtClean="0"/>
              <a:t> not have control over the VM names. This is a net new. </a:t>
            </a:r>
          </a:p>
          <a:p>
            <a:r>
              <a:rPr lang="en-US" baseline="0" dirty="0" smtClean="0"/>
              <a:t>Windows Azure Provided DNS is also new.  Previously you had to use the Windows Azure object model to get the IP addresses of different roles in your deployment. </a:t>
            </a:r>
          </a:p>
          <a:p>
            <a:endParaRPr lang="en-US" baseline="0" dirty="0" smtClean="0"/>
          </a:p>
          <a:p>
            <a:r>
              <a:rPr lang="en-US" baseline="0" dirty="0" smtClean="0"/>
              <a:t>BYOD allows you to host Active Directory directly in the cloud or when used in conjunction with Virtual Networks (VPN) to build hybrid solutions where AD is hosted on premises and consumed in the cloud or both.</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26</a:t>
            </a:fld>
            <a:endParaRPr lang="en-US"/>
          </a:p>
        </p:txBody>
      </p:sp>
    </p:spTree>
    <p:extLst>
      <p:ext uri="{BB962C8B-B14F-4D97-AF65-F5344CB8AC3E}">
        <p14:creationId xmlns:p14="http://schemas.microsoft.com/office/powerpoint/2010/main" val="751861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UDP is now a supported</a:t>
            </a:r>
            <a:r>
              <a:rPr lang="en-US" baseline="0" dirty="0" smtClean="0"/>
              <a:t> protocol in WA (previously wasn’t). </a:t>
            </a:r>
          </a:p>
          <a:p>
            <a:r>
              <a:rPr lang="en-US" baseline="0" dirty="0" smtClean="0"/>
              <a:t>Discuss that by default with virtual machines there is an internal endpoint defined with </a:t>
            </a:r>
            <a:r>
              <a:rPr lang="en-US" baseline="0" dirty="0" err="1" smtClean="0"/>
              <a:t>protcol</a:t>
            </a:r>
            <a:r>
              <a:rPr lang="en-US" baseline="0" dirty="0" smtClean="0"/>
              <a:t>=“all” so essentially all traffic is open between virtual machines. </a:t>
            </a:r>
          </a:p>
          <a:p>
            <a:r>
              <a:rPr lang="en-US" baseline="0" dirty="0" smtClean="0"/>
              <a:t>Windows Server firewall and Linux firewall will still need to be configured to allow traffic.</a:t>
            </a:r>
          </a:p>
          <a:p>
            <a:endParaRPr lang="en-US" baseline="0" dirty="0" smtClean="0"/>
          </a:p>
          <a:p>
            <a:r>
              <a:rPr lang="en-US" baseline="0" dirty="0" smtClean="0"/>
              <a:t>Health probes allow the load balancer to check a custom HTTP path that tells the LB whether the server is healthy or not. For TCP endpoints no http path is required just the port to connect to.</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27</a:t>
            </a:fld>
            <a:endParaRPr lang="en-US"/>
          </a:p>
        </p:txBody>
      </p:sp>
    </p:spTree>
    <p:extLst>
      <p:ext uri="{BB962C8B-B14F-4D97-AF65-F5344CB8AC3E}">
        <p14:creationId xmlns:p14="http://schemas.microsoft.com/office/powerpoint/2010/main" val="1763228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r>
              <a:rPr lang="en-US" baseline="0" dirty="0" smtClean="0"/>
              <a:t> port forwarding is how you can configure direct/non load balanced communication to multiple VMs that have services listening on the same port.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153280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Input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30</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a:t>
            </a:r>
            <a:r>
              <a:rPr lang="en-US" baseline="0" dirty="0" smtClean="0"/>
              <a:t> offer an SLA for virtual machines running a single instance. This is different from web/worker roles which require two VMs for an SLA.</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514840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3336" indent="-173336">
              <a:buFont typeface="Arial" pitchFamily="34" charset="0"/>
              <a:buChar char="•"/>
            </a:pPr>
            <a:r>
              <a:rPr lang="en-NZ" dirty="0" smtClean="0"/>
              <a:t>Fault Domain is a physical unit of failure, and is closely related to the physical infrastructure in the data centers. </a:t>
            </a:r>
          </a:p>
          <a:p>
            <a:pPr marL="341310" lvl="1" indent="-173336">
              <a:buFont typeface="Arial" pitchFamily="34" charset="0"/>
              <a:buChar char="•"/>
            </a:pPr>
            <a:r>
              <a:rPr lang="en-NZ" dirty="0" smtClean="0"/>
              <a:t>In Windows Azure the rack can be considered a fault domain. However there is no 1:1 mapping between fault domain and rack.  </a:t>
            </a:r>
          </a:p>
          <a:p>
            <a:pPr marL="341310" lvl="1" indent="-173336">
              <a:buFont typeface="Arial" pitchFamily="34" charset="0"/>
              <a:buChar char="•"/>
            </a:pPr>
            <a:endParaRPr lang="en-NZ" dirty="0" smtClean="0"/>
          </a:p>
          <a:p>
            <a:pPr marL="173336" indent="-173336">
              <a:buFont typeface="Arial" pitchFamily="34" charset="0"/>
              <a:buChar char="•"/>
            </a:pPr>
            <a:r>
              <a:rPr lang="en-NZ" dirty="0" smtClean="0"/>
              <a:t>Windows Azure Fabric is responsible to deploy the instances of your application in different fault domains. </a:t>
            </a:r>
          </a:p>
          <a:p>
            <a:pPr marL="341310" lvl="1" indent="-173336">
              <a:buFont typeface="Arial" pitchFamily="34" charset="0"/>
              <a:buChar char="•"/>
            </a:pPr>
            <a:r>
              <a:rPr lang="en-NZ" dirty="0" smtClean="0"/>
              <a:t>Obviously this only</a:t>
            </a:r>
            <a:r>
              <a:rPr lang="en-NZ" baseline="0" dirty="0" smtClean="0"/>
              <a:t> applies if you run more than 1 instance</a:t>
            </a:r>
          </a:p>
          <a:p>
            <a:pPr marL="341310" lvl="1" indent="-173336">
              <a:buFont typeface="Arial" pitchFamily="34" charset="0"/>
              <a:buChar char="•"/>
            </a:pPr>
            <a:endParaRPr lang="en-NZ" dirty="0" smtClean="0"/>
          </a:p>
          <a:p>
            <a:pPr marL="173336" indent="-173336">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3336" indent="-173336">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3336" indent="-173336">
              <a:buFont typeface="Arial" pitchFamily="34" charset="0"/>
              <a:buChar char="•"/>
            </a:pPr>
            <a:r>
              <a:rPr lang="en-NZ" dirty="0" smtClean="0"/>
              <a:t>Upgrade Domain is a logical unit, which determines how particular service will be upgraded. </a:t>
            </a:r>
          </a:p>
          <a:p>
            <a:pPr marL="173336" indent="-173336">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3336" indent="-173336">
              <a:buFont typeface="Arial" pitchFamily="34" charset="0"/>
              <a:buChar char="•"/>
            </a:pPr>
            <a:r>
              <a:rPr lang="en-NZ" dirty="0" smtClean="0"/>
              <a:t>Windows Azure Fabric ensures that particular upgrade domain is not within single fault domain</a:t>
            </a:r>
          </a:p>
          <a:p>
            <a:pPr marL="341310" lvl="1" indent="-173336">
              <a:buFont typeface="Arial" pitchFamily="34" charset="0"/>
              <a:buChar char="•"/>
            </a:pPr>
            <a:r>
              <a:rPr lang="en-NZ" dirty="0" smtClean="0"/>
              <a:t>That is Upgrade</a:t>
            </a:r>
            <a:r>
              <a:rPr lang="en-NZ" baseline="0" dirty="0" smtClean="0"/>
              <a:t> domains are orthogonal to fault domains</a:t>
            </a:r>
          </a:p>
          <a:p>
            <a:pPr marL="341310" lvl="1" indent="-173336">
              <a:buFont typeface="Arial" pitchFamily="34" charset="0"/>
              <a:buChar char="•"/>
            </a:pPr>
            <a:endParaRPr lang="en-NZ" baseline="0" dirty="0" smtClean="0"/>
          </a:p>
          <a:p>
            <a:pPr marL="173336" indent="-173336">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a:t>
            </a:r>
          </a:p>
          <a:p>
            <a:pPr defTabSz="721141">
              <a:lnSpc>
                <a:spcPct val="90000"/>
              </a:lnSpc>
              <a:spcAft>
                <a:spcPts val="263"/>
              </a:spcAft>
              <a:defRPr/>
            </a:pPr>
            <a:endParaRPr lang="en-NZ" b="0" dirty="0" smtClean="0"/>
          </a:p>
          <a:p>
            <a:pPr defTabSz="721141">
              <a:lnSpc>
                <a:spcPct val="90000"/>
              </a:lnSpc>
              <a:spcAft>
                <a:spcPts val="263"/>
              </a:spcAft>
              <a:defRPr/>
            </a:pPr>
            <a:r>
              <a:rPr lang="en-NZ" b="1" dirty="0" smtClean="0"/>
              <a:t>Speaker</a:t>
            </a:r>
            <a:r>
              <a:rPr lang="en-NZ" b="1" baseline="0" dirty="0" smtClean="0"/>
              <a:t> Notes</a:t>
            </a:r>
          </a:p>
          <a:p>
            <a:pPr defTabSz="721141">
              <a:lnSpc>
                <a:spcPct val="90000"/>
              </a:lnSpc>
              <a:spcAft>
                <a:spcPts val="263"/>
              </a:spcAft>
              <a:defRPr/>
            </a:pPr>
            <a:r>
              <a:rPr lang="en-NZ" b="0" dirty="0" smtClean="0"/>
              <a:t>You can se that our service is well spread out across both fault and upgrade domains</a:t>
            </a:r>
          </a:p>
          <a:p>
            <a:pPr defTabSz="721141">
              <a:lnSpc>
                <a:spcPct val="90000"/>
              </a:lnSpc>
              <a:spcAft>
                <a:spcPts val="263"/>
              </a:spcAft>
              <a:defRPr/>
            </a:pPr>
            <a:endParaRPr lang="en-NZ" b="0" dirty="0" smtClean="0"/>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To achieve</a:t>
            </a:r>
            <a:r>
              <a:rPr lang="en-US" baseline="0" dirty="0" smtClean="0"/>
              <a:t> a 99.95% SLA your application tiers will require multiple VMs in an availability set.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23658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Show a multi-</a:t>
            </a:r>
            <a:r>
              <a:rPr lang="en-US" dirty="0" err="1"/>
              <a:t>vm</a:t>
            </a:r>
            <a:r>
              <a:rPr lang="en-US" dirty="0"/>
              <a:t> web farm </a:t>
            </a:r>
          </a:p>
          <a:p>
            <a:pPr lvl="1"/>
            <a:r>
              <a:rPr lang="en-US" dirty="0"/>
              <a:t>2-Web Servers</a:t>
            </a:r>
          </a:p>
          <a:p>
            <a:pPr lvl="1"/>
            <a:r>
              <a:rPr lang="en-US" dirty="0"/>
              <a:t>2-SQL Servers (mirrored)</a:t>
            </a:r>
          </a:p>
          <a:p>
            <a:pPr lvl="0"/>
            <a:r>
              <a:rPr lang="en-US" dirty="0"/>
              <a:t>Configure Availability Sets </a:t>
            </a:r>
          </a:p>
          <a:p>
            <a:pPr lvl="1"/>
            <a:r>
              <a:rPr lang="en-US" dirty="0"/>
              <a:t>Show Upgrade and Fault Domains in PS</a:t>
            </a:r>
          </a:p>
          <a:p>
            <a:pPr lvl="1"/>
            <a:r>
              <a:rPr lang="en-US" dirty="0"/>
              <a:t>Configure Load Balancing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38</a:t>
            </a:fld>
            <a:endParaRPr lang="en-US"/>
          </a:p>
        </p:txBody>
      </p:sp>
    </p:spTree>
    <p:extLst>
      <p:ext uri="{BB962C8B-B14F-4D97-AF65-F5344CB8AC3E}">
        <p14:creationId xmlns:p14="http://schemas.microsoft.com/office/powerpoint/2010/main" val="3009469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p:txBody>
      </p:sp>
      <p:sp>
        <p:nvSpPr>
          <p:cNvPr id="4" name="Slide Number Placeholder 3"/>
          <p:cNvSpPr>
            <a:spLocks noGrp="1"/>
          </p:cNvSpPr>
          <p:nvPr>
            <p:ph type="sldNum" sz="quarter" idx="10"/>
          </p:nvPr>
        </p:nvSpPr>
        <p:spPr/>
        <p:txBody>
          <a:bodyPr/>
          <a:lstStyle/>
          <a:p>
            <a:fld id="{0110E035-3DF4-4A15-9272-486F21423BC9}" type="slidenum">
              <a:rPr lang="en-US" smtClean="0"/>
              <a:t>41</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42</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28776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24458">
              <a:spcBef>
                <a:spcPct val="0"/>
              </a:spcBef>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a:t>Simplified Deployment and Configuration</a:t>
            </a:r>
          </a:p>
          <a:p>
            <a:pPr lvl="1"/>
            <a:r>
              <a:rPr lang="en-US" sz="2400" dirty="0"/>
              <a:t>Health Model</a:t>
            </a:r>
          </a:p>
          <a:p>
            <a:pPr lvl="1"/>
            <a:r>
              <a:rPr lang="en-US" sz="2400" dirty="0"/>
              <a:t>Easy High Availability</a:t>
            </a:r>
          </a:p>
          <a:p>
            <a:pPr lvl="1"/>
            <a:r>
              <a:rPr lang="en-US" sz="2400" dirty="0"/>
              <a:t>Instance Scalability</a:t>
            </a:r>
          </a:p>
          <a:p>
            <a:pPr lvl="1"/>
            <a:r>
              <a:rPr lang="en-US" sz="2400" dirty="0"/>
              <a:t>OS Patching</a:t>
            </a:r>
          </a:p>
          <a:p>
            <a:pPr lvl="1"/>
            <a:r>
              <a:rPr lang="en-US" sz="2400" dirty="0"/>
              <a:t>Automatic Firewall Configuration</a:t>
            </a:r>
          </a:p>
          <a:p>
            <a:pPr lvl="1"/>
            <a:r>
              <a:rPr lang="en-US" sz="2400" dirty="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92676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Deploy a web role that has direct communication with a SQL Server in a VM</a:t>
            </a:r>
          </a:p>
          <a:p>
            <a:pPr lvl="0"/>
            <a:r>
              <a:rPr lang="en-US" dirty="0"/>
              <a:t>Two cloud services</a:t>
            </a:r>
          </a:p>
          <a:p>
            <a:pPr lvl="0"/>
            <a:r>
              <a:rPr lang="en-US" dirty="0"/>
              <a:t>Configuration</a:t>
            </a:r>
          </a:p>
          <a:p>
            <a:pPr lvl="1"/>
            <a:r>
              <a:rPr lang="en-US" dirty="0"/>
              <a:t>Simple VNET</a:t>
            </a:r>
          </a:p>
          <a:p>
            <a:pPr lvl="1"/>
            <a:r>
              <a:rPr lang="en-US" dirty="0"/>
              <a:t>SQL Server in Cloud Service 1</a:t>
            </a:r>
          </a:p>
          <a:p>
            <a:pPr lvl="1"/>
            <a:r>
              <a:rPr lang="en-US" dirty="0" err="1"/>
              <a:t>PaaS</a:t>
            </a:r>
            <a:r>
              <a:rPr lang="en-US" dirty="0"/>
              <a:t> app in Cloud Service 2 </a:t>
            </a:r>
          </a:p>
          <a:p>
            <a:pPr lvl="0"/>
            <a:r>
              <a:rPr lang="en-US" dirty="0"/>
              <a:t>Show the VS.NET VM Management in Server Explorer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48</a:t>
            </a:fld>
            <a:endParaRPr lang="en-US"/>
          </a:p>
        </p:txBody>
      </p:sp>
    </p:spTree>
    <p:extLst>
      <p:ext uri="{BB962C8B-B14F-4D97-AF65-F5344CB8AC3E}">
        <p14:creationId xmlns:p14="http://schemas.microsoft.com/office/powerpoint/2010/main" val="112144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1503089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First Provisioning</a:t>
            </a:r>
            <a:r>
              <a:rPr lang="en-US" baseline="0" dirty="0" smtClean="0"/>
              <a:t> means exactly what is says. Building a VM in the cloud first. </a:t>
            </a:r>
          </a:p>
          <a:p>
            <a:endParaRPr lang="en-US" baseline="0" dirty="0" smtClean="0"/>
          </a:p>
          <a:p>
            <a:r>
              <a:rPr lang="en-US" baseline="0" dirty="0" smtClean="0"/>
              <a:t>You have three methods of starting this process: Build a VM from the portal, from the command line OR programmatically calling the REST API. </a:t>
            </a:r>
          </a:p>
          <a:p>
            <a:endParaRPr lang="en-US" baseline="0" dirty="0" smtClean="0"/>
          </a:p>
          <a:p>
            <a:r>
              <a:rPr lang="en-US" baseline="0" dirty="0" smtClean="0"/>
              <a:t>Once your choice of provisioning is made you will need to select the image and instance size to start from. </a:t>
            </a:r>
          </a:p>
          <a:p>
            <a:endParaRPr lang="en-US" baseline="0" dirty="0" smtClean="0"/>
          </a:p>
          <a:p>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375815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dirty="0" smtClean="0"/>
              <a:t>This use case is when you already</a:t>
            </a:r>
            <a:r>
              <a:rPr lang="en-US" baseline="0" dirty="0" smtClean="0"/>
              <a:t> have a “golden image(s)” your company uses for server provisioning or you have a VM running on premises that you would just like to run in our data center. You take the </a:t>
            </a:r>
            <a:r>
              <a:rPr lang="en-US" baseline="0" dirty="0" err="1" smtClean="0"/>
              <a:t>vhd</a:t>
            </a:r>
            <a:r>
              <a:rPr lang="en-US" baseline="0" dirty="0" smtClean="0"/>
              <a:t> – use </a:t>
            </a:r>
            <a:r>
              <a:rPr lang="en-US" baseline="0" dirty="0" err="1" smtClean="0"/>
              <a:t>CSUpload</a:t>
            </a:r>
            <a:r>
              <a:rPr lang="en-US" baseline="0" dirty="0" smtClean="0"/>
              <a:t> or System Center App Controller to upload as a page blob to a storage account. From there use the portal to add as an image (</a:t>
            </a:r>
            <a:r>
              <a:rPr lang="en-US" baseline="0" dirty="0" err="1" smtClean="0"/>
              <a:t>sysprepped</a:t>
            </a:r>
            <a:r>
              <a:rPr lang="en-US" baseline="0" dirty="0" smtClean="0"/>
              <a:t>) or disk (configured VM) and there you can create a VM based off of the </a:t>
            </a:r>
            <a:r>
              <a:rPr lang="en-US" baseline="0" dirty="0" err="1" smtClean="0"/>
              <a:t>vhd</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use case is all about using the capture feature of </a:t>
            </a:r>
            <a:r>
              <a:rPr lang="en-US" dirty="0" err="1" smtClean="0"/>
              <a:t>IaaS</a:t>
            </a:r>
            <a:r>
              <a:rPr lang="en-US" baseline="0" dirty="0" smtClean="0"/>
              <a:t> to create OS images. The first part you start with a base </a:t>
            </a:r>
            <a:r>
              <a:rPr lang="en-US" baseline="0" dirty="0" err="1" smtClean="0"/>
              <a:t>vhd</a:t>
            </a:r>
            <a:r>
              <a:rPr lang="en-US" baseline="0" dirty="0" smtClean="0"/>
              <a:t> that you then custom with software binaries, registry settings etc.. You run sysprep.exe and generalize/shutdown the OS. You can then upload it if coming from on-premises or just click the capture button if you created the VM in the cloud. </a:t>
            </a:r>
          </a:p>
          <a:p>
            <a:r>
              <a:rPr lang="en-US" baseline="0" dirty="0" smtClean="0"/>
              <a:t>Capture allows you to take a generalized VM and save the underlying VHD as a new image in your image library.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key benefits of </a:t>
            </a:r>
            <a:r>
              <a:rPr lang="en-US" dirty="0" err="1" smtClean="0"/>
              <a:t>IaaS</a:t>
            </a:r>
            <a:r>
              <a:rPr lang="en-US" dirty="0" smtClean="0"/>
              <a:t>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1276230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 Id="rId5" Type="http://schemas.microsoft.com/office/2007/relationships/hdphoto" Target="../media/hdphoto3.wdp"/><Relationship Id="rId4"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3.wdp"/></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8.wdp"/></Relationships>
</file>

<file path=ppt/slideLayouts/_rels/slideLayout4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9.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4.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 Id="rId5" Type="http://schemas.microsoft.com/office/2007/relationships/hdphoto" Target="../media/hdphoto3.wdp"/><Relationship Id="rId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1.wdp"/></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8.wdp"/></Relationships>
</file>

<file path=ppt/slideLayouts/_rels/slideLayout8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2.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6.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16" tIns="57098" rIns="114216" bIns="5709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85805752"/>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714368883"/>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448310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2773249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51610261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1751225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60620592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78763073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204300447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385408340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400"/>
            <a:endParaRPr lang="en-US">
              <a:solidFill>
                <a:srgbClr val="292929"/>
              </a:solidFill>
            </a:endParaRPr>
          </a:p>
        </p:txBody>
      </p:sp>
    </p:spTree>
    <p:extLst>
      <p:ext uri="{BB962C8B-B14F-4D97-AF65-F5344CB8AC3E}">
        <p14:creationId xmlns:p14="http://schemas.microsoft.com/office/powerpoint/2010/main" val="272291446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grpSp>
    </p:spTree>
    <p:extLst>
      <p:ext uri="{BB962C8B-B14F-4D97-AF65-F5344CB8AC3E}">
        <p14:creationId xmlns:p14="http://schemas.microsoft.com/office/powerpoint/2010/main" val="325751531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400"/>
            <a:endParaRPr lang="en-US" sz="1200">
              <a:solidFill>
                <a:srgbClr val="292929"/>
              </a:solidFill>
            </a:endParaRPr>
          </a:p>
        </p:txBody>
      </p:sp>
    </p:spTree>
    <p:extLst>
      <p:ext uri="{BB962C8B-B14F-4D97-AF65-F5344CB8AC3E}">
        <p14:creationId xmlns:p14="http://schemas.microsoft.com/office/powerpoint/2010/main" val="696237699"/>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62025138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91954904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8963580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4032620451"/>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644247"/>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5446948"/>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757895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pPr defTabSz="914400"/>
            <a:fld id="{1C24C1D7-E85D-3D41-874A-BD44A6CAB932}" type="slidenum">
              <a:rPr lang="en-US" smtClean="0">
                <a:solidFill>
                  <a:srgbClr val="292929">
                    <a:lumMod val="95000"/>
                    <a:lumOff val="5000"/>
                  </a:srgbClr>
                </a:solidFill>
              </a:rPr>
              <a:pPr defTabSz="914400"/>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421210515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32427257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34454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8" y="2002079"/>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8"/>
            <a:ext cx="5289917" cy="549413"/>
          </a:xfrm>
        </p:spPr>
        <p:txBody>
          <a:bodyPr>
            <a:normAutofit/>
          </a:bodyPr>
          <a:lstStyle>
            <a:lvl1pPr marL="0" indent="0" algn="l">
              <a:buNone/>
              <a:defRPr sz="2000" b="0" i="0">
                <a:solidFill>
                  <a:srgbClr val="FFFFFF"/>
                </a:solidFill>
                <a:latin typeface="Segoe"/>
                <a:cs typeface="Segoe"/>
              </a:defRPr>
            </a:lvl1pPr>
            <a:lvl2pPr marL="457086" indent="0" algn="ctr">
              <a:buNone/>
              <a:defRPr>
                <a:solidFill>
                  <a:schemeClr val="tx1">
                    <a:tint val="75000"/>
                  </a:schemeClr>
                </a:solidFill>
              </a:defRPr>
            </a:lvl2pPr>
            <a:lvl3pPr marL="914172" indent="0" algn="ctr">
              <a:buNone/>
              <a:defRPr>
                <a:solidFill>
                  <a:schemeClr val="tx1">
                    <a:tint val="75000"/>
                  </a:schemeClr>
                </a:solidFill>
              </a:defRPr>
            </a:lvl3pPr>
            <a:lvl4pPr marL="1371258" indent="0" algn="ctr">
              <a:buNone/>
              <a:defRPr>
                <a:solidFill>
                  <a:schemeClr val="tx1">
                    <a:tint val="75000"/>
                  </a:schemeClr>
                </a:solidFill>
              </a:defRPr>
            </a:lvl4pPr>
            <a:lvl5pPr marL="1828344" indent="0" algn="ctr">
              <a:buNone/>
              <a:defRPr>
                <a:solidFill>
                  <a:schemeClr val="tx1">
                    <a:tint val="75000"/>
                  </a:schemeClr>
                </a:solidFill>
              </a:defRPr>
            </a:lvl5pPr>
            <a:lvl6pPr marL="2285426" indent="0" algn="ctr">
              <a:buNone/>
              <a:defRPr>
                <a:solidFill>
                  <a:schemeClr val="tx1">
                    <a:tint val="75000"/>
                  </a:schemeClr>
                </a:solidFill>
              </a:defRPr>
            </a:lvl6pPr>
            <a:lvl7pPr marL="2742516" indent="0" algn="ctr">
              <a:buNone/>
              <a:defRPr>
                <a:solidFill>
                  <a:schemeClr val="tx1">
                    <a:tint val="75000"/>
                  </a:schemeClr>
                </a:solidFill>
              </a:defRPr>
            </a:lvl7pPr>
            <a:lvl8pPr marL="3199599" indent="0" algn="ctr">
              <a:buNone/>
              <a:defRPr>
                <a:solidFill>
                  <a:schemeClr val="tx1">
                    <a:tint val="75000"/>
                  </a:schemeClr>
                </a:solidFill>
              </a:defRPr>
            </a:lvl8pPr>
            <a:lvl9pPr marL="365668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3"/>
            <a:ext cx="3959352" cy="2127121"/>
          </a:xfrm>
        </p:spPr>
        <p:txBody>
          <a:bodyPr/>
          <a:lstStyle>
            <a:lvl1pPr marL="339878" indent="-339878">
              <a:lnSpc>
                <a:spcPct val="90000"/>
              </a:lnSpc>
              <a:defRPr sz="2800">
                <a:solidFill>
                  <a:schemeClr val="tx1">
                    <a:lumMod val="65000"/>
                    <a:lumOff val="35000"/>
                  </a:schemeClr>
                </a:solidFill>
              </a:defRPr>
            </a:lvl1pPr>
            <a:lvl2pPr marL="673142" indent="-325330">
              <a:lnSpc>
                <a:spcPct val="90000"/>
              </a:lnSpc>
              <a:defRPr sz="2400">
                <a:solidFill>
                  <a:schemeClr val="tx1">
                    <a:lumMod val="65000"/>
                    <a:lumOff val="35000"/>
                  </a:schemeClr>
                </a:solidFill>
              </a:defRPr>
            </a:lvl2pPr>
            <a:lvl3pPr marL="953505" indent="-288300">
              <a:lnSpc>
                <a:spcPct val="90000"/>
              </a:lnSpc>
              <a:defRPr sz="2000">
                <a:solidFill>
                  <a:schemeClr val="tx1">
                    <a:lumMod val="65000"/>
                    <a:lumOff val="35000"/>
                  </a:schemeClr>
                </a:solidFill>
              </a:defRPr>
            </a:lvl3pPr>
            <a:lvl4pPr marL="1227261" indent="-273751">
              <a:lnSpc>
                <a:spcPct val="90000"/>
              </a:lnSpc>
              <a:defRPr sz="1800">
                <a:solidFill>
                  <a:schemeClr val="tx1">
                    <a:lumMod val="65000"/>
                    <a:lumOff val="35000"/>
                  </a:schemeClr>
                </a:solidFill>
              </a:defRPr>
            </a:lvl4pPr>
            <a:lvl5pPr marL="1515561" indent="-280363">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6" y="1115573"/>
            <a:ext cx="3962401" cy="2127121"/>
          </a:xfrm>
        </p:spPr>
        <p:txBody>
          <a:bodyPr/>
          <a:lstStyle>
            <a:lvl1pPr marL="347809" indent="-347809">
              <a:lnSpc>
                <a:spcPct val="90000"/>
              </a:lnSpc>
              <a:defRPr sz="2800">
                <a:solidFill>
                  <a:schemeClr val="tx1">
                    <a:lumMod val="65000"/>
                    <a:lumOff val="35000"/>
                  </a:schemeClr>
                </a:solidFill>
              </a:defRPr>
            </a:lvl1pPr>
            <a:lvl2pPr marL="673142" indent="-339878">
              <a:lnSpc>
                <a:spcPct val="90000"/>
              </a:lnSpc>
              <a:defRPr sz="2400">
                <a:solidFill>
                  <a:schemeClr val="tx1">
                    <a:lumMod val="65000"/>
                    <a:lumOff val="35000"/>
                  </a:schemeClr>
                </a:solidFill>
              </a:defRPr>
            </a:lvl2pPr>
            <a:lvl3pPr marL="961442" indent="-302851">
              <a:lnSpc>
                <a:spcPct val="90000"/>
              </a:lnSpc>
              <a:defRPr sz="2000">
                <a:solidFill>
                  <a:schemeClr val="tx1">
                    <a:lumMod val="65000"/>
                    <a:lumOff val="35000"/>
                  </a:schemeClr>
                </a:solidFill>
              </a:defRPr>
            </a:lvl3pPr>
            <a:lvl4pPr marL="1227261" indent="-265819">
              <a:lnSpc>
                <a:spcPct val="90000"/>
              </a:lnSpc>
              <a:defRPr sz="1800">
                <a:solidFill>
                  <a:schemeClr val="tx1">
                    <a:lumMod val="65000"/>
                    <a:lumOff val="35000"/>
                  </a:schemeClr>
                </a:solidFill>
              </a:defRPr>
            </a:lvl4pPr>
            <a:lvl5pPr marL="1515561" indent="-273751">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16" tIns="45708" rIns="91416" bIns="45708"/>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9" y="4555404"/>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5"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5" y="4674881"/>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9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pPr defTabSz="914134"/>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9"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60" y="3459279"/>
            <a:ext cx="4091815" cy="858697"/>
          </a:xfrm>
        </p:spPr>
        <p:txBody>
          <a:bodyPr/>
          <a:lstStyle>
            <a:lvl1pPr marL="0" indent="0">
              <a:buFont typeface="Arial" pitchFamily="34" charset="0"/>
              <a:buNone/>
              <a:defRPr sz="1800">
                <a:solidFill>
                  <a:schemeClr val="bg1">
                    <a:alpha val="98000"/>
                  </a:schemeClr>
                </a:solidFill>
                <a:latin typeface="+mj-lt"/>
              </a:defRPr>
            </a:lvl1pPr>
            <a:lvl2pPr marL="344983" indent="0">
              <a:buFont typeface="Arial" pitchFamily="34" charset="0"/>
              <a:buNone/>
              <a:defRPr/>
            </a:lvl2pPr>
            <a:lvl3pPr marL="641213" indent="0">
              <a:buFont typeface="Arial" pitchFamily="34" charset="0"/>
              <a:buNone/>
              <a:defRPr/>
            </a:lvl3pPr>
            <a:lvl4pPr marL="943395" indent="0">
              <a:buFont typeface="Arial" pitchFamily="34" charset="0"/>
              <a:buNone/>
              <a:defRPr/>
            </a:lvl4pPr>
            <a:lvl5pPr marL="12027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1237472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395" indent="-3021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726" indent="-2593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4942" indent="-25220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51018676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316" indent="-2569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6967" indent="-256967">
              <a:spcBef>
                <a:spcPts val="0"/>
              </a:spcBef>
              <a:spcAft>
                <a:spcPts val="300"/>
              </a:spcAft>
              <a:buFont typeface="Arial" pitchFamily="34" charset="0"/>
              <a:buChar char="•"/>
              <a:defRPr/>
            </a:lvl5pPr>
            <a:lvl6pPr marL="774458" indent="-256967">
              <a:buFont typeface="Arial" pitchFamily="34" charset="0"/>
              <a:buChar char="•"/>
              <a:defRPr sz="1800">
                <a:gradFill>
                  <a:gsLst>
                    <a:gs pos="0">
                      <a:srgbClr val="595959"/>
                    </a:gs>
                    <a:gs pos="86000">
                      <a:srgbClr val="595959"/>
                    </a:gs>
                  </a:gsLst>
                  <a:lin ang="5400000" scaled="0"/>
                </a:gradFill>
              </a:defRPr>
            </a:lvl6pPr>
            <a:lvl7pPr marL="941012" indent="-168930">
              <a:defRPr>
                <a:gradFill>
                  <a:gsLst>
                    <a:gs pos="0">
                      <a:srgbClr val="595959"/>
                    </a:gs>
                    <a:gs pos="86000">
                      <a:srgbClr val="595959"/>
                    </a:gs>
                  </a:gsLst>
                  <a:lin ang="5400000" scaled="0"/>
                </a:gradFill>
              </a:defRPr>
            </a:lvl7pPr>
            <a:lvl8pPr marL="1114696" indent="-173682">
              <a:defRPr>
                <a:gradFill>
                  <a:gsLst>
                    <a:gs pos="0">
                      <a:srgbClr val="595959"/>
                    </a:gs>
                    <a:gs pos="86000">
                      <a:srgbClr val="595959"/>
                    </a:gs>
                  </a:gsLst>
                  <a:lin ang="5400000" scaled="0"/>
                </a:gradFill>
              </a:defRPr>
            </a:lvl8pPr>
          </a:lstStyle>
          <a:p>
            <a:pPr marL="259338" lvl="0" indent="-259338" algn="l" defTabSz="685208" rtl="0" eaLnBrk="1" latinLnBrk="0" hangingPunct="1">
              <a:lnSpc>
                <a:spcPct val="90000"/>
              </a:lnSpc>
              <a:spcBef>
                <a:spcPct val="20000"/>
              </a:spcBef>
              <a:buSzPct val="90000"/>
              <a:buFont typeface="Arial" pitchFamily="34" charset="0"/>
              <a:buChar char="•"/>
            </a:pPr>
            <a:r>
              <a:rPr lang="en-US" smtClean="0"/>
              <a:t>Click to edit Master text styles</a:t>
            </a:r>
          </a:p>
          <a:p>
            <a:pPr marL="259338" lvl="1" indent="-259338" algn="l" defTabSz="685208" rtl="0" eaLnBrk="1" latinLnBrk="0" hangingPunct="1">
              <a:lnSpc>
                <a:spcPct val="90000"/>
              </a:lnSpc>
              <a:spcBef>
                <a:spcPct val="20000"/>
              </a:spcBef>
              <a:buSzPct val="90000"/>
              <a:buFont typeface="Arial" pitchFamily="34" charset="0"/>
              <a:buChar char="•"/>
            </a:pPr>
            <a:r>
              <a:rPr lang="en-US" smtClean="0"/>
              <a:t>Second level</a:t>
            </a:r>
          </a:p>
          <a:p>
            <a:pPr marL="259338" lvl="2" indent="-259338" algn="l" defTabSz="685208" rtl="0" eaLnBrk="1" latinLnBrk="0" hangingPunct="1">
              <a:lnSpc>
                <a:spcPct val="90000"/>
              </a:lnSpc>
              <a:spcBef>
                <a:spcPct val="20000"/>
              </a:spcBef>
              <a:buSzPct val="90000"/>
              <a:buFont typeface="Arial" pitchFamily="34" charset="0"/>
              <a:buChar char="•"/>
            </a:pPr>
            <a:r>
              <a:rPr lang="en-US" smtClean="0"/>
              <a:t>Third level</a:t>
            </a:r>
          </a:p>
          <a:p>
            <a:pPr marL="259338" lvl="3" indent="-259338" algn="l" defTabSz="685208" rtl="0" eaLnBrk="1" latinLnBrk="0" hangingPunct="1">
              <a:lnSpc>
                <a:spcPct val="90000"/>
              </a:lnSpc>
              <a:spcBef>
                <a:spcPct val="20000"/>
              </a:spcBef>
              <a:buSzPct val="90000"/>
              <a:buFont typeface="Arial" pitchFamily="34" charset="0"/>
              <a:buChar char="•"/>
            </a:pPr>
            <a:r>
              <a:rPr lang="en-US" smtClean="0"/>
              <a:t>Fourth level</a:t>
            </a:r>
          </a:p>
          <a:p>
            <a:pPr marL="259338" lvl="4" indent="-259338" algn="l" defTabSz="685208"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9978555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777" indent="-255777">
              <a:lnSpc>
                <a:spcPct val="90000"/>
              </a:lnSpc>
              <a:buSzPct val="80000"/>
              <a:buFont typeface="Arial" pitchFamily="34" charset="0"/>
              <a:buChar char="•"/>
              <a:defRPr sz="2400"/>
            </a:lvl1pPr>
            <a:lvl2pPr marL="469911" indent="-214134">
              <a:lnSpc>
                <a:spcPct val="90000"/>
              </a:lnSpc>
              <a:buSzPct val="80000"/>
              <a:buFont typeface="Arial" pitchFamily="34" charset="0"/>
              <a:buChar char="•"/>
              <a:defRPr sz="2100"/>
            </a:lvl2pPr>
            <a:lvl3pPr marL="685235" indent="-215325">
              <a:lnSpc>
                <a:spcPct val="90000"/>
              </a:lnSpc>
              <a:buSzPct val="80000"/>
              <a:buFont typeface="Arial" pitchFamily="34" charset="0"/>
              <a:buChar char="•"/>
              <a:defRPr sz="1800"/>
            </a:lvl3pPr>
            <a:lvl4pPr marL="1283616" indent="-168930">
              <a:lnSpc>
                <a:spcPct val="90000"/>
              </a:lnSpc>
              <a:buSzPct val="80000"/>
              <a:buFont typeface="Arial" pitchFamily="34" charset="0"/>
              <a:buChar char="•"/>
              <a:defRPr sz="1500"/>
            </a:lvl4pPr>
            <a:lvl5pPr marL="1457315" indent="-17368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01" indent="-34260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390" indent="-34260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878" indent="-2569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663" indent="-2569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587" indent="-2569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777" lvl="0" indent="-255777" algn="l" defTabSz="685208" rtl="0" eaLnBrk="1" latinLnBrk="0" hangingPunct="1">
              <a:lnSpc>
                <a:spcPct val="90000"/>
              </a:lnSpc>
              <a:spcBef>
                <a:spcPct val="20000"/>
              </a:spcBef>
              <a:buSzPct val="80000"/>
              <a:buFont typeface="Arial" pitchFamily="34" charset="0"/>
              <a:buChar char="•"/>
            </a:pPr>
            <a:r>
              <a:rPr lang="en-US" smtClean="0"/>
              <a:t>Click to edit Master text styles</a:t>
            </a:r>
          </a:p>
          <a:p>
            <a:pPr marL="255777" lvl="1" indent="-255777" algn="l" defTabSz="685208" rtl="0" eaLnBrk="1" latinLnBrk="0" hangingPunct="1">
              <a:lnSpc>
                <a:spcPct val="90000"/>
              </a:lnSpc>
              <a:spcBef>
                <a:spcPct val="20000"/>
              </a:spcBef>
              <a:buSzPct val="80000"/>
              <a:buFont typeface="Arial" pitchFamily="34" charset="0"/>
              <a:buChar char="•"/>
            </a:pPr>
            <a:r>
              <a:rPr lang="en-US" smtClean="0"/>
              <a:t>Second level</a:t>
            </a:r>
          </a:p>
          <a:p>
            <a:pPr marL="255777" lvl="2" indent="-255777" algn="l" defTabSz="685208" rtl="0" eaLnBrk="1" latinLnBrk="0" hangingPunct="1">
              <a:lnSpc>
                <a:spcPct val="90000"/>
              </a:lnSpc>
              <a:spcBef>
                <a:spcPct val="20000"/>
              </a:spcBef>
              <a:buSzPct val="80000"/>
              <a:buFont typeface="Arial" pitchFamily="34" charset="0"/>
              <a:buChar char="•"/>
            </a:pPr>
            <a:r>
              <a:rPr lang="en-US" smtClean="0"/>
              <a:t>Third level</a:t>
            </a:r>
          </a:p>
          <a:p>
            <a:pPr marL="255777" lvl="3" indent="-255777" algn="l" defTabSz="685208" rtl="0" eaLnBrk="1" latinLnBrk="0" hangingPunct="1">
              <a:lnSpc>
                <a:spcPct val="90000"/>
              </a:lnSpc>
              <a:spcBef>
                <a:spcPct val="20000"/>
              </a:spcBef>
              <a:buSzPct val="80000"/>
              <a:buFont typeface="Arial" pitchFamily="34" charset="0"/>
              <a:buChar char="•"/>
            </a:pPr>
            <a:r>
              <a:rPr lang="en-US" smtClean="0"/>
              <a:t>Fourth level</a:t>
            </a:r>
          </a:p>
          <a:p>
            <a:pPr marL="255777" lvl="4" indent="-255777" algn="l" defTabSz="685208"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279344335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182" indent="-302182">
              <a:buSzPct val="80000"/>
              <a:buFont typeface="Arial" pitchFamily="34" charset="0"/>
              <a:buChar char="•"/>
              <a:defRPr sz="2100"/>
            </a:lvl1pPr>
            <a:lvl2pPr marL="557927" indent="-241499">
              <a:buSzPct val="80000"/>
              <a:buFont typeface="Arial" pitchFamily="34" charset="0"/>
              <a:buChar char="•"/>
              <a:defRPr sz="2100"/>
            </a:lvl2pPr>
            <a:lvl3pPr marL="769701" indent="-211753" defTabSz="772069">
              <a:buSzPct val="80000"/>
              <a:buFont typeface="Arial" pitchFamily="34" charset="0"/>
              <a:buChar char="•"/>
              <a:defRPr sz="1800"/>
            </a:lvl3pPr>
            <a:lvl4pPr marL="987398" indent="-215325">
              <a:buSzPct val="80000"/>
              <a:buFont typeface="Arial" pitchFamily="34" charset="0"/>
              <a:buChar char="•"/>
              <a:defRPr sz="1500"/>
            </a:lvl4pPr>
            <a:lvl5pPr marL="1155146" indent="-167740">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63" indent="-222063">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01" indent="-34260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406" indent="-2569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039" indent="-2569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4905" indent="-2569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039" indent="-256967">
              <a:defRPr sz="1200"/>
            </a:lvl6pPr>
            <a:lvl7pPr marL="1201542" indent="-214134">
              <a:defRPr sz="1200"/>
            </a:lvl7pPr>
            <a:lvl8pPr>
              <a:defRPr sz="1200"/>
            </a:lvl8pPr>
            <a:lvl9pPr>
              <a:defRPr sz="1200"/>
            </a:lvl9pPr>
          </a:lstStyle>
          <a:p>
            <a:pPr marL="302182" lvl="0" indent="-302182" algn="l" defTabSz="685208" rtl="0" eaLnBrk="1" latinLnBrk="0" hangingPunct="1">
              <a:lnSpc>
                <a:spcPct val="90000"/>
              </a:lnSpc>
              <a:spcBef>
                <a:spcPct val="20000"/>
              </a:spcBef>
              <a:buSzPct val="80000"/>
            </a:pPr>
            <a:r>
              <a:rPr lang="en-US" smtClean="0"/>
              <a:t>Click to edit Master text styles</a:t>
            </a:r>
          </a:p>
          <a:p>
            <a:pPr marL="302182" lvl="1" indent="-302182" algn="l" defTabSz="685208" rtl="0" eaLnBrk="1" latinLnBrk="0" hangingPunct="1">
              <a:lnSpc>
                <a:spcPct val="90000"/>
              </a:lnSpc>
              <a:spcBef>
                <a:spcPct val="20000"/>
              </a:spcBef>
              <a:buSzPct val="80000"/>
            </a:pPr>
            <a:r>
              <a:rPr lang="en-US" smtClean="0"/>
              <a:t>Second level</a:t>
            </a:r>
          </a:p>
          <a:p>
            <a:pPr marL="302182" lvl="2" indent="-302182" algn="l" defTabSz="685208" rtl="0" eaLnBrk="1" latinLnBrk="0" hangingPunct="1">
              <a:lnSpc>
                <a:spcPct val="90000"/>
              </a:lnSpc>
              <a:spcBef>
                <a:spcPct val="20000"/>
              </a:spcBef>
              <a:buSzPct val="80000"/>
            </a:pPr>
            <a:r>
              <a:rPr lang="en-US" smtClean="0"/>
              <a:t>Third level</a:t>
            </a:r>
          </a:p>
          <a:p>
            <a:pPr marL="302182" lvl="3" indent="-302182" algn="l" defTabSz="685208" rtl="0" eaLnBrk="1" latinLnBrk="0" hangingPunct="1">
              <a:lnSpc>
                <a:spcPct val="90000"/>
              </a:lnSpc>
              <a:spcBef>
                <a:spcPct val="20000"/>
              </a:spcBef>
              <a:buSzPct val="80000"/>
            </a:pPr>
            <a:r>
              <a:rPr lang="en-US" smtClean="0"/>
              <a:t>Fourth level</a:t>
            </a:r>
          </a:p>
          <a:p>
            <a:pPr marL="302182" lvl="4" indent="-302182" algn="l" defTabSz="685208"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96367258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70604775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64078238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493" tIns="34247" rIns="68493" bIns="34247" numCol="1" spcCol="0" rtlCol="0" anchor="ctr" anchorCtr="0" compatLnSpc="1">
            <a:prstTxWarp prst="textNoShape">
              <a:avLst/>
            </a:prstTxWarp>
          </a:bodyPr>
          <a:lstStyle/>
          <a:p>
            <a:pPr algn="ctr" defTabSz="68477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40" tIns="137040" anchor="ctr" anchorCtr="0"/>
          <a:lstStyle>
            <a:lvl1pPr marL="430650" indent="-428268">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38" indent="-2569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208" rtl="0" eaLnBrk="1" latinLnBrk="0" hangingPunct="1">
              <a:lnSpc>
                <a:spcPct val="90000"/>
              </a:lnSpc>
              <a:spcBef>
                <a:spcPts val="0"/>
              </a:spcBef>
              <a:spcAft>
                <a:spcPts val="675"/>
              </a:spcAft>
              <a:buSzPct val="80000"/>
            </a:pPr>
            <a:r>
              <a:rPr lang="en-US" smtClean="0"/>
              <a:t>Click to edit Master text styles</a:t>
            </a:r>
          </a:p>
          <a:p>
            <a:pPr marL="2382" lvl="1" indent="0" algn="l" defTabSz="685208"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69" tIns="30834" rIns="61669" bIns="30834" numCol="1" anchor="t" anchorCtr="0" compatLnSpc="1">
            <a:prstTxWarp prst="textNoShape">
              <a:avLst/>
            </a:prstTxWarp>
          </a:bodyPr>
          <a:lstStyle/>
          <a:p>
            <a:pPr defTabSz="913488"/>
            <a:endParaRPr lang="en-US" sz="1200">
              <a:solidFill>
                <a:srgbClr val="292929"/>
              </a:solidFill>
            </a:endParaRPr>
          </a:p>
        </p:txBody>
      </p:sp>
    </p:spTree>
    <p:extLst>
      <p:ext uri="{BB962C8B-B14F-4D97-AF65-F5344CB8AC3E}">
        <p14:creationId xmlns:p14="http://schemas.microsoft.com/office/powerpoint/2010/main" val="42847786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191703397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8"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0" tIns="34261" rIns="68520" bIns="34261" numCol="1" anchor="t" anchorCtr="0" compatLnSpc="1">
            <a:prstTxWarp prst="textNoShape">
              <a:avLst/>
            </a:prstTxWarp>
          </a:bodyPr>
          <a:lstStyle/>
          <a:p>
            <a:pPr defTabSz="685208"/>
            <a:endParaRPr lang="en-US" sz="1400">
              <a:solidFill>
                <a:srgbClr val="292929"/>
              </a:solidFill>
            </a:endParaRPr>
          </a:p>
        </p:txBody>
      </p:sp>
    </p:spTree>
    <p:extLst>
      <p:ext uri="{BB962C8B-B14F-4D97-AF65-F5344CB8AC3E}">
        <p14:creationId xmlns:p14="http://schemas.microsoft.com/office/powerpoint/2010/main" val="323369015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21"/>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grpSp>
    </p:spTree>
    <p:extLst>
      <p:ext uri="{BB962C8B-B14F-4D97-AF65-F5344CB8AC3E}">
        <p14:creationId xmlns:p14="http://schemas.microsoft.com/office/powerpoint/2010/main" val="309812572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69" tIns="30834" rIns="61669" bIns="30834" numCol="1" anchor="t" anchorCtr="0" compatLnSpc="1">
            <a:prstTxWarp prst="textNoShape">
              <a:avLst/>
            </a:prstTxWarp>
          </a:bodyPr>
          <a:lstStyle/>
          <a:p>
            <a:pPr defTabSz="685208"/>
            <a:endParaRPr lang="en-US" sz="1200">
              <a:solidFill>
                <a:srgbClr val="292929"/>
              </a:solidFill>
            </a:endParaRPr>
          </a:p>
        </p:txBody>
      </p:sp>
    </p:spTree>
    <p:extLst>
      <p:ext uri="{BB962C8B-B14F-4D97-AF65-F5344CB8AC3E}">
        <p14:creationId xmlns:p14="http://schemas.microsoft.com/office/powerpoint/2010/main" val="158366465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7"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315179174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9"/>
            <a:ext cx="1880410" cy="218515"/>
          </a:xfrm>
          <a:prstGeom prst="rect">
            <a:avLst/>
          </a:prstGeom>
        </p:spPr>
      </p:pic>
    </p:spTree>
    <p:extLst>
      <p:ext uri="{BB962C8B-B14F-4D97-AF65-F5344CB8AC3E}">
        <p14:creationId xmlns:p14="http://schemas.microsoft.com/office/powerpoint/2010/main" val="47231900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09" tIns="34255" rIns="68509" bIns="34255" numCol="1" anchor="t" anchorCtr="0" compatLnSpc="1">
            <a:prstTxWarp prst="textNoShape">
              <a:avLst/>
            </a:prstTxWarp>
            <a:spAutoFit/>
          </a:bodyPr>
          <a:lstStyle/>
          <a:p>
            <a:pPr algn="ctr" defTabSz="685010"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010"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59740745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7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11"/>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9213331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177943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196" tIns="57086" rIns="114196" bIns="57086"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704124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0"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1" y="3459260"/>
            <a:ext cx="4091815" cy="858697"/>
          </a:xfrm>
        </p:spPr>
        <p:txBody>
          <a:bodyPr/>
          <a:lstStyle>
            <a:lvl1pPr marL="0" indent="0">
              <a:buFont typeface="Arial" pitchFamily="34" charset="0"/>
              <a:buNone/>
              <a:defRPr sz="1800">
                <a:solidFill>
                  <a:schemeClr val="bg1">
                    <a:alpha val="98000"/>
                  </a:schemeClr>
                </a:solidFill>
                <a:latin typeface="+mj-lt"/>
              </a:defRPr>
            </a:lvl1pPr>
            <a:lvl2pPr marL="345267" indent="0">
              <a:buFont typeface="Arial" pitchFamily="34" charset="0"/>
              <a:buNone/>
              <a:defRPr/>
            </a:lvl2pPr>
            <a:lvl3pPr marL="641726" indent="0">
              <a:buFont typeface="Arial" pitchFamily="34" charset="0"/>
              <a:buNone/>
              <a:defRPr/>
            </a:lvl3pPr>
            <a:lvl4pPr marL="944136" indent="0">
              <a:buFont typeface="Arial" pitchFamily="34" charset="0"/>
              <a:buNone/>
              <a:defRPr/>
            </a:lvl4pPr>
            <a:lvl5pPr marL="1203679"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9903437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36" indent="-30241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9" indent="-2595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87" indent="-2524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48351601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15" indent="-2571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67" indent="-257167">
              <a:spcBef>
                <a:spcPts val="0"/>
              </a:spcBef>
              <a:spcAft>
                <a:spcPts val="300"/>
              </a:spcAft>
              <a:buFont typeface="Arial" pitchFamily="34" charset="0"/>
              <a:buChar char="•"/>
              <a:defRPr/>
            </a:lvl5pPr>
            <a:lvl6pPr marL="775069" indent="-257167">
              <a:buFont typeface="Arial" pitchFamily="34" charset="0"/>
              <a:buChar char="•"/>
              <a:defRPr sz="1800">
                <a:gradFill>
                  <a:gsLst>
                    <a:gs pos="0">
                      <a:srgbClr val="595959"/>
                    </a:gs>
                    <a:gs pos="86000">
                      <a:srgbClr val="595959"/>
                    </a:gs>
                  </a:gsLst>
                  <a:lin ang="5400000" scaled="0"/>
                </a:gradFill>
              </a:defRPr>
            </a:lvl6pPr>
            <a:lvl7pPr marL="941754" indent="-169063">
              <a:defRPr>
                <a:gradFill>
                  <a:gsLst>
                    <a:gs pos="0">
                      <a:srgbClr val="595959"/>
                    </a:gs>
                    <a:gs pos="86000">
                      <a:srgbClr val="595959"/>
                    </a:gs>
                  </a:gsLst>
                  <a:lin ang="5400000" scaled="0"/>
                </a:gradFill>
              </a:defRPr>
            </a:lvl7pPr>
            <a:lvl8pPr marL="1115579" indent="-173824">
              <a:defRPr>
                <a:gradFill>
                  <a:gsLst>
                    <a:gs pos="0">
                      <a:srgbClr val="595959"/>
                    </a:gs>
                    <a:gs pos="86000">
                      <a:srgbClr val="595959"/>
                    </a:gs>
                  </a:gsLst>
                  <a:lin ang="5400000" scaled="0"/>
                </a:gradFill>
              </a:defRPr>
            </a:lvl8pPr>
          </a:lstStyle>
          <a:p>
            <a:pPr marL="259547" lvl="0" indent="-259547" algn="l" defTabSz="685750" rtl="0" eaLnBrk="1" latinLnBrk="0" hangingPunct="1">
              <a:lnSpc>
                <a:spcPct val="90000"/>
              </a:lnSpc>
              <a:spcBef>
                <a:spcPct val="20000"/>
              </a:spcBef>
              <a:buSzPct val="90000"/>
              <a:buFont typeface="Arial" pitchFamily="34" charset="0"/>
              <a:buChar char="•"/>
            </a:pPr>
            <a:r>
              <a:rPr lang="en-US" smtClean="0"/>
              <a:t>Click to edit Master text styles</a:t>
            </a:r>
          </a:p>
          <a:p>
            <a:pPr marL="259547" lvl="1" indent="-259547" algn="l" defTabSz="685750" rtl="0" eaLnBrk="1" latinLnBrk="0" hangingPunct="1">
              <a:lnSpc>
                <a:spcPct val="90000"/>
              </a:lnSpc>
              <a:spcBef>
                <a:spcPct val="20000"/>
              </a:spcBef>
              <a:buSzPct val="90000"/>
              <a:buFont typeface="Arial" pitchFamily="34" charset="0"/>
              <a:buChar char="•"/>
            </a:pPr>
            <a:r>
              <a:rPr lang="en-US" smtClean="0"/>
              <a:t>Second level</a:t>
            </a:r>
          </a:p>
          <a:p>
            <a:pPr marL="259547" lvl="2" indent="-259547" algn="l" defTabSz="685750" rtl="0" eaLnBrk="1" latinLnBrk="0" hangingPunct="1">
              <a:lnSpc>
                <a:spcPct val="90000"/>
              </a:lnSpc>
              <a:spcBef>
                <a:spcPct val="20000"/>
              </a:spcBef>
              <a:buSzPct val="90000"/>
              <a:buFont typeface="Arial" pitchFamily="34" charset="0"/>
              <a:buChar char="•"/>
            </a:pPr>
            <a:r>
              <a:rPr lang="en-US" smtClean="0"/>
              <a:t>Third level</a:t>
            </a:r>
          </a:p>
          <a:p>
            <a:pPr marL="259547" lvl="3" indent="-259547" algn="l" defTabSz="685750" rtl="0" eaLnBrk="1" latinLnBrk="0" hangingPunct="1">
              <a:lnSpc>
                <a:spcPct val="90000"/>
              </a:lnSpc>
              <a:spcBef>
                <a:spcPct val="20000"/>
              </a:spcBef>
              <a:buSzPct val="90000"/>
              <a:buFont typeface="Arial" pitchFamily="34" charset="0"/>
              <a:buChar char="•"/>
            </a:pPr>
            <a:r>
              <a:rPr lang="en-US" smtClean="0"/>
              <a:t>Fourth level</a:t>
            </a:r>
          </a:p>
          <a:p>
            <a:pPr marL="259547" lvl="4" indent="-259547" algn="l" defTabSz="68575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14762193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76" indent="-255976">
              <a:lnSpc>
                <a:spcPct val="90000"/>
              </a:lnSpc>
              <a:buSzPct val="80000"/>
              <a:buFont typeface="Arial" pitchFamily="34" charset="0"/>
              <a:buChar char="•"/>
              <a:defRPr sz="2400"/>
            </a:lvl1pPr>
            <a:lvl2pPr marL="470281" indent="-214305">
              <a:lnSpc>
                <a:spcPct val="90000"/>
              </a:lnSpc>
              <a:buSzPct val="80000"/>
              <a:buFont typeface="Arial" pitchFamily="34" charset="0"/>
              <a:buChar char="•"/>
              <a:defRPr sz="2100"/>
            </a:lvl2pPr>
            <a:lvl3pPr marL="685777" indent="-215496">
              <a:lnSpc>
                <a:spcPct val="90000"/>
              </a:lnSpc>
              <a:buSzPct val="80000"/>
              <a:buFont typeface="Arial" pitchFamily="34" charset="0"/>
              <a:buChar char="•"/>
              <a:defRPr sz="1800"/>
            </a:lvl3pPr>
            <a:lvl4pPr marL="1284642" indent="-169063">
              <a:lnSpc>
                <a:spcPct val="90000"/>
              </a:lnSpc>
              <a:buSzPct val="80000"/>
              <a:buFont typeface="Arial" pitchFamily="34" charset="0"/>
              <a:buChar char="•"/>
              <a:defRPr sz="1500"/>
            </a:lvl4pPr>
            <a:lvl5pPr marL="1458466" indent="-17382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86" indent="-34288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65" indent="-34288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48" indent="-2571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46" indent="-2571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09" indent="-2571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76" lvl="0" indent="-255976" algn="l" defTabSz="685750" rtl="0" eaLnBrk="1" latinLnBrk="0" hangingPunct="1">
              <a:lnSpc>
                <a:spcPct val="90000"/>
              </a:lnSpc>
              <a:spcBef>
                <a:spcPct val="20000"/>
              </a:spcBef>
              <a:buSzPct val="80000"/>
              <a:buFont typeface="Arial" pitchFamily="34" charset="0"/>
              <a:buChar char="•"/>
            </a:pPr>
            <a:r>
              <a:rPr lang="en-US" smtClean="0"/>
              <a:t>Click to edit Master text styles</a:t>
            </a:r>
          </a:p>
          <a:p>
            <a:pPr marL="255976" lvl="1" indent="-255976" algn="l" defTabSz="685750" rtl="0" eaLnBrk="1" latinLnBrk="0" hangingPunct="1">
              <a:lnSpc>
                <a:spcPct val="90000"/>
              </a:lnSpc>
              <a:spcBef>
                <a:spcPct val="20000"/>
              </a:spcBef>
              <a:buSzPct val="80000"/>
              <a:buFont typeface="Arial" pitchFamily="34" charset="0"/>
              <a:buChar char="•"/>
            </a:pPr>
            <a:r>
              <a:rPr lang="en-US" smtClean="0"/>
              <a:t>Second level</a:t>
            </a:r>
          </a:p>
          <a:p>
            <a:pPr marL="255976" lvl="2" indent="-255976" algn="l" defTabSz="685750" rtl="0" eaLnBrk="1" latinLnBrk="0" hangingPunct="1">
              <a:lnSpc>
                <a:spcPct val="90000"/>
              </a:lnSpc>
              <a:spcBef>
                <a:spcPct val="20000"/>
              </a:spcBef>
              <a:buSzPct val="80000"/>
              <a:buFont typeface="Arial" pitchFamily="34" charset="0"/>
              <a:buChar char="•"/>
            </a:pPr>
            <a:r>
              <a:rPr lang="en-US" smtClean="0"/>
              <a:t>Third level</a:t>
            </a:r>
          </a:p>
          <a:p>
            <a:pPr marL="255976" lvl="3" indent="-255976" algn="l" defTabSz="685750" rtl="0" eaLnBrk="1" latinLnBrk="0" hangingPunct="1">
              <a:lnSpc>
                <a:spcPct val="90000"/>
              </a:lnSpc>
              <a:spcBef>
                <a:spcPct val="20000"/>
              </a:spcBef>
              <a:buSzPct val="80000"/>
              <a:buFont typeface="Arial" pitchFamily="34" charset="0"/>
              <a:buChar char="•"/>
            </a:pPr>
            <a:r>
              <a:rPr lang="en-US" smtClean="0"/>
              <a:t>Fourth level</a:t>
            </a:r>
          </a:p>
          <a:p>
            <a:pPr marL="255976" lvl="4" indent="-255976" algn="l" defTabSz="68575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427610712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410" indent="-302410">
              <a:buSzPct val="80000"/>
              <a:buFont typeface="Arial" pitchFamily="34" charset="0"/>
              <a:buChar char="•"/>
              <a:defRPr sz="2100"/>
            </a:lvl1pPr>
            <a:lvl2pPr marL="558383" indent="-241689">
              <a:buSzPct val="80000"/>
              <a:buFont typeface="Arial" pitchFamily="34" charset="0"/>
              <a:buChar char="•"/>
              <a:defRPr sz="2100"/>
            </a:lvl2pPr>
            <a:lvl3pPr marL="770309" indent="-211924" defTabSz="772691">
              <a:buSzPct val="80000"/>
              <a:buFont typeface="Arial" pitchFamily="34" charset="0"/>
              <a:buChar char="•"/>
              <a:defRPr sz="1800"/>
            </a:lvl3pPr>
            <a:lvl4pPr marL="988185" indent="-215496">
              <a:buSzPct val="80000"/>
              <a:buFont typeface="Arial" pitchFamily="34" charset="0"/>
              <a:buChar char="•"/>
              <a:defRPr sz="1500"/>
            </a:lvl4pPr>
            <a:lvl5pPr marL="1156059" indent="-167873">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34" indent="-222234">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86" indent="-34288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62" indent="-2571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56" indent="-2571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51" indent="-2571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56" indent="-257167">
              <a:defRPr sz="1200"/>
            </a:lvl6pPr>
            <a:lvl7pPr marL="1202492" indent="-214305">
              <a:defRPr sz="1200"/>
            </a:lvl7pPr>
            <a:lvl8pPr>
              <a:defRPr sz="1200"/>
            </a:lvl8pPr>
            <a:lvl9pPr>
              <a:defRPr sz="1200"/>
            </a:lvl9pPr>
          </a:lstStyle>
          <a:p>
            <a:pPr marL="302410" lvl="0" indent="-302410" algn="l" defTabSz="685750" rtl="0" eaLnBrk="1" latinLnBrk="0" hangingPunct="1">
              <a:lnSpc>
                <a:spcPct val="90000"/>
              </a:lnSpc>
              <a:spcBef>
                <a:spcPct val="20000"/>
              </a:spcBef>
              <a:buSzPct val="80000"/>
            </a:pPr>
            <a:r>
              <a:rPr lang="en-US" smtClean="0"/>
              <a:t>Click to edit Master text styles</a:t>
            </a:r>
          </a:p>
          <a:p>
            <a:pPr marL="302410" lvl="1" indent="-302410" algn="l" defTabSz="685750" rtl="0" eaLnBrk="1" latinLnBrk="0" hangingPunct="1">
              <a:lnSpc>
                <a:spcPct val="90000"/>
              </a:lnSpc>
              <a:spcBef>
                <a:spcPct val="20000"/>
              </a:spcBef>
              <a:buSzPct val="80000"/>
            </a:pPr>
            <a:r>
              <a:rPr lang="en-US" smtClean="0"/>
              <a:t>Second level</a:t>
            </a:r>
          </a:p>
          <a:p>
            <a:pPr marL="302410" lvl="2" indent="-302410" algn="l" defTabSz="685750" rtl="0" eaLnBrk="1" latinLnBrk="0" hangingPunct="1">
              <a:lnSpc>
                <a:spcPct val="90000"/>
              </a:lnSpc>
              <a:spcBef>
                <a:spcPct val="20000"/>
              </a:spcBef>
              <a:buSzPct val="80000"/>
            </a:pPr>
            <a:r>
              <a:rPr lang="en-US" smtClean="0"/>
              <a:t>Third level</a:t>
            </a:r>
          </a:p>
          <a:p>
            <a:pPr marL="302410" lvl="3" indent="-302410" algn="l" defTabSz="685750" rtl="0" eaLnBrk="1" latinLnBrk="0" hangingPunct="1">
              <a:lnSpc>
                <a:spcPct val="90000"/>
              </a:lnSpc>
              <a:spcBef>
                <a:spcPct val="20000"/>
              </a:spcBef>
              <a:buSzPct val="80000"/>
            </a:pPr>
            <a:r>
              <a:rPr lang="en-US" smtClean="0"/>
              <a:t>Fourth level</a:t>
            </a:r>
          </a:p>
          <a:p>
            <a:pPr marL="302410" lvl="4" indent="-302410" algn="l" defTabSz="68575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13868502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331621450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211738599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76" rIns="68550" bIns="34276" numCol="1" spcCol="0" rtlCol="0" anchor="ctr" anchorCtr="0" compatLnSpc="1">
            <a:prstTxWarp prst="textNoShape">
              <a:avLst/>
            </a:prstTxWarp>
          </a:bodyPr>
          <a:lstStyle/>
          <a:p>
            <a:pPr algn="ctr" defTabSz="68531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0"/>
            <a:ext cx="5210341" cy="931409"/>
          </a:xfrm>
        </p:spPr>
        <p:txBody>
          <a:bodyPr lIns="137154" tIns="137154" anchor="ctr" anchorCtr="0"/>
          <a:lstStyle>
            <a:lvl1pPr marL="430992" indent="-42861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47" indent="-2571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750" rtl="0" eaLnBrk="1" latinLnBrk="0" hangingPunct="1">
              <a:lnSpc>
                <a:spcPct val="90000"/>
              </a:lnSpc>
              <a:spcBef>
                <a:spcPts val="0"/>
              </a:spcBef>
              <a:spcAft>
                <a:spcPts val="675"/>
              </a:spcAft>
              <a:buSzPct val="80000"/>
            </a:pPr>
            <a:r>
              <a:rPr lang="en-US" smtClean="0"/>
              <a:t>Click to edit Master text styles</a:t>
            </a:r>
          </a:p>
          <a:p>
            <a:pPr marL="2382" lvl="1" indent="0" algn="l" defTabSz="685750"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6" tIns="30863" rIns="61726" bIns="30863" numCol="1" anchor="t" anchorCtr="0" compatLnSpc="1">
            <a:prstTxWarp prst="textNoShape">
              <a:avLst/>
            </a:prstTxWarp>
          </a:bodyPr>
          <a:lstStyle/>
          <a:p>
            <a:pPr defTabSz="914210"/>
            <a:endParaRPr lang="en-US" sz="1200">
              <a:solidFill>
                <a:srgbClr val="292929"/>
              </a:solidFill>
            </a:endParaRPr>
          </a:p>
        </p:txBody>
      </p:sp>
    </p:spTree>
    <p:extLst>
      <p:ext uri="{BB962C8B-B14F-4D97-AF65-F5344CB8AC3E}">
        <p14:creationId xmlns:p14="http://schemas.microsoft.com/office/powerpoint/2010/main" val="35009363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377236953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9"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pPr defTabSz="914248"/>
            <a:endParaRPr lang="en-US">
              <a:solidFill>
                <a:srgbClr val="292929"/>
              </a:solidFill>
            </a:endParaRPr>
          </a:p>
        </p:txBody>
      </p:sp>
    </p:spTree>
    <p:extLst>
      <p:ext uri="{BB962C8B-B14F-4D97-AF65-F5344CB8AC3E}">
        <p14:creationId xmlns:p14="http://schemas.microsoft.com/office/powerpoint/2010/main" val="189858073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2"/>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grpSp>
    </p:spTree>
    <p:extLst>
      <p:ext uri="{BB962C8B-B14F-4D97-AF65-F5344CB8AC3E}">
        <p14:creationId xmlns:p14="http://schemas.microsoft.com/office/powerpoint/2010/main" val="178095098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6" tIns="30863" rIns="61726" bIns="30863" numCol="1" anchor="t" anchorCtr="0" compatLnSpc="1">
            <a:prstTxWarp prst="textNoShape">
              <a:avLst/>
            </a:prstTxWarp>
          </a:bodyPr>
          <a:lstStyle/>
          <a:p>
            <a:pPr defTabSz="914248"/>
            <a:endParaRPr lang="en-US" sz="1200">
              <a:solidFill>
                <a:srgbClr val="292929"/>
              </a:solidFill>
            </a:endParaRPr>
          </a:p>
        </p:txBody>
      </p:sp>
    </p:spTree>
    <p:extLst>
      <p:ext uri="{BB962C8B-B14F-4D97-AF65-F5344CB8AC3E}">
        <p14:creationId xmlns:p14="http://schemas.microsoft.com/office/powerpoint/2010/main" val="318080251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8"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84021161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0"/>
            <a:ext cx="1880410" cy="218515"/>
          </a:xfrm>
          <a:prstGeom prst="rect">
            <a:avLst/>
          </a:prstGeom>
        </p:spPr>
      </p:pic>
    </p:spTree>
    <p:extLst>
      <p:ext uri="{BB962C8B-B14F-4D97-AF65-F5344CB8AC3E}">
        <p14:creationId xmlns:p14="http://schemas.microsoft.com/office/powerpoint/2010/main" val="24872029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6" tIns="34283" rIns="68566" bIns="34283" numCol="1" anchor="t" anchorCtr="0" compatLnSpc="1">
            <a:prstTxWarp prst="textNoShape">
              <a:avLst/>
            </a:prstTxWarp>
            <a:spAutoFit/>
          </a:bodyPr>
          <a:lstStyle/>
          <a:p>
            <a:pPr algn="ctr" defTabSz="685552"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552"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86461137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4"/>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2"/>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569787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075164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91" tIns="57143" rIns="114291" bIns="57143"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59280577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6" y="2002077"/>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6"/>
            <a:ext cx="5289917" cy="549413"/>
          </a:xfrm>
        </p:spPr>
        <p:txBody>
          <a:bodyPr>
            <a:normAutofit/>
          </a:bodyPr>
          <a:lstStyle>
            <a:lvl1pPr marL="0" indent="0" algn="l">
              <a:buNone/>
              <a:defRPr sz="2000" b="0" i="0">
                <a:solidFill>
                  <a:srgbClr val="FFFFFF"/>
                </a:solidFill>
                <a:latin typeface="Segoe"/>
                <a:cs typeface="Segoe"/>
              </a:defRPr>
            </a:lvl1pPr>
            <a:lvl2pPr marL="457124" indent="0" algn="ctr">
              <a:buNone/>
              <a:defRPr>
                <a:solidFill>
                  <a:schemeClr val="tx1">
                    <a:tint val="75000"/>
                  </a:schemeClr>
                </a:solidFill>
              </a:defRPr>
            </a:lvl2pPr>
            <a:lvl3pPr marL="914248" indent="0" algn="ctr">
              <a:buNone/>
              <a:defRPr>
                <a:solidFill>
                  <a:schemeClr val="tx1">
                    <a:tint val="75000"/>
                  </a:schemeClr>
                </a:solidFill>
              </a:defRPr>
            </a:lvl3pPr>
            <a:lvl4pPr marL="1371372" indent="0" algn="ctr">
              <a:buNone/>
              <a:defRPr>
                <a:solidFill>
                  <a:schemeClr val="tx1">
                    <a:tint val="75000"/>
                  </a:schemeClr>
                </a:solidFill>
              </a:defRPr>
            </a:lvl4pPr>
            <a:lvl5pPr marL="1828496" indent="0" algn="ctr">
              <a:buNone/>
              <a:defRPr>
                <a:solidFill>
                  <a:schemeClr val="tx1">
                    <a:tint val="75000"/>
                  </a:schemeClr>
                </a:solidFill>
              </a:defRPr>
            </a:lvl5pPr>
            <a:lvl6pPr marL="2285618" indent="0" algn="ctr">
              <a:buNone/>
              <a:defRPr>
                <a:solidFill>
                  <a:schemeClr val="tx1">
                    <a:tint val="75000"/>
                  </a:schemeClr>
                </a:solidFill>
              </a:defRPr>
            </a:lvl6pPr>
            <a:lvl7pPr marL="2742744" indent="0" algn="ctr">
              <a:buNone/>
              <a:defRPr>
                <a:solidFill>
                  <a:schemeClr val="tx1">
                    <a:tint val="75000"/>
                  </a:schemeClr>
                </a:solidFill>
              </a:defRPr>
            </a:lvl7pPr>
            <a:lvl8pPr marL="3199866" indent="0" algn="ctr">
              <a:buNone/>
              <a:defRPr>
                <a:solidFill>
                  <a:schemeClr val="tx1">
                    <a:tint val="75000"/>
                  </a:schemeClr>
                </a:solidFill>
              </a:defRPr>
            </a:lvl8pPr>
            <a:lvl9pPr marL="365699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6182847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11694"/>
            <a:ext cx="8229600" cy="1500411"/>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3511886" y="4772415"/>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B6F15528-21DE-4FAA-801E-634DDDAF4B2B}" type="slidenum">
              <a:rPr lang="en-US" smtClean="0">
                <a:solidFill>
                  <a:srgbClr val="292929">
                    <a:lumMod val="95000"/>
                    <a:lumOff val="5000"/>
                  </a:srgbClr>
                </a:solidFill>
              </a:rPr>
              <a:pPr defTabSz="914248"/>
              <a:t>‹#›</a:t>
            </a:fld>
            <a:endParaRPr lang="en-US">
              <a:solidFill>
                <a:srgbClr val="292929">
                  <a:lumMod val="95000"/>
                  <a:lumOff val="5000"/>
                </a:srgbClr>
              </a:solidFill>
            </a:endParaRPr>
          </a:p>
        </p:txBody>
      </p:sp>
    </p:spTree>
    <p:extLst>
      <p:ext uri="{BB962C8B-B14F-4D97-AF65-F5344CB8AC3E}">
        <p14:creationId xmlns:p14="http://schemas.microsoft.com/office/powerpoint/2010/main" val="73453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25" indent="-257146">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smtClean="0"/>
              <a:t>Click to edit Master text styles</a:t>
            </a:r>
          </a:p>
          <a:p>
            <a:pPr marL="2382" lvl="1" indent="0" algn="l" defTabSz="685693"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lvl="0" defTabSz="914134"/>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1"/>
            <a:ext cx="3959352" cy="2127121"/>
          </a:xfrm>
        </p:spPr>
        <p:txBody>
          <a:bodyPr/>
          <a:lstStyle>
            <a:lvl1pPr marL="339906" indent="-339906">
              <a:lnSpc>
                <a:spcPct val="90000"/>
              </a:lnSpc>
              <a:defRPr sz="2800">
                <a:solidFill>
                  <a:schemeClr val="tx1">
                    <a:lumMod val="65000"/>
                    <a:lumOff val="35000"/>
                  </a:schemeClr>
                </a:solidFill>
              </a:defRPr>
            </a:lvl1pPr>
            <a:lvl2pPr marL="673198" indent="-325357">
              <a:lnSpc>
                <a:spcPct val="90000"/>
              </a:lnSpc>
              <a:defRPr sz="2400">
                <a:solidFill>
                  <a:schemeClr val="tx1">
                    <a:lumMod val="65000"/>
                    <a:lumOff val="35000"/>
                  </a:schemeClr>
                </a:solidFill>
              </a:defRPr>
            </a:lvl2pPr>
            <a:lvl3pPr marL="953585" indent="-288324">
              <a:lnSpc>
                <a:spcPct val="90000"/>
              </a:lnSpc>
              <a:defRPr sz="2000">
                <a:solidFill>
                  <a:schemeClr val="tx1">
                    <a:lumMod val="65000"/>
                    <a:lumOff val="35000"/>
                  </a:schemeClr>
                </a:solidFill>
              </a:defRPr>
            </a:lvl3pPr>
            <a:lvl4pPr marL="1227363" indent="-273775">
              <a:lnSpc>
                <a:spcPct val="90000"/>
              </a:lnSpc>
              <a:defRPr sz="1800">
                <a:solidFill>
                  <a:schemeClr val="tx1">
                    <a:lumMod val="65000"/>
                    <a:lumOff val="35000"/>
                  </a:schemeClr>
                </a:solidFill>
              </a:defRPr>
            </a:lvl4pPr>
            <a:lvl5pPr marL="1515687" indent="-280387">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4" y="1115571"/>
            <a:ext cx="3962401" cy="2127121"/>
          </a:xfrm>
        </p:spPr>
        <p:txBody>
          <a:bodyPr/>
          <a:lstStyle>
            <a:lvl1pPr marL="347839" indent="-347839">
              <a:lnSpc>
                <a:spcPct val="90000"/>
              </a:lnSpc>
              <a:defRPr sz="2800">
                <a:solidFill>
                  <a:schemeClr val="tx1">
                    <a:lumMod val="65000"/>
                    <a:lumOff val="35000"/>
                  </a:schemeClr>
                </a:solidFill>
              </a:defRPr>
            </a:lvl1pPr>
            <a:lvl2pPr marL="673198" indent="-339906">
              <a:lnSpc>
                <a:spcPct val="90000"/>
              </a:lnSpc>
              <a:defRPr sz="2400">
                <a:solidFill>
                  <a:schemeClr val="tx1">
                    <a:lumMod val="65000"/>
                    <a:lumOff val="35000"/>
                  </a:schemeClr>
                </a:solidFill>
              </a:defRPr>
            </a:lvl2pPr>
            <a:lvl3pPr marL="961522" indent="-302875">
              <a:lnSpc>
                <a:spcPct val="90000"/>
              </a:lnSpc>
              <a:defRPr sz="2000">
                <a:solidFill>
                  <a:schemeClr val="tx1">
                    <a:lumMod val="65000"/>
                    <a:lumOff val="35000"/>
                  </a:schemeClr>
                </a:solidFill>
              </a:defRPr>
            </a:lvl3pPr>
            <a:lvl4pPr marL="1227363" indent="-265841">
              <a:lnSpc>
                <a:spcPct val="90000"/>
              </a:lnSpc>
              <a:defRPr sz="1800">
                <a:solidFill>
                  <a:schemeClr val="tx1">
                    <a:lumMod val="65000"/>
                    <a:lumOff val="35000"/>
                  </a:schemeClr>
                </a:solidFill>
              </a:defRPr>
            </a:lvl4pPr>
            <a:lvl5pPr marL="1515687" indent="-27377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1C24C1D7-E85D-3D41-874A-BD44A6CAB932}" type="slidenum">
              <a:rPr lang="en-US" smtClean="0">
                <a:solidFill>
                  <a:srgbClr val="292929">
                    <a:lumMod val="95000"/>
                    <a:lumOff val="5000"/>
                  </a:srgbClr>
                </a:solidFill>
              </a:rPr>
              <a:pPr defTabSz="914248"/>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7" y="4555402"/>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3"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3" y="4674881"/>
            <a:ext cx="1386137" cy="371475"/>
          </a:xfrm>
          <a:prstGeom prst="rect">
            <a:avLst/>
          </a:prstGeom>
        </p:spPr>
      </p:pic>
    </p:spTree>
    <p:extLst>
      <p:ext uri="{BB962C8B-B14F-4D97-AF65-F5344CB8AC3E}">
        <p14:creationId xmlns:p14="http://schemas.microsoft.com/office/powerpoint/2010/main" val="1047499042"/>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334951000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04346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56" y="3459275"/>
            <a:ext cx="4091815" cy="858697"/>
          </a:xfrm>
        </p:spPr>
        <p:txBody>
          <a:bodyPr/>
          <a:lstStyle>
            <a:lvl1pPr marL="0" indent="0">
              <a:buFont typeface="Arial" pitchFamily="34" charset="0"/>
              <a:buNone/>
              <a:defRPr sz="1800">
                <a:solidFill>
                  <a:schemeClr val="bg1">
                    <a:alpha val="98000"/>
                  </a:schemeClr>
                </a:solidFill>
                <a:latin typeface="+mj-lt"/>
              </a:defRPr>
            </a:lvl1pPr>
            <a:lvl2pPr marL="345042" indent="0">
              <a:buFont typeface="Arial" pitchFamily="34" charset="0"/>
              <a:buNone/>
              <a:defRPr/>
            </a:lvl2pPr>
            <a:lvl3pPr marL="641321" indent="0">
              <a:buFont typeface="Arial" pitchFamily="34" charset="0"/>
              <a:buNone/>
              <a:defRPr/>
            </a:lvl3pPr>
            <a:lvl4pPr marL="943551" indent="0">
              <a:buFont typeface="Arial" pitchFamily="34" charset="0"/>
              <a:buNone/>
              <a:defRPr/>
            </a:lvl4pPr>
            <a:lvl5pPr marL="12029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09872845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551" indent="-30223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926" indent="-2593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186" indent="-252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18295788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400" indent="-2570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009" indent="-257009">
              <a:spcBef>
                <a:spcPts val="0"/>
              </a:spcBef>
              <a:spcAft>
                <a:spcPts val="300"/>
              </a:spcAft>
              <a:buFont typeface="Arial" pitchFamily="34" charset="0"/>
              <a:buChar char="•"/>
              <a:defRPr/>
            </a:lvl5pPr>
            <a:lvl6pPr marL="774586" indent="-257009">
              <a:buFont typeface="Arial" pitchFamily="34" charset="0"/>
              <a:buChar char="•"/>
              <a:defRPr sz="1800">
                <a:gradFill>
                  <a:gsLst>
                    <a:gs pos="0">
                      <a:srgbClr val="595959"/>
                    </a:gs>
                    <a:gs pos="86000">
                      <a:srgbClr val="595959"/>
                    </a:gs>
                  </a:gsLst>
                  <a:lin ang="5400000" scaled="0"/>
                </a:gradFill>
              </a:defRPr>
            </a:lvl6pPr>
            <a:lvl7pPr marL="941168" indent="-168958">
              <a:defRPr>
                <a:gradFill>
                  <a:gsLst>
                    <a:gs pos="0">
                      <a:srgbClr val="595959"/>
                    </a:gs>
                    <a:gs pos="86000">
                      <a:srgbClr val="595959"/>
                    </a:gs>
                  </a:gsLst>
                  <a:lin ang="5400000" scaled="0"/>
                </a:gradFill>
              </a:defRPr>
            </a:lvl7pPr>
            <a:lvl8pPr marL="1114882" indent="-173712">
              <a:defRPr>
                <a:gradFill>
                  <a:gsLst>
                    <a:gs pos="0">
                      <a:srgbClr val="595959"/>
                    </a:gs>
                    <a:gs pos="86000">
                      <a:srgbClr val="595959"/>
                    </a:gs>
                  </a:gsLst>
                  <a:lin ang="5400000" scaled="0"/>
                </a:gradFill>
              </a:defRPr>
            </a:lvl8pPr>
          </a:lstStyle>
          <a:p>
            <a:pPr marL="259382" lvl="0" indent="-259382" algn="l" defTabSz="685322" rtl="0" eaLnBrk="1" latinLnBrk="0" hangingPunct="1">
              <a:lnSpc>
                <a:spcPct val="90000"/>
              </a:lnSpc>
              <a:spcBef>
                <a:spcPct val="20000"/>
              </a:spcBef>
              <a:buSzPct val="90000"/>
              <a:buFont typeface="Arial" pitchFamily="34" charset="0"/>
              <a:buChar char="•"/>
            </a:pPr>
            <a:r>
              <a:rPr lang="en-US" smtClean="0"/>
              <a:t>Click to edit Master text styles</a:t>
            </a:r>
          </a:p>
          <a:p>
            <a:pPr marL="259382" lvl="1" indent="-259382" algn="l" defTabSz="685322" rtl="0" eaLnBrk="1" latinLnBrk="0" hangingPunct="1">
              <a:lnSpc>
                <a:spcPct val="90000"/>
              </a:lnSpc>
              <a:spcBef>
                <a:spcPct val="20000"/>
              </a:spcBef>
              <a:buSzPct val="90000"/>
              <a:buFont typeface="Arial" pitchFamily="34" charset="0"/>
              <a:buChar char="•"/>
            </a:pPr>
            <a:r>
              <a:rPr lang="en-US" smtClean="0"/>
              <a:t>Second level</a:t>
            </a:r>
          </a:p>
          <a:p>
            <a:pPr marL="259382" lvl="2" indent="-259382" algn="l" defTabSz="685322" rtl="0" eaLnBrk="1" latinLnBrk="0" hangingPunct="1">
              <a:lnSpc>
                <a:spcPct val="90000"/>
              </a:lnSpc>
              <a:spcBef>
                <a:spcPct val="20000"/>
              </a:spcBef>
              <a:buSzPct val="90000"/>
              <a:buFont typeface="Arial" pitchFamily="34" charset="0"/>
              <a:buChar char="•"/>
            </a:pPr>
            <a:r>
              <a:rPr lang="en-US" smtClean="0"/>
              <a:t>Third level</a:t>
            </a:r>
          </a:p>
          <a:p>
            <a:pPr marL="259382" lvl="3" indent="-259382" algn="l" defTabSz="685322" rtl="0" eaLnBrk="1" latinLnBrk="0" hangingPunct="1">
              <a:lnSpc>
                <a:spcPct val="90000"/>
              </a:lnSpc>
              <a:spcBef>
                <a:spcPct val="20000"/>
              </a:spcBef>
              <a:buSzPct val="90000"/>
              <a:buFont typeface="Arial" pitchFamily="34" charset="0"/>
              <a:buChar char="•"/>
            </a:pPr>
            <a:r>
              <a:rPr lang="en-US" smtClean="0"/>
              <a:t>Fourth level</a:t>
            </a:r>
          </a:p>
          <a:p>
            <a:pPr marL="259382" lvl="4" indent="-259382" algn="l" defTabSz="68532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8491105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819" indent="-255819">
              <a:lnSpc>
                <a:spcPct val="90000"/>
              </a:lnSpc>
              <a:buSzPct val="80000"/>
              <a:buFont typeface="Arial" pitchFamily="34" charset="0"/>
              <a:buChar char="•"/>
              <a:defRPr sz="2400"/>
            </a:lvl1pPr>
            <a:lvl2pPr marL="469989" indent="-214170">
              <a:lnSpc>
                <a:spcPct val="90000"/>
              </a:lnSpc>
              <a:buSzPct val="80000"/>
              <a:buFont typeface="Arial" pitchFamily="34" charset="0"/>
              <a:buChar char="•"/>
              <a:defRPr sz="2100"/>
            </a:lvl2pPr>
            <a:lvl3pPr marL="685349" indent="-215361">
              <a:lnSpc>
                <a:spcPct val="90000"/>
              </a:lnSpc>
              <a:buSzPct val="80000"/>
              <a:buFont typeface="Arial" pitchFamily="34" charset="0"/>
              <a:buChar char="•"/>
              <a:defRPr sz="1800"/>
            </a:lvl3pPr>
            <a:lvl4pPr marL="1283832" indent="-168958">
              <a:lnSpc>
                <a:spcPct val="90000"/>
              </a:lnSpc>
              <a:buSzPct val="80000"/>
              <a:buFont typeface="Arial" pitchFamily="34" charset="0"/>
              <a:buChar char="•"/>
              <a:defRPr sz="1500"/>
            </a:lvl4pPr>
            <a:lvl5pPr marL="1457555" indent="-17371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61" indent="-34266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490" indent="-34266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998" indent="-2570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891" indent="-2570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845" indent="-2570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819" lvl="0" indent="-255819" algn="l" defTabSz="685322" rtl="0" eaLnBrk="1" latinLnBrk="0" hangingPunct="1">
              <a:lnSpc>
                <a:spcPct val="90000"/>
              </a:lnSpc>
              <a:spcBef>
                <a:spcPct val="20000"/>
              </a:spcBef>
              <a:buSzPct val="80000"/>
              <a:buFont typeface="Arial" pitchFamily="34" charset="0"/>
              <a:buChar char="•"/>
            </a:pPr>
            <a:r>
              <a:rPr lang="en-US" smtClean="0"/>
              <a:t>Click to edit Master text styles</a:t>
            </a:r>
          </a:p>
          <a:p>
            <a:pPr marL="255819" lvl="1" indent="-255819" algn="l" defTabSz="685322" rtl="0" eaLnBrk="1" latinLnBrk="0" hangingPunct="1">
              <a:lnSpc>
                <a:spcPct val="90000"/>
              </a:lnSpc>
              <a:spcBef>
                <a:spcPct val="20000"/>
              </a:spcBef>
              <a:buSzPct val="80000"/>
              <a:buFont typeface="Arial" pitchFamily="34" charset="0"/>
              <a:buChar char="•"/>
            </a:pPr>
            <a:r>
              <a:rPr lang="en-US" smtClean="0"/>
              <a:t>Second level</a:t>
            </a:r>
          </a:p>
          <a:p>
            <a:pPr marL="255819" lvl="2" indent="-255819" algn="l" defTabSz="685322" rtl="0" eaLnBrk="1" latinLnBrk="0" hangingPunct="1">
              <a:lnSpc>
                <a:spcPct val="90000"/>
              </a:lnSpc>
              <a:spcBef>
                <a:spcPct val="20000"/>
              </a:spcBef>
              <a:buSzPct val="80000"/>
              <a:buFont typeface="Arial" pitchFamily="34" charset="0"/>
              <a:buChar char="•"/>
            </a:pPr>
            <a:r>
              <a:rPr lang="en-US" smtClean="0"/>
              <a:t>Third level</a:t>
            </a:r>
          </a:p>
          <a:p>
            <a:pPr marL="255819" lvl="3" indent="-255819" algn="l" defTabSz="685322" rtl="0" eaLnBrk="1" latinLnBrk="0" hangingPunct="1">
              <a:lnSpc>
                <a:spcPct val="90000"/>
              </a:lnSpc>
              <a:spcBef>
                <a:spcPct val="20000"/>
              </a:spcBef>
              <a:buSzPct val="80000"/>
              <a:buFont typeface="Arial" pitchFamily="34" charset="0"/>
              <a:buChar char="•"/>
            </a:pPr>
            <a:r>
              <a:rPr lang="en-US" smtClean="0"/>
              <a:t>Fourth level</a:t>
            </a:r>
          </a:p>
          <a:p>
            <a:pPr marL="255819" lvl="4" indent="-255819" algn="l" defTabSz="68532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68301797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230" indent="-302230">
              <a:buSzPct val="80000"/>
              <a:buFont typeface="Arial" pitchFamily="34" charset="0"/>
              <a:buChar char="•"/>
              <a:defRPr sz="2100"/>
            </a:lvl1pPr>
            <a:lvl2pPr marL="558023" indent="-241539">
              <a:buSzPct val="80000"/>
              <a:buFont typeface="Arial" pitchFamily="34" charset="0"/>
              <a:buChar char="•"/>
              <a:defRPr sz="2100"/>
            </a:lvl2pPr>
            <a:lvl3pPr marL="769829" indent="-211789" defTabSz="772199">
              <a:buSzPct val="80000"/>
              <a:buFont typeface="Arial" pitchFamily="34" charset="0"/>
              <a:buChar char="•"/>
              <a:defRPr sz="1800"/>
            </a:lvl3pPr>
            <a:lvl4pPr marL="987562" indent="-215361">
              <a:buSzPct val="80000"/>
              <a:buFont typeface="Arial" pitchFamily="34" charset="0"/>
              <a:buChar char="•"/>
              <a:defRPr sz="1500"/>
            </a:lvl4pPr>
            <a:lvl5pPr marL="1155339" indent="-16776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99" indent="-22209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61" indent="-34266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502" indent="-2570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211" indent="-2570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041" indent="-2570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211" indent="-257009">
              <a:defRPr sz="1200"/>
            </a:lvl6pPr>
            <a:lvl7pPr marL="1201742" indent="-214170">
              <a:defRPr sz="1200"/>
            </a:lvl7pPr>
            <a:lvl8pPr>
              <a:defRPr sz="1200"/>
            </a:lvl8pPr>
            <a:lvl9pPr>
              <a:defRPr sz="1200"/>
            </a:lvl9pPr>
          </a:lstStyle>
          <a:p>
            <a:pPr marL="302230" lvl="0" indent="-302230" algn="l" defTabSz="685322" rtl="0" eaLnBrk="1" latinLnBrk="0" hangingPunct="1">
              <a:lnSpc>
                <a:spcPct val="90000"/>
              </a:lnSpc>
              <a:spcBef>
                <a:spcPct val="20000"/>
              </a:spcBef>
              <a:buSzPct val="80000"/>
            </a:pPr>
            <a:r>
              <a:rPr lang="en-US" smtClean="0"/>
              <a:t>Click to edit Master text styles</a:t>
            </a:r>
          </a:p>
          <a:p>
            <a:pPr marL="302230" lvl="1" indent="-302230" algn="l" defTabSz="685322" rtl="0" eaLnBrk="1" latinLnBrk="0" hangingPunct="1">
              <a:lnSpc>
                <a:spcPct val="90000"/>
              </a:lnSpc>
              <a:spcBef>
                <a:spcPct val="20000"/>
              </a:spcBef>
              <a:buSzPct val="80000"/>
            </a:pPr>
            <a:r>
              <a:rPr lang="en-US" smtClean="0"/>
              <a:t>Second level</a:t>
            </a:r>
          </a:p>
          <a:p>
            <a:pPr marL="302230" lvl="2" indent="-302230" algn="l" defTabSz="685322" rtl="0" eaLnBrk="1" latinLnBrk="0" hangingPunct="1">
              <a:lnSpc>
                <a:spcPct val="90000"/>
              </a:lnSpc>
              <a:spcBef>
                <a:spcPct val="20000"/>
              </a:spcBef>
              <a:buSzPct val="80000"/>
            </a:pPr>
            <a:r>
              <a:rPr lang="en-US" smtClean="0"/>
              <a:t>Third level</a:t>
            </a:r>
          </a:p>
          <a:p>
            <a:pPr marL="302230" lvl="3" indent="-302230" algn="l" defTabSz="685322" rtl="0" eaLnBrk="1" latinLnBrk="0" hangingPunct="1">
              <a:lnSpc>
                <a:spcPct val="90000"/>
              </a:lnSpc>
              <a:spcBef>
                <a:spcPct val="20000"/>
              </a:spcBef>
              <a:buSzPct val="80000"/>
            </a:pPr>
            <a:r>
              <a:rPr lang="en-US" smtClean="0"/>
              <a:t>Fourth level</a:t>
            </a:r>
          </a:p>
          <a:p>
            <a:pPr marL="302230" lvl="4" indent="-302230" algn="l" defTabSz="68532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0552988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261354112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47952520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05" tIns="34253" rIns="68505" bIns="34253" numCol="1" spcCol="0" rtlCol="0" anchor="ctr" anchorCtr="0" compatLnSpc="1">
            <a:prstTxWarp prst="textNoShape">
              <a:avLst/>
            </a:prstTxWarp>
          </a:bodyPr>
          <a:lstStyle/>
          <a:p>
            <a:pPr algn="ctr" defTabSz="68489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64" tIns="137064" anchor="ctr" anchorCtr="0"/>
          <a:lstStyle>
            <a:lvl1pPr marL="430722" indent="-42834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82" indent="-2570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322" rtl="0" eaLnBrk="1" latinLnBrk="0" hangingPunct="1">
              <a:lnSpc>
                <a:spcPct val="90000"/>
              </a:lnSpc>
              <a:spcBef>
                <a:spcPts val="0"/>
              </a:spcBef>
              <a:spcAft>
                <a:spcPts val="675"/>
              </a:spcAft>
              <a:buSzPct val="80000"/>
            </a:pPr>
            <a:r>
              <a:rPr lang="en-US" smtClean="0"/>
              <a:t>Click to edit Master text styles</a:t>
            </a:r>
          </a:p>
          <a:p>
            <a:pPr marL="2382" lvl="1" indent="0" algn="l" defTabSz="68532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81" tIns="30840" rIns="61681" bIns="30840" numCol="1" anchor="t" anchorCtr="0" compatLnSpc="1">
            <a:prstTxWarp prst="textNoShape">
              <a:avLst/>
            </a:prstTxWarp>
          </a:bodyPr>
          <a:lstStyle/>
          <a:p>
            <a:pPr defTabSz="913640"/>
            <a:endParaRPr lang="en-US" sz="1200">
              <a:solidFill>
                <a:srgbClr val="292929"/>
              </a:solidFill>
            </a:endParaRPr>
          </a:p>
        </p:txBody>
      </p:sp>
    </p:spTree>
    <p:extLst>
      <p:ext uri="{BB962C8B-B14F-4D97-AF65-F5344CB8AC3E}">
        <p14:creationId xmlns:p14="http://schemas.microsoft.com/office/powerpoint/2010/main" val="244495855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223159629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32" tIns="34267" rIns="68532" bIns="34267" numCol="1" anchor="t" anchorCtr="0" compatLnSpc="1">
            <a:prstTxWarp prst="textNoShape">
              <a:avLst/>
            </a:prstTxWarp>
          </a:bodyPr>
          <a:lstStyle/>
          <a:p>
            <a:pPr defTabSz="685322"/>
            <a:endParaRPr lang="en-US" sz="1400">
              <a:solidFill>
                <a:srgbClr val="292929"/>
              </a:solidFill>
            </a:endParaRPr>
          </a:p>
        </p:txBody>
      </p:sp>
    </p:spTree>
    <p:extLst>
      <p:ext uri="{BB962C8B-B14F-4D97-AF65-F5344CB8AC3E}">
        <p14:creationId xmlns:p14="http://schemas.microsoft.com/office/powerpoint/2010/main" val="2644188348"/>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1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grpSp>
    </p:spTree>
    <p:extLst>
      <p:ext uri="{BB962C8B-B14F-4D97-AF65-F5344CB8AC3E}">
        <p14:creationId xmlns:p14="http://schemas.microsoft.com/office/powerpoint/2010/main" val="197258662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81" tIns="30840" rIns="61681" bIns="30840" numCol="1" anchor="t" anchorCtr="0" compatLnSpc="1">
            <a:prstTxWarp prst="textNoShape">
              <a:avLst/>
            </a:prstTxWarp>
          </a:bodyPr>
          <a:lstStyle/>
          <a:p>
            <a:pPr defTabSz="685322"/>
            <a:endParaRPr lang="en-US" sz="1200">
              <a:solidFill>
                <a:srgbClr val="292929"/>
              </a:solidFill>
            </a:endParaRPr>
          </a:p>
        </p:txBody>
      </p:sp>
    </p:spTree>
    <p:extLst>
      <p:ext uri="{BB962C8B-B14F-4D97-AF65-F5344CB8AC3E}">
        <p14:creationId xmlns:p14="http://schemas.microsoft.com/office/powerpoint/2010/main" val="233251153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58952469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5"/>
            <a:ext cx="1880410" cy="218515"/>
          </a:xfrm>
          <a:prstGeom prst="rect">
            <a:avLst/>
          </a:prstGeom>
        </p:spPr>
      </p:pic>
    </p:spTree>
    <p:extLst>
      <p:ext uri="{BB962C8B-B14F-4D97-AF65-F5344CB8AC3E}">
        <p14:creationId xmlns:p14="http://schemas.microsoft.com/office/powerpoint/2010/main" val="181060556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21" tIns="34261" rIns="68521" bIns="34261" numCol="1" anchor="t" anchorCtr="0" compatLnSpc="1">
            <a:prstTxWarp prst="textNoShape">
              <a:avLst/>
            </a:prstTxWarp>
            <a:spAutoFit/>
          </a:bodyPr>
          <a:lstStyle/>
          <a:p>
            <a:pPr algn="ctr" defTabSz="685124"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124"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189563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6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0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8577320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1075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heme" Target="../theme/theme5.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19" Type="http://schemas.openxmlformats.org/officeDocument/2006/relationships/theme" Target="../theme/theme6.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theme" Target="../theme/theme7.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1"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664"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664"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70" indent="-5954" algn="l" defTabSz="685664"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86"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378"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364" indent="0"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580"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407"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241"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072"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64" rtl="0" eaLnBrk="1" latinLnBrk="0" hangingPunct="1">
        <a:defRPr sz="1400" kern="1200">
          <a:solidFill>
            <a:schemeClr val="tx1"/>
          </a:solidFill>
          <a:latin typeface="+mn-lt"/>
          <a:ea typeface="+mn-ea"/>
          <a:cs typeface="+mn-cs"/>
        </a:defRPr>
      </a:lvl1pPr>
      <a:lvl2pPr marL="342829" algn="l" defTabSz="685664" rtl="0" eaLnBrk="1" latinLnBrk="0" hangingPunct="1">
        <a:defRPr sz="1400" kern="1200">
          <a:solidFill>
            <a:schemeClr val="tx1"/>
          </a:solidFill>
          <a:latin typeface="+mn-lt"/>
          <a:ea typeface="+mn-ea"/>
          <a:cs typeface="+mn-cs"/>
        </a:defRPr>
      </a:lvl2pPr>
      <a:lvl3pPr marL="685664" algn="l" defTabSz="685664" rtl="0" eaLnBrk="1" latinLnBrk="0" hangingPunct="1">
        <a:defRPr sz="1400" kern="1200">
          <a:solidFill>
            <a:schemeClr val="tx1"/>
          </a:solidFill>
          <a:latin typeface="+mn-lt"/>
          <a:ea typeface="+mn-ea"/>
          <a:cs typeface="+mn-cs"/>
        </a:defRPr>
      </a:lvl3pPr>
      <a:lvl4pPr marL="1028495" algn="l" defTabSz="685664" rtl="0" eaLnBrk="1" latinLnBrk="0" hangingPunct="1">
        <a:defRPr sz="1400" kern="1200">
          <a:solidFill>
            <a:schemeClr val="tx1"/>
          </a:solidFill>
          <a:latin typeface="+mn-lt"/>
          <a:ea typeface="+mn-ea"/>
          <a:cs typeface="+mn-cs"/>
        </a:defRPr>
      </a:lvl4pPr>
      <a:lvl5pPr marL="1371329" algn="l" defTabSz="685664" rtl="0" eaLnBrk="1" latinLnBrk="0" hangingPunct="1">
        <a:defRPr sz="1400" kern="1200">
          <a:solidFill>
            <a:schemeClr val="tx1"/>
          </a:solidFill>
          <a:latin typeface="+mn-lt"/>
          <a:ea typeface="+mn-ea"/>
          <a:cs typeface="+mn-cs"/>
        </a:defRPr>
      </a:lvl5pPr>
      <a:lvl6pPr marL="1714156" algn="l" defTabSz="685664" rtl="0" eaLnBrk="1" latinLnBrk="0" hangingPunct="1">
        <a:defRPr sz="1400" kern="1200">
          <a:solidFill>
            <a:schemeClr val="tx1"/>
          </a:solidFill>
          <a:latin typeface="+mn-lt"/>
          <a:ea typeface="+mn-ea"/>
          <a:cs typeface="+mn-cs"/>
        </a:defRPr>
      </a:lvl6pPr>
      <a:lvl7pPr marL="2056992" algn="l" defTabSz="685664" rtl="0" eaLnBrk="1" latinLnBrk="0" hangingPunct="1">
        <a:defRPr sz="1400" kern="1200">
          <a:solidFill>
            <a:schemeClr val="tx1"/>
          </a:solidFill>
          <a:latin typeface="+mn-lt"/>
          <a:ea typeface="+mn-ea"/>
          <a:cs typeface="+mn-cs"/>
        </a:defRPr>
      </a:lvl7pPr>
      <a:lvl8pPr marL="2399824" algn="l" defTabSz="685664" rtl="0" eaLnBrk="1" latinLnBrk="0" hangingPunct="1">
        <a:defRPr sz="1400" kern="1200">
          <a:solidFill>
            <a:schemeClr val="tx1"/>
          </a:solidFill>
          <a:latin typeface="+mn-lt"/>
          <a:ea typeface="+mn-ea"/>
          <a:cs typeface="+mn-cs"/>
        </a:defRPr>
      </a:lvl8pPr>
      <a:lvl9pPr marL="2742657" algn="l" defTabSz="685664"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2976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ransition>
    <p:fade/>
  </p:transition>
  <p:timing>
    <p:tnLst>
      <p:par>
        <p:cTn id="1" dur="indefinite" restart="never" nodeType="tmRoot"/>
      </p:par>
    </p:tnLst>
  </p:timing>
  <p:txStyles>
    <p:titleStyle>
      <a:lvl1pPr algn="l" defTabSz="685208"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983" indent="-344983" algn="l" defTabSz="685208"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213" indent="-296229" algn="l" defTabSz="685208"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395" indent="-302182" algn="l" defTabSz="685208"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726" indent="-259338"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4942" indent="-252205"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331"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19"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27"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128"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08" rtl="0" eaLnBrk="1" latinLnBrk="0" hangingPunct="1">
        <a:defRPr sz="1400" kern="1200">
          <a:solidFill>
            <a:schemeClr val="tx1"/>
          </a:solidFill>
          <a:latin typeface="+mn-lt"/>
          <a:ea typeface="+mn-ea"/>
          <a:cs typeface="+mn-cs"/>
        </a:defRPr>
      </a:lvl1pPr>
      <a:lvl2pPr marL="342589" algn="l" defTabSz="685208" rtl="0" eaLnBrk="1" latinLnBrk="0" hangingPunct="1">
        <a:defRPr sz="1400" kern="1200">
          <a:solidFill>
            <a:schemeClr val="tx1"/>
          </a:solidFill>
          <a:latin typeface="+mn-lt"/>
          <a:ea typeface="+mn-ea"/>
          <a:cs typeface="+mn-cs"/>
        </a:defRPr>
      </a:lvl2pPr>
      <a:lvl3pPr marL="685208" algn="l" defTabSz="685208" rtl="0" eaLnBrk="1" latinLnBrk="0" hangingPunct="1">
        <a:defRPr sz="1400" kern="1200">
          <a:solidFill>
            <a:schemeClr val="tx1"/>
          </a:solidFill>
          <a:latin typeface="+mn-lt"/>
          <a:ea typeface="+mn-ea"/>
          <a:cs typeface="+mn-cs"/>
        </a:defRPr>
      </a:lvl3pPr>
      <a:lvl4pPr marL="1027807" algn="l" defTabSz="685208" rtl="0" eaLnBrk="1" latinLnBrk="0" hangingPunct="1">
        <a:defRPr sz="1400" kern="1200">
          <a:solidFill>
            <a:schemeClr val="tx1"/>
          </a:solidFill>
          <a:latin typeface="+mn-lt"/>
          <a:ea typeface="+mn-ea"/>
          <a:cs typeface="+mn-cs"/>
        </a:defRPr>
      </a:lvl4pPr>
      <a:lvl5pPr marL="1370417" algn="l" defTabSz="685208" rtl="0" eaLnBrk="1" latinLnBrk="0" hangingPunct="1">
        <a:defRPr sz="1400" kern="1200">
          <a:solidFill>
            <a:schemeClr val="tx1"/>
          </a:solidFill>
          <a:latin typeface="+mn-lt"/>
          <a:ea typeface="+mn-ea"/>
          <a:cs typeface="+mn-cs"/>
        </a:defRPr>
      </a:lvl5pPr>
      <a:lvl6pPr marL="1713006" algn="l" defTabSz="685208" rtl="0" eaLnBrk="1" latinLnBrk="0" hangingPunct="1">
        <a:defRPr sz="1400" kern="1200">
          <a:solidFill>
            <a:schemeClr val="tx1"/>
          </a:solidFill>
          <a:latin typeface="+mn-lt"/>
          <a:ea typeface="+mn-ea"/>
          <a:cs typeface="+mn-cs"/>
        </a:defRPr>
      </a:lvl6pPr>
      <a:lvl7pPr marL="2055621" algn="l" defTabSz="685208" rtl="0" eaLnBrk="1" latinLnBrk="0" hangingPunct="1">
        <a:defRPr sz="1400" kern="1200">
          <a:solidFill>
            <a:schemeClr val="tx1"/>
          </a:solidFill>
          <a:latin typeface="+mn-lt"/>
          <a:ea typeface="+mn-ea"/>
          <a:cs typeface="+mn-cs"/>
        </a:defRPr>
      </a:lvl7pPr>
      <a:lvl8pPr marL="2398224" algn="l" defTabSz="685208" rtl="0" eaLnBrk="1" latinLnBrk="0" hangingPunct="1">
        <a:defRPr sz="1400" kern="1200">
          <a:solidFill>
            <a:schemeClr val="tx1"/>
          </a:solidFill>
          <a:latin typeface="+mn-lt"/>
          <a:ea typeface="+mn-ea"/>
          <a:cs typeface="+mn-cs"/>
        </a:defRPr>
      </a:lvl8pPr>
      <a:lvl9pPr marL="2740832" algn="l" defTabSz="685208"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8702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Lst>
  <p:transition>
    <p:fade/>
  </p:transition>
  <p:timing>
    <p:tnLst>
      <p:par>
        <p:cTn id="1" dur="indefinite" restart="never" nodeType="tmRoot"/>
      </p:par>
    </p:tnLst>
  </p:timing>
  <p:txStyles>
    <p:titleStyle>
      <a:lvl1pPr algn="l" defTabSz="685750"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67" indent="-345267" algn="l" defTabSz="68575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26" indent="-296458" algn="l" defTabSz="685750"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36" indent="-302410" algn="l" defTabSz="685750"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679" indent="-259547"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087" indent="-252404"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14"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62"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0" rtl="0" eaLnBrk="1" latinLnBrk="0" hangingPunct="1">
        <a:defRPr sz="1400" kern="1200">
          <a:solidFill>
            <a:schemeClr val="tx1"/>
          </a:solidFill>
          <a:latin typeface="+mn-lt"/>
          <a:ea typeface="+mn-ea"/>
          <a:cs typeface="+mn-cs"/>
        </a:defRPr>
      </a:lvl1pPr>
      <a:lvl2pPr marL="342874" algn="l" defTabSz="685750" rtl="0" eaLnBrk="1" latinLnBrk="0" hangingPunct="1">
        <a:defRPr sz="1400" kern="1200">
          <a:solidFill>
            <a:schemeClr val="tx1"/>
          </a:solidFill>
          <a:latin typeface="+mn-lt"/>
          <a:ea typeface="+mn-ea"/>
          <a:cs typeface="+mn-cs"/>
        </a:defRPr>
      </a:lvl2pPr>
      <a:lvl3pPr marL="685750" algn="l" defTabSz="685750" rtl="0" eaLnBrk="1" latinLnBrk="0" hangingPunct="1">
        <a:defRPr sz="1400" kern="1200">
          <a:solidFill>
            <a:schemeClr val="tx1"/>
          </a:solidFill>
          <a:latin typeface="+mn-lt"/>
          <a:ea typeface="+mn-ea"/>
          <a:cs typeface="+mn-cs"/>
        </a:defRPr>
      </a:lvl3pPr>
      <a:lvl4pPr marL="1028624" algn="l" defTabSz="685750" rtl="0" eaLnBrk="1" latinLnBrk="0" hangingPunct="1">
        <a:defRPr sz="1400" kern="1200">
          <a:solidFill>
            <a:schemeClr val="tx1"/>
          </a:solidFill>
          <a:latin typeface="+mn-lt"/>
          <a:ea typeface="+mn-ea"/>
          <a:cs typeface="+mn-cs"/>
        </a:defRPr>
      </a:lvl4pPr>
      <a:lvl5pPr marL="1371500" algn="l" defTabSz="685750" rtl="0" eaLnBrk="1" latinLnBrk="0" hangingPunct="1">
        <a:defRPr sz="1400" kern="1200">
          <a:solidFill>
            <a:schemeClr val="tx1"/>
          </a:solidFill>
          <a:latin typeface="+mn-lt"/>
          <a:ea typeface="+mn-ea"/>
          <a:cs typeface="+mn-cs"/>
        </a:defRPr>
      </a:lvl5pPr>
      <a:lvl6pPr marL="1714372" algn="l" defTabSz="685750" rtl="0" eaLnBrk="1" latinLnBrk="0" hangingPunct="1">
        <a:defRPr sz="1400" kern="1200">
          <a:solidFill>
            <a:schemeClr val="tx1"/>
          </a:solidFill>
          <a:latin typeface="+mn-lt"/>
          <a:ea typeface="+mn-ea"/>
          <a:cs typeface="+mn-cs"/>
        </a:defRPr>
      </a:lvl6pPr>
      <a:lvl7pPr marL="2057249" algn="l" defTabSz="685750" rtl="0" eaLnBrk="1" latinLnBrk="0" hangingPunct="1">
        <a:defRPr sz="1400" kern="1200">
          <a:solidFill>
            <a:schemeClr val="tx1"/>
          </a:solidFill>
          <a:latin typeface="+mn-lt"/>
          <a:ea typeface="+mn-ea"/>
          <a:cs typeface="+mn-cs"/>
        </a:defRPr>
      </a:lvl7pPr>
      <a:lvl8pPr marL="2400124" algn="l" defTabSz="685750" rtl="0" eaLnBrk="1" latinLnBrk="0" hangingPunct="1">
        <a:defRPr sz="1400" kern="1200">
          <a:solidFill>
            <a:schemeClr val="tx1"/>
          </a:solidFill>
          <a:latin typeface="+mn-lt"/>
          <a:ea typeface="+mn-ea"/>
          <a:cs typeface="+mn-cs"/>
        </a:defRPr>
      </a:lvl8pPr>
      <a:lvl9pPr marL="2742999" algn="l" defTabSz="68575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061971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transition>
    <p:fade/>
  </p:transition>
  <p:timing>
    <p:tnLst>
      <p:par>
        <p:cTn id="1" dur="indefinite" restart="never" nodeType="tmRoot"/>
      </p:par>
    </p:tnLst>
  </p:timing>
  <p:txStyles>
    <p:titleStyle>
      <a:lvl1pPr algn="l" defTabSz="685322"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042" indent="-345042" algn="l" defTabSz="68532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321" indent="-296277" algn="l" defTabSz="68532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551" indent="-302230" algn="l" defTabSz="68532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926" indent="-259382"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186" indent="-252247"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64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291"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955"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61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322" rtl="0" eaLnBrk="1" latinLnBrk="0" hangingPunct="1">
        <a:defRPr sz="1400" kern="1200">
          <a:solidFill>
            <a:schemeClr val="tx1"/>
          </a:solidFill>
          <a:latin typeface="+mn-lt"/>
          <a:ea typeface="+mn-ea"/>
          <a:cs typeface="+mn-cs"/>
        </a:defRPr>
      </a:lvl1pPr>
      <a:lvl2pPr marL="342649" algn="l" defTabSz="685322" rtl="0" eaLnBrk="1" latinLnBrk="0" hangingPunct="1">
        <a:defRPr sz="1400" kern="1200">
          <a:solidFill>
            <a:schemeClr val="tx1"/>
          </a:solidFill>
          <a:latin typeface="+mn-lt"/>
          <a:ea typeface="+mn-ea"/>
          <a:cs typeface="+mn-cs"/>
        </a:defRPr>
      </a:lvl2pPr>
      <a:lvl3pPr marL="685322" algn="l" defTabSz="685322" rtl="0" eaLnBrk="1" latinLnBrk="0" hangingPunct="1">
        <a:defRPr sz="1400" kern="1200">
          <a:solidFill>
            <a:schemeClr val="tx1"/>
          </a:solidFill>
          <a:latin typeface="+mn-lt"/>
          <a:ea typeface="+mn-ea"/>
          <a:cs typeface="+mn-cs"/>
        </a:defRPr>
      </a:lvl3pPr>
      <a:lvl4pPr marL="1027979" algn="l" defTabSz="685322" rtl="0" eaLnBrk="1" latinLnBrk="0" hangingPunct="1">
        <a:defRPr sz="1400" kern="1200">
          <a:solidFill>
            <a:schemeClr val="tx1"/>
          </a:solidFill>
          <a:latin typeface="+mn-lt"/>
          <a:ea typeface="+mn-ea"/>
          <a:cs typeface="+mn-cs"/>
        </a:defRPr>
      </a:lvl4pPr>
      <a:lvl5pPr marL="1370645" algn="l" defTabSz="685322" rtl="0" eaLnBrk="1" latinLnBrk="0" hangingPunct="1">
        <a:defRPr sz="1400" kern="1200">
          <a:solidFill>
            <a:schemeClr val="tx1"/>
          </a:solidFill>
          <a:latin typeface="+mn-lt"/>
          <a:ea typeface="+mn-ea"/>
          <a:cs typeface="+mn-cs"/>
        </a:defRPr>
      </a:lvl5pPr>
      <a:lvl6pPr marL="1713294" algn="l" defTabSz="685322" rtl="0" eaLnBrk="1" latinLnBrk="0" hangingPunct="1">
        <a:defRPr sz="1400" kern="1200">
          <a:solidFill>
            <a:schemeClr val="tx1"/>
          </a:solidFill>
          <a:latin typeface="+mn-lt"/>
          <a:ea typeface="+mn-ea"/>
          <a:cs typeface="+mn-cs"/>
        </a:defRPr>
      </a:lvl6pPr>
      <a:lvl7pPr marL="2055963" algn="l" defTabSz="685322" rtl="0" eaLnBrk="1" latinLnBrk="0" hangingPunct="1">
        <a:defRPr sz="1400" kern="1200">
          <a:solidFill>
            <a:schemeClr val="tx1"/>
          </a:solidFill>
          <a:latin typeface="+mn-lt"/>
          <a:ea typeface="+mn-ea"/>
          <a:cs typeface="+mn-cs"/>
        </a:defRPr>
      </a:lvl7pPr>
      <a:lvl8pPr marL="2398624" algn="l" defTabSz="685322" rtl="0" eaLnBrk="1" latinLnBrk="0" hangingPunct="1">
        <a:defRPr sz="1400" kern="1200">
          <a:solidFill>
            <a:schemeClr val="tx1"/>
          </a:solidFill>
          <a:latin typeface="+mn-lt"/>
          <a:ea typeface="+mn-ea"/>
          <a:cs typeface="+mn-cs"/>
        </a:defRPr>
      </a:lvl8pPr>
      <a:lvl9pPr marL="2741288" algn="l" defTabSz="685322"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964125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6.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image" Target="../media/image34.emf"/><Relationship Id="rId1" Type="http://schemas.openxmlformats.org/officeDocument/2006/relationships/vmlDrawing" Target="../drawings/vmlDrawing1.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oleObject" Target="../embeddings/oleObject1.bin"/><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9.xml"/><Relationship Id="rId7"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34.emf"/><Relationship Id="rId4" Type="http://schemas.openxmlformats.org/officeDocument/2006/relationships/tags" Target="../tags/tag20.xml"/><Relationship Id="rId9"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34.emf"/><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tags" Target="../tags/tag27.xml"/><Relationship Id="rId11" Type="http://schemas.openxmlformats.org/officeDocument/2006/relationships/oleObject" Target="../embeddings/oleObject3.bin"/><Relationship Id="rId5" Type="http://schemas.openxmlformats.org/officeDocument/2006/relationships/tags" Target="../tags/tag26.xml"/><Relationship Id="rId10" Type="http://schemas.openxmlformats.org/officeDocument/2006/relationships/notesSlide" Target="../notesSlides/notesSlide19.xml"/><Relationship Id="rId4" Type="http://schemas.openxmlformats.org/officeDocument/2006/relationships/tags" Target="../tags/tag25.xml"/><Relationship Id="rId9"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notesSlide" Target="../notesSlides/notesSlide27.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slideLayout" Target="../slideLayouts/slideLayout6.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3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6" Type="http://schemas.openxmlformats.org/officeDocument/2006/relationships/notesSlide" Target="../notesSlides/notesSlide28.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6.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36.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34.emf"/><Relationship Id="rId2" Type="http://schemas.openxmlformats.org/officeDocument/2006/relationships/tags" Target="../tags/tag62.xml"/><Relationship Id="rId1" Type="http://schemas.openxmlformats.org/officeDocument/2006/relationships/vmlDrawing" Target="../drawings/vmlDrawing4.vml"/><Relationship Id="rId6" Type="http://schemas.openxmlformats.org/officeDocument/2006/relationships/tags" Target="../tags/tag66.xml"/><Relationship Id="rId11" Type="http://schemas.openxmlformats.org/officeDocument/2006/relationships/oleObject" Target="../embeddings/oleObject4.bin"/><Relationship Id="rId5" Type="http://schemas.openxmlformats.org/officeDocument/2006/relationships/tags" Target="../tags/tag65.xml"/><Relationship Id="rId10" Type="http://schemas.openxmlformats.org/officeDocument/2006/relationships/notesSlide" Target="../notesSlides/notesSlide29.xml"/><Relationship Id="rId4" Type="http://schemas.openxmlformats.org/officeDocument/2006/relationships/tags" Target="../tags/tag64.xml"/><Relationship Id="rId9"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10" Type="http://schemas.microsoft.com/office/2007/relationships/hdphoto" Target="../media/hdphoto15.wdp"/><Relationship Id="rId4" Type="http://schemas.openxmlformats.org/officeDocument/2006/relationships/image" Target="../media/image37.png"/><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10" Type="http://schemas.openxmlformats.org/officeDocument/2006/relationships/notesSlide" Target="../notesSlides/notesSlide32.xml"/><Relationship Id="rId4" Type="http://schemas.openxmlformats.org/officeDocument/2006/relationships/tags" Target="../tags/tag72.xml"/><Relationship Id="rId9"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4.xml"/></Relationships>
</file>

<file path=ppt/slides/_rels/slide43.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notesSlide" Target="../notesSlides/notesSlide34.xml"/><Relationship Id="rId4" Type="http://schemas.openxmlformats.org/officeDocument/2006/relationships/tags" Target="../tags/tag80.xml"/><Relationship Id="rId9" Type="http://schemas.openxmlformats.org/officeDocument/2006/relationships/slideLayout" Target="../slideLayouts/slideLayout8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14.wdp"/><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t>
            </a:r>
            <a:r>
              <a:rPr lang="en-US" sz="4000" dirty="0" smtClean="0"/>
              <a:t>Azure Virtual Machines</a:t>
            </a:r>
            <a:endParaRPr lang="en-US" sz="4000" dirty="0"/>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Microsoft </a:t>
            </a:r>
            <a:r>
              <a:rPr lang="en-US" dirty="0"/>
              <a:t>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Bring </a:t>
            </a:r>
            <a:r>
              <a:rPr lang="en-US" dirty="0" smtClean="0"/>
              <a:t>Your Own </a:t>
            </a:r>
            <a:r>
              <a:rPr lang="en-US" dirty="0"/>
              <a:t>Server/VHD</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9" name="Freeform 24"/>
          <p:cNvSpPr>
            <a:spLocks noEditPoints="1"/>
          </p:cNvSpPr>
          <p:nvPr/>
        </p:nvSpPr>
        <p:spPr bwMode="black">
          <a:xfrm>
            <a:off x="787155" y="1565248"/>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0" name="TextBox 9"/>
          <p:cNvSpPr txBox="1"/>
          <p:nvPr/>
        </p:nvSpPr>
        <p:spPr>
          <a:xfrm>
            <a:off x="542678" y="2258209"/>
            <a:ext cx="1278172"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On Premises Virtual Server</a:t>
            </a:r>
          </a:p>
        </p:txBody>
      </p:sp>
      <p:grpSp>
        <p:nvGrpSpPr>
          <p:cNvPr id="25" name="Group 24"/>
          <p:cNvGrpSpPr/>
          <p:nvPr/>
        </p:nvGrpSpPr>
        <p:grpSpPr>
          <a:xfrm>
            <a:off x="1972304" y="1566589"/>
            <a:ext cx="2066296" cy="2340266"/>
            <a:chOff x="1972304" y="1566589"/>
            <a:chExt cx="2066296" cy="2340266"/>
          </a:xfrm>
        </p:grpSpPr>
        <p:sp>
          <p:nvSpPr>
            <p:cNvPr id="11" name="Right Arrow 10"/>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nvGrpSpPr>
            <p:cNvPr id="14" name="Group 13"/>
            <p:cNvGrpSpPr/>
            <p:nvPr/>
          </p:nvGrpSpPr>
          <p:grpSpPr>
            <a:xfrm>
              <a:off x="3200399" y="1566589"/>
              <a:ext cx="838201" cy="1113144"/>
              <a:chOff x="3200399" y="1566589"/>
              <a:chExt cx="838201" cy="1113144"/>
            </a:xfrm>
          </p:grpSpPr>
          <p:sp>
            <p:nvSpPr>
              <p:cNvPr id="12" name="Folded Corner 11"/>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TextBox 12"/>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15" name="Right Arrow 14"/>
            <p:cNvSpPr/>
            <p:nvPr/>
          </p:nvSpPr>
          <p:spPr bwMode="auto">
            <a:xfrm rot="5400000">
              <a:off x="3373672"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240154"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Upload VHD</a:t>
              </a:r>
            </a:p>
          </p:txBody>
        </p:sp>
      </p:grpSp>
      <p:grpSp>
        <p:nvGrpSpPr>
          <p:cNvPr id="27" name="Group 26"/>
          <p:cNvGrpSpPr/>
          <p:nvPr/>
        </p:nvGrpSpPr>
        <p:grpSpPr>
          <a:xfrm>
            <a:off x="4689547" y="828676"/>
            <a:ext cx="4073454" cy="3876674"/>
            <a:chOff x="4689547" y="828676"/>
            <a:chExt cx="4073454" cy="3876674"/>
          </a:xfrm>
        </p:grpSpPr>
        <p:sp>
          <p:nvSpPr>
            <p:cNvPr id="6" name="Rectangle 5"/>
            <p:cNvSpPr/>
            <p:nvPr/>
          </p:nvSpPr>
          <p:spPr bwMode="auto">
            <a:xfrm>
              <a:off x="4695723"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grpSp>
        <p:nvGrpSpPr>
          <p:cNvPr id="26" name="Group 25"/>
          <p:cNvGrpSpPr/>
          <p:nvPr/>
        </p:nvGrpSpPr>
        <p:grpSpPr>
          <a:xfrm>
            <a:off x="5928754" y="2723982"/>
            <a:ext cx="2761376" cy="1182877"/>
            <a:chOff x="5928754" y="2723978"/>
            <a:chExt cx="2761376" cy="118287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Create Disk or</a:t>
              </a:r>
            </a:p>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7700777" y="3222896"/>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7113771" y="2723978"/>
              <a:ext cx="1576359"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Provision VM from Image or Disk using portal, script or API</a:t>
              </a:r>
            </a:p>
          </p:txBody>
        </p:sp>
      </p:grpSp>
      <p:sp>
        <p:nvSpPr>
          <p:cNvPr id="24" name="Content Placeholder 9"/>
          <p:cNvSpPr txBox="1">
            <a:spLocks/>
          </p:cNvSpPr>
          <p:nvPr>
            <p:custDataLst>
              <p:tags r:id="rId1"/>
            </p:custDataLst>
          </p:nvPr>
        </p:nvSpPr>
        <p:spPr>
          <a:xfrm>
            <a:off x="478725" y="3028765"/>
            <a:ext cx="2493076" cy="1194173"/>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600"/>
              </a:spcBef>
              <a:buNone/>
            </a:pPr>
            <a:r>
              <a:rPr lang="en-US" sz="1400" dirty="0">
                <a:solidFill>
                  <a:schemeClr val="tx2">
                    <a:alpha val="99000"/>
                  </a:schemeClr>
                </a:solidFill>
              </a:rPr>
              <a:t>Use Case</a:t>
            </a:r>
          </a:p>
          <a:p>
            <a:pPr marL="174597" indent="-174597">
              <a:lnSpc>
                <a:spcPct val="90000"/>
              </a:lnSpc>
              <a:spcBef>
                <a:spcPts val="600"/>
              </a:spcBef>
            </a:pPr>
            <a:r>
              <a:rPr lang="en-US" sz="1200" dirty="0">
                <a:solidFill>
                  <a:schemeClr val="tx2">
                    <a:alpha val="99000"/>
                  </a:schemeClr>
                </a:solidFill>
              </a:rPr>
              <a:t>Forklift Migration of VMs</a:t>
            </a:r>
          </a:p>
          <a:p>
            <a:pPr marL="174597" indent="-174597">
              <a:lnSpc>
                <a:spcPct val="90000"/>
              </a:lnSpc>
              <a:spcBef>
                <a:spcPts val="600"/>
              </a:spcBef>
            </a:pPr>
            <a:r>
              <a:rPr lang="en-US" sz="1200" dirty="0">
                <a:solidFill>
                  <a:schemeClr val="tx2">
                    <a:alpha val="99000"/>
                  </a:schemeClr>
                </a:solidFill>
              </a:rPr>
              <a:t>Sys Prepped Images</a:t>
            </a:r>
          </a:p>
          <a:p>
            <a:pPr marL="0" indent="0">
              <a:lnSpc>
                <a:spcPct val="90000"/>
              </a:lnSpc>
              <a:spcBef>
                <a:spcPts val="600"/>
              </a:spcBef>
              <a:buNone/>
            </a:pPr>
            <a:r>
              <a:rPr lang="en-US" sz="1400" dirty="0">
                <a:solidFill>
                  <a:schemeClr val="tx2">
                    <a:alpha val="99000"/>
                  </a:schemeClr>
                </a:solidFill>
              </a:rPr>
              <a:t>VHD Must Be Fixed Disk </a:t>
            </a:r>
          </a:p>
          <a:p>
            <a:pPr marL="0" indent="0">
              <a:lnSpc>
                <a:spcPct val="90000"/>
              </a:lnSpc>
              <a:spcBef>
                <a:spcPts val="600"/>
              </a:spcBef>
              <a:buNone/>
            </a:pPr>
            <a:r>
              <a:rPr lang="en-US" sz="1200" dirty="0">
                <a:solidFill>
                  <a:schemeClr val="tx2">
                    <a:alpha val="99000"/>
                  </a:schemeClr>
                </a:solidFill>
              </a:rPr>
              <a:t>* </a:t>
            </a:r>
            <a:r>
              <a:rPr lang="en-US" sz="1200" dirty="0" err="1">
                <a:solidFill>
                  <a:schemeClr val="tx2">
                    <a:alpha val="99000"/>
                  </a:schemeClr>
                </a:solidFill>
              </a:rPr>
              <a:t>CSUpload</a:t>
            </a:r>
            <a:r>
              <a:rPr lang="en-US" sz="1200" dirty="0">
                <a:solidFill>
                  <a:schemeClr val="tx2">
                    <a:alpha val="99000"/>
                  </a:schemeClr>
                </a:solidFill>
              </a:rPr>
              <a:t> Can Convert on Upload</a:t>
            </a:r>
          </a:p>
        </p:txBody>
      </p:sp>
      <p:sp>
        <p:nvSpPr>
          <p:cNvPr id="17" name="Right Arrow 16"/>
          <p:cNvSpPr/>
          <p:nvPr/>
        </p:nvSpPr>
        <p:spPr bwMode="auto">
          <a:xfrm>
            <a:off x="4058004" y="3313051"/>
            <a:ext cx="971199"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Tree>
    <p:extLst>
      <p:ext uri="{BB962C8B-B14F-4D97-AF65-F5344CB8AC3E}">
        <p14:creationId xmlns:p14="http://schemas.microsoft.com/office/powerpoint/2010/main" val="1666345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1004" y="819150"/>
            <a:ext cx="8382001" cy="3886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Imaging VMs in the Cloud</a:t>
            </a:r>
          </a:p>
        </p:txBody>
      </p:sp>
      <p:sp>
        <p:nvSpPr>
          <p:cNvPr id="4" name="Rectangle 3"/>
          <p:cNvSpPr/>
          <p:nvPr/>
        </p:nvSpPr>
        <p:spPr bwMode="auto">
          <a:xfrm>
            <a:off x="381004" y="828676"/>
            <a:ext cx="8382001"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25" name="Can 24"/>
          <p:cNvSpPr/>
          <p:nvPr>
            <p:custDataLst>
              <p:tags r:id="rId1"/>
            </p:custDataLst>
          </p:nvPr>
        </p:nvSpPr>
        <p:spPr>
          <a:xfrm>
            <a:off x="990600" y="1668124"/>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47" name="Group 46"/>
          <p:cNvGrpSpPr/>
          <p:nvPr/>
        </p:nvGrpSpPr>
        <p:grpSpPr>
          <a:xfrm>
            <a:off x="2194905" y="3754000"/>
            <a:ext cx="758516" cy="844592"/>
            <a:chOff x="2194904" y="3754000"/>
            <a:chExt cx="758516" cy="844592"/>
          </a:xfrm>
        </p:grpSpPr>
        <p:sp>
          <p:nvSpPr>
            <p:cNvPr id="32" name="Right Arrow 31"/>
            <p:cNvSpPr/>
            <p:nvPr/>
          </p:nvSpPr>
          <p:spPr bwMode="auto">
            <a:xfrm rot="7222079">
              <a:off x="2774251" y="3733737"/>
              <a:ext cx="102681" cy="1432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0" name="Freeform 29"/>
            <p:cNvSpPr/>
            <p:nvPr/>
          </p:nvSpPr>
          <p:spPr>
            <a:xfrm>
              <a:off x="219490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Customize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8" name="Group 47"/>
          <p:cNvGrpSpPr/>
          <p:nvPr/>
        </p:nvGrpSpPr>
        <p:grpSpPr>
          <a:xfrm>
            <a:off x="3000879" y="3840274"/>
            <a:ext cx="906699" cy="758318"/>
            <a:chOff x="3000875" y="3840274"/>
            <a:chExt cx="906699" cy="758318"/>
          </a:xfrm>
        </p:grpSpPr>
        <p:sp>
          <p:nvSpPr>
            <p:cNvPr id="33" name="Right Arrow 32"/>
            <p:cNvSpPr/>
            <p:nvPr/>
          </p:nvSpPr>
          <p:spPr bwMode="auto">
            <a:xfrm>
              <a:off x="3000875" y="4147830"/>
              <a:ext cx="102681" cy="143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149058"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6"/>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Generalize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9" name="Group 48"/>
          <p:cNvGrpSpPr/>
          <p:nvPr/>
        </p:nvGrpSpPr>
        <p:grpSpPr>
          <a:xfrm>
            <a:off x="3925291" y="2014703"/>
            <a:ext cx="4685313" cy="2583891"/>
            <a:chOff x="3925287" y="2014701"/>
            <a:chExt cx="4685313" cy="2583891"/>
          </a:xfrm>
        </p:grpSpPr>
        <p:grpSp>
          <p:nvGrpSpPr>
            <p:cNvPr id="45" name="Group 44"/>
            <p:cNvGrpSpPr/>
            <p:nvPr/>
          </p:nvGrpSpPr>
          <p:grpSpPr>
            <a:xfrm>
              <a:off x="4042084" y="2014701"/>
              <a:ext cx="4568516" cy="2583891"/>
              <a:chOff x="4042084" y="2014701"/>
              <a:chExt cx="4568516" cy="2583891"/>
            </a:xfrm>
          </p:grpSpPr>
          <p:sp>
            <p:nvSpPr>
              <p:cNvPr id="39"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29" name="Freeform 28"/>
              <p:cNvSpPr/>
              <p:nvPr/>
            </p:nvSpPr>
            <p:spPr>
              <a:xfrm>
                <a:off x="404208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5"/>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Capture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5" name="Right Arrow 34"/>
              <p:cNvSpPr/>
              <p:nvPr/>
            </p:nvSpPr>
            <p:spPr bwMode="auto">
              <a:xfrm rot="19247508">
                <a:off x="4749259" y="3906053"/>
                <a:ext cx="102681" cy="14320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sp>
          <p:nvSpPr>
            <p:cNvPr id="34" name="Right Arrow 33"/>
            <p:cNvSpPr/>
            <p:nvPr/>
          </p:nvSpPr>
          <p:spPr bwMode="auto">
            <a:xfrm>
              <a:off x="3925287" y="4126568"/>
              <a:ext cx="102681" cy="143208"/>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7" name="Group 6"/>
          <p:cNvGrpSpPr/>
          <p:nvPr/>
        </p:nvGrpSpPr>
        <p:grpSpPr>
          <a:xfrm>
            <a:off x="1972304" y="1566589"/>
            <a:ext cx="2066296" cy="2210282"/>
            <a:chOff x="1972304" y="1566589"/>
            <a:chExt cx="2066296" cy="2210282"/>
          </a:xfrm>
        </p:grpSpPr>
        <p:grpSp>
          <p:nvGrpSpPr>
            <p:cNvPr id="26" name="Group 25"/>
            <p:cNvGrpSpPr/>
            <p:nvPr/>
          </p:nvGrpSpPr>
          <p:grpSpPr>
            <a:xfrm>
              <a:off x="3200399" y="1566589"/>
              <a:ext cx="838201" cy="1113144"/>
              <a:chOff x="3200399" y="1566589"/>
              <a:chExt cx="838201" cy="1113144"/>
            </a:xfrm>
          </p:grpSpPr>
          <p:sp>
            <p:nvSpPr>
              <p:cNvPr id="27" name="Folded Corner 26"/>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TextBox 27"/>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Base.VHD</a:t>
                </a:r>
                <a:endParaRPr lang="en-US" sz="1200" dirty="0">
                  <a:solidFill>
                    <a:schemeClr val="tx2">
                      <a:alpha val="99000"/>
                    </a:schemeClr>
                  </a:solidFill>
                  <a:latin typeface="+mn-lt"/>
                </a:endParaRPr>
              </a:p>
            </p:txBody>
          </p:sp>
        </p:grpSp>
        <p:sp>
          <p:nvSpPr>
            <p:cNvPr id="15" name="Right Arrow 14"/>
            <p:cNvSpPr/>
            <p:nvPr/>
          </p:nvSpPr>
          <p:spPr bwMode="auto">
            <a:xfrm rot="7222079">
              <a:off x="3264047"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1" name="Freeform 30"/>
            <p:cNvSpPr/>
            <p:nvPr/>
          </p:nvSpPr>
          <p:spPr>
            <a:xfrm>
              <a:off x="2724298" y="3018553"/>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Boot</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6" name="Right Arrow 35"/>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46" name="Group 45"/>
          <p:cNvGrpSpPr/>
          <p:nvPr/>
        </p:nvGrpSpPr>
        <p:grpSpPr>
          <a:xfrm>
            <a:off x="5054386" y="1623465"/>
            <a:ext cx="3579685" cy="2893996"/>
            <a:chOff x="5054384" y="1623463"/>
            <a:chExt cx="3579685" cy="2893996"/>
          </a:xfrm>
        </p:grpSpPr>
        <p:sp>
          <p:nvSpPr>
            <p:cNvPr id="19" name="Right Arrow 18"/>
            <p:cNvSpPr/>
            <p:nvPr/>
          </p:nvSpPr>
          <p:spPr bwMode="auto">
            <a:xfrm>
              <a:off x="5928754" y="309042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6483691" y="2591247"/>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5897611" y="1623463"/>
              <a:ext cx="273645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a:solidFill>
                    <a:schemeClr val="tx2">
                      <a:alpha val="99000"/>
                    </a:schemeClr>
                  </a:solidFill>
                  <a:latin typeface="+mn-lt"/>
                </a:rPr>
                <a:t>Identical/similar deployment instances using common OS image as start</a:t>
              </a:r>
            </a:p>
          </p:txBody>
        </p:sp>
        <p:sp>
          <p:nvSpPr>
            <p:cNvPr id="37" name="Right Arrow 36"/>
            <p:cNvSpPr/>
            <p:nvPr/>
          </p:nvSpPr>
          <p:spPr bwMode="auto">
            <a:xfrm>
              <a:off x="5928754" y="257987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8" name="Right Arrow 37"/>
            <p:cNvSpPr/>
            <p:nvPr/>
          </p:nvSpPr>
          <p:spPr bwMode="auto">
            <a:xfrm>
              <a:off x="5928754" y="3598892"/>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40" name="Freeform 24"/>
            <p:cNvSpPr>
              <a:spLocks noEditPoints="1"/>
            </p:cNvSpPr>
            <p:nvPr/>
          </p:nvSpPr>
          <p:spPr bwMode="black">
            <a:xfrm>
              <a:off x="6483691" y="3113211"/>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black">
            <a:xfrm>
              <a:off x="6483691" y="3635175"/>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5054384" y="4224291"/>
              <a:ext cx="242833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200" dirty="0">
                  <a:solidFill>
                    <a:schemeClr val="tx2">
                      <a:alpha val="99000"/>
                    </a:schemeClr>
                  </a:solidFill>
                  <a:latin typeface="+mn-lt"/>
                </a:rPr>
                <a:t>Capture VM Saves Customized Image to Your Image Library</a:t>
              </a:r>
            </a:p>
          </p:txBody>
        </p:sp>
      </p:grpSp>
    </p:spTree>
    <p:extLst>
      <p:ext uri="{BB962C8B-B14F-4D97-AF65-F5344CB8AC3E}">
        <p14:creationId xmlns:p14="http://schemas.microsoft.com/office/powerpoint/2010/main" val="191210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4695724"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26" name="Right Arrow 25"/>
          <p:cNvSpPr/>
          <p:nvPr/>
        </p:nvSpPr>
        <p:spPr bwMode="auto">
          <a:xfrm>
            <a:off x="6008264" y="2899600"/>
            <a:ext cx="92593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7" name="Freeform 24"/>
          <p:cNvSpPr>
            <a:spLocks noEditPoints="1"/>
          </p:cNvSpPr>
          <p:nvPr/>
        </p:nvSpPr>
        <p:spPr bwMode="black">
          <a:xfrm>
            <a:off x="7066061" y="2800350"/>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7" name="U-Turn Arrow 6"/>
          <p:cNvSpPr/>
          <p:nvPr/>
        </p:nvSpPr>
        <p:spPr bwMode="auto">
          <a:xfrm>
            <a:off x="3581400" y="2039173"/>
            <a:ext cx="1981200" cy="521316"/>
          </a:xfrm>
          <a:prstGeom prst="uturnArrow">
            <a:avLst>
              <a:gd name="adj1" fmla="val 25000"/>
              <a:gd name="adj2" fmla="val 25000"/>
              <a:gd name="adj3" fmla="val 25000"/>
              <a:gd name="adj4" fmla="val 43750"/>
              <a:gd name="adj5" fmla="val 97879"/>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9" name="U-Turn Arrow 28"/>
          <p:cNvSpPr/>
          <p:nvPr/>
        </p:nvSpPr>
        <p:spPr bwMode="auto">
          <a:xfrm rot="10800000">
            <a:off x="3581400" y="3498233"/>
            <a:ext cx="1981200" cy="521316"/>
          </a:xfrm>
          <a:prstGeom prst="uturn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5" name="Can 24"/>
          <p:cNvSpPr/>
          <p:nvPr>
            <p:custDataLst>
              <p:tags r:id="rId1"/>
            </p:custDataLst>
          </p:nvPr>
        </p:nvSpPr>
        <p:spPr>
          <a:xfrm>
            <a:off x="5054384" y="2583942"/>
            <a:ext cx="819758" cy="1005840"/>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30" name="Group 29"/>
          <p:cNvGrpSpPr/>
          <p:nvPr/>
        </p:nvGrpSpPr>
        <p:grpSpPr>
          <a:xfrm>
            <a:off x="3276600" y="2583942"/>
            <a:ext cx="838201" cy="1005840"/>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33" name="Left-Right Arrow 32"/>
          <p:cNvSpPr/>
          <p:nvPr/>
        </p:nvSpPr>
        <p:spPr bwMode="auto">
          <a:xfrm>
            <a:off x="2209800" y="2890507"/>
            <a:ext cx="925936" cy="429290"/>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4" name="Freeform 24"/>
          <p:cNvSpPr>
            <a:spLocks noEditPoints="1"/>
          </p:cNvSpPr>
          <p:nvPr/>
        </p:nvSpPr>
        <p:spPr bwMode="black">
          <a:xfrm>
            <a:off x="1219204" y="2809444"/>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Tree>
    <p:extLst>
      <p:ext uri="{BB962C8B-B14F-4D97-AF65-F5344CB8AC3E}">
        <p14:creationId xmlns:p14="http://schemas.microsoft.com/office/powerpoint/2010/main" val="1441043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35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16" tIns="45708" rIns="91416" bIns="45708"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9" y="3426688"/>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13"/>
            <a:ext cx="1108252" cy="653239"/>
          </a:xfrm>
          <a:prstGeom prst="rect">
            <a:avLst/>
          </a:prstGeom>
        </p:spPr>
        <p:txBody>
          <a:bodyPr wrap="none" lIns="91416" tIns="45708" rIns="91416" bIns="45708">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30"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73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63" y="750019"/>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9"/>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02" indent="-285702">
                <a:lnSpc>
                  <a:spcPct val="90000"/>
                </a:lnSpc>
                <a:buSzPct val="90000"/>
                <a:buFont typeface="Arial" pitchFamily="34" charset="0"/>
                <a:buChar char="•"/>
                <a:defRPr/>
              </a:pPr>
              <a:endParaRPr lang="en-US" sz="1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4"/>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1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6" y="1081154"/>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Base OS image for new Virtual Machines</a:t>
            </a:r>
          </a:p>
          <a:p>
            <a:pPr>
              <a:lnSpc>
                <a:spcPct val="90000"/>
              </a:lnSpc>
              <a:spcBef>
                <a:spcPct val="20000"/>
              </a:spcBef>
              <a:buSzPct val="80000"/>
            </a:pPr>
            <a:r>
              <a:rPr lang="en-US" sz="2400" dirty="0">
                <a:solidFill>
                  <a:schemeClr val="tx2"/>
                </a:solidFill>
              </a:rPr>
              <a:t>Sys-Prepped/Generalized/Read Only </a:t>
            </a:r>
          </a:p>
          <a:p>
            <a:pPr>
              <a:lnSpc>
                <a:spcPct val="90000"/>
              </a:lnSpc>
              <a:spcBef>
                <a:spcPct val="20000"/>
              </a:spcBef>
              <a:buSzPct val="80000"/>
            </a:pPr>
            <a:r>
              <a:rPr lang="en-US" sz="2400" dirty="0">
                <a:solidFill>
                  <a:schemeClr val="tx2"/>
                </a:solidFill>
              </a:rPr>
              <a:t>Created by uploading or by capture</a:t>
            </a:r>
          </a:p>
        </p:txBody>
      </p:sp>
      <p:sp>
        <p:nvSpPr>
          <p:cNvPr id="37" name="Rectangle 36"/>
          <p:cNvSpPr/>
          <p:nvPr/>
        </p:nvSpPr>
        <p:spPr bwMode="auto">
          <a:xfrm>
            <a:off x="2670879" y="2852964"/>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TextBox 35"/>
          <p:cNvSpPr txBox="1"/>
          <p:nvPr/>
        </p:nvSpPr>
        <p:spPr>
          <a:xfrm>
            <a:off x="2859437" y="3178762"/>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Writable Disks for Virtual Machines</a:t>
            </a:r>
          </a:p>
          <a:p>
            <a:pPr>
              <a:lnSpc>
                <a:spcPct val="90000"/>
              </a:lnSpc>
              <a:spcBef>
                <a:spcPct val="20000"/>
              </a:spcBef>
              <a:buSzPct val="80000"/>
            </a:pPr>
            <a:r>
              <a:rPr lang="en-US" sz="2400" dirty="0">
                <a:solidFill>
                  <a:schemeClr val="tx2"/>
                </a:solidFill>
              </a:rPr>
              <a:t>Created during VM creation or during upload of existing VHDs. </a:t>
            </a:r>
          </a:p>
          <a:p>
            <a:pPr>
              <a:lnSpc>
                <a:spcPct val="90000"/>
              </a:lnSpc>
              <a:spcBef>
                <a:spcPct val="20000"/>
              </a:spcBef>
              <a:buSzPct val="80000"/>
            </a:pPr>
            <a:r>
              <a:rPr lang="en-US" sz="2400" dirty="0">
                <a:solidFill>
                  <a:schemeClr val="tx2"/>
                </a:solidFill>
              </a:rPr>
              <a:t> </a:t>
            </a:r>
          </a:p>
        </p:txBody>
      </p:sp>
    </p:spTree>
    <p:extLst>
      <p:ext uri="{BB962C8B-B14F-4D97-AF65-F5344CB8AC3E}">
        <p14:creationId xmlns:p14="http://schemas.microsoft.com/office/powerpoint/2010/main" val="195599882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Disk Management</a:t>
            </a:r>
            <a:endParaRPr lang="en-US" dirty="0"/>
          </a:p>
        </p:txBody>
      </p:sp>
      <p:sp>
        <p:nvSpPr>
          <p:cNvPr id="4" name="Text Placeholder 3"/>
          <p:cNvSpPr>
            <a:spLocks noGrp="1"/>
          </p:cNvSpPr>
          <p:nvPr>
            <p:ph type="body" sz="quarter" idx="10"/>
          </p:nvPr>
        </p:nvSpPr>
        <p:spPr>
          <a:xfrm>
            <a:off x="381000" y="3486150"/>
            <a:ext cx="8363938" cy="1176732"/>
          </a:xfrm>
        </p:spPr>
        <p:txBody>
          <a:bodyPr/>
          <a:lstStyle/>
          <a:p>
            <a:pPr marL="345282" indent="-342900">
              <a:buFont typeface="Arial" pitchFamily="34" charset="0"/>
              <a:buChar char="•"/>
            </a:pPr>
            <a:r>
              <a:rPr lang="en-US" sz="2400" dirty="0" smtClean="0"/>
              <a:t>C:\ = OS Disk</a:t>
            </a:r>
          </a:p>
          <a:p>
            <a:pPr marL="345282" indent="-342900">
              <a:buFont typeface="Arial" pitchFamily="34" charset="0"/>
              <a:buChar char="•"/>
            </a:pPr>
            <a:r>
              <a:rPr lang="en-US" sz="2400" dirty="0" smtClean="0">
                <a:solidFill>
                  <a:srgbClr val="FF0000"/>
                </a:solidFill>
              </a:rPr>
              <a:t>D:\ = Non-Persistent Cache Disk</a:t>
            </a:r>
          </a:p>
          <a:p>
            <a:pPr marL="345282" indent="-342900">
              <a:buFont typeface="Arial" pitchFamily="34" charset="0"/>
              <a:buChar char="•"/>
            </a:pPr>
            <a:r>
              <a:rPr lang="en-US" sz="2400" dirty="0" smtClean="0"/>
              <a:t>E:\, F:\. G:\ ... Data Disks</a:t>
            </a:r>
          </a:p>
        </p:txBody>
      </p:sp>
      <p:graphicFrame>
        <p:nvGraphicFramePr>
          <p:cNvPr id="5" name="Table 4"/>
          <p:cNvGraphicFramePr>
            <a:graphicFrameLocks noGrp="1"/>
          </p:cNvGraphicFramePr>
          <p:nvPr>
            <p:extLst>
              <p:ext uri="{D42A27DB-BD31-4B8C-83A1-F6EECF244321}">
                <p14:modId xmlns:p14="http://schemas.microsoft.com/office/powerpoint/2010/main" val="2302864190"/>
              </p:ext>
            </p:extLst>
          </p:nvPr>
        </p:nvGraphicFramePr>
        <p:xfrm>
          <a:off x="381000" y="1123950"/>
          <a:ext cx="6096000" cy="2214880"/>
        </p:xfrm>
        <a:graphic>
          <a:graphicData uri="http://schemas.openxmlformats.org/drawingml/2006/table">
            <a:tbl>
              <a:tblPr firstRow="1" bandRow="1">
                <a:tableStyleId>{18603FDC-E32A-4AB5-989C-0864C3EAD2B8}</a:tableStyleId>
              </a:tblPr>
              <a:tblGrid>
                <a:gridCol w="1828800"/>
                <a:gridCol w="1981200"/>
                <a:gridCol w="2286000"/>
              </a:tblGrid>
              <a:tr h="370840">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400" dirty="0" smtClean="0"/>
                        <a:t>Data Disk </a:t>
                      </a:r>
                      <a:endParaRPr lang="en-US" dirty="0"/>
                    </a:p>
                  </a:txBody>
                  <a:tcPr/>
                </a:tc>
              </a:tr>
              <a:tr h="370840">
                <a:tc>
                  <a:txBody>
                    <a:bodyPr/>
                    <a:lstStyle/>
                    <a:p>
                      <a:r>
                        <a:rPr lang="en-US" dirty="0" smtClean="0"/>
                        <a:t>Host Cache</a:t>
                      </a:r>
                      <a:r>
                        <a:rPr lang="en-US" baseline="0" dirty="0" smtClean="0"/>
                        <a:t> Default</a:t>
                      </a:r>
                      <a:endParaRPr lang="en-US" dirty="0"/>
                    </a:p>
                  </a:txBody>
                  <a:tcPr/>
                </a:tc>
                <a:tc>
                  <a:txBody>
                    <a:bodyPr/>
                    <a:lstStyle/>
                    <a:p>
                      <a:r>
                        <a:rPr lang="en-US" b="1" dirty="0" err="1" smtClean="0"/>
                        <a:t>ReadWrite</a:t>
                      </a:r>
                      <a:endParaRPr lang="en-US" b="1" dirty="0"/>
                    </a:p>
                  </a:txBody>
                  <a:tcPr/>
                </a:tc>
                <a:tc>
                  <a:txBody>
                    <a:bodyPr/>
                    <a:lstStyle/>
                    <a:p>
                      <a:r>
                        <a:rPr lang="en-US" b="1" dirty="0" smtClean="0"/>
                        <a:t>None</a:t>
                      </a:r>
                      <a:endParaRPr lang="en-US" b="1" dirty="0"/>
                    </a:p>
                  </a:txBody>
                  <a:tcPr/>
                </a:tc>
              </a:tr>
              <a:tr h="370840">
                <a:tc>
                  <a:txBody>
                    <a:bodyPr/>
                    <a:lstStyle/>
                    <a:p>
                      <a:r>
                        <a:rPr lang="en-US" dirty="0" smtClean="0"/>
                        <a:t>Max Capacity</a:t>
                      </a:r>
                      <a:endParaRPr lang="en-US" dirty="0"/>
                    </a:p>
                  </a:txBody>
                  <a:tcPr/>
                </a:tc>
                <a:tc>
                  <a:txBody>
                    <a:bodyPr/>
                    <a:lstStyle/>
                    <a:p>
                      <a:r>
                        <a:rPr lang="en-US" b="1" dirty="0" smtClean="0"/>
                        <a:t>127</a:t>
                      </a:r>
                      <a:r>
                        <a:rPr lang="en-US" b="1" baseline="0" dirty="0" smtClean="0"/>
                        <a:t> GB</a:t>
                      </a:r>
                      <a:endParaRPr lang="en-US" b="1" dirty="0"/>
                    </a:p>
                  </a:txBody>
                  <a:tcPr/>
                </a:tc>
                <a:tc>
                  <a:txBody>
                    <a:bodyPr/>
                    <a:lstStyle/>
                    <a:p>
                      <a:r>
                        <a:rPr lang="en-US" b="1" dirty="0" smtClean="0"/>
                        <a:t>1 TB</a:t>
                      </a:r>
                      <a:endParaRPr lang="en-US" b="1" dirty="0"/>
                    </a:p>
                  </a:txBody>
                  <a:tcPr/>
                </a:tc>
              </a:tr>
              <a:tr h="370840">
                <a:tc>
                  <a:txBody>
                    <a:bodyPr/>
                    <a:lstStyle/>
                    <a:p>
                      <a:r>
                        <a:rPr lang="en-US" dirty="0" smtClean="0"/>
                        <a:t>Imaging</a:t>
                      </a:r>
                      <a:r>
                        <a:rPr lang="en-US" baseline="0" dirty="0" smtClean="0"/>
                        <a:t> Capable</a:t>
                      </a:r>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r>
              <a:tr h="370840">
                <a:tc>
                  <a:txBody>
                    <a:bodyPr/>
                    <a:lstStyle/>
                    <a:p>
                      <a:r>
                        <a:rPr lang="en-US" dirty="0" smtClean="0"/>
                        <a:t>Hot Update</a:t>
                      </a:r>
                      <a:endParaRPr lang="en-US" dirty="0"/>
                    </a:p>
                  </a:txBody>
                  <a:tcPr/>
                </a:tc>
                <a:tc>
                  <a:txBody>
                    <a:bodyPr/>
                    <a:lstStyle/>
                    <a:p>
                      <a:r>
                        <a:rPr lang="en-US" dirty="0" smtClean="0"/>
                        <a:t>Cache</a:t>
                      </a:r>
                      <a:r>
                        <a:rPr lang="en-US" baseline="0" dirty="0" smtClean="0"/>
                        <a:t> Setting Requires Reboot</a:t>
                      </a:r>
                      <a:endParaRPr lang="en-US" dirty="0"/>
                    </a:p>
                  </a:txBody>
                  <a:tcPr/>
                </a:tc>
                <a:tc>
                  <a:txBody>
                    <a:bodyPr/>
                    <a:lstStyle/>
                    <a:p>
                      <a:r>
                        <a:rPr lang="en-US" dirty="0" smtClean="0"/>
                        <a:t>Change</a:t>
                      </a:r>
                      <a:r>
                        <a:rPr lang="en-US" baseline="0" dirty="0" smtClean="0"/>
                        <a:t> Cache Without Reboot, Add/Remove without Reboot.</a:t>
                      </a:r>
                      <a:endParaRPr lang="en-US" dirty="0"/>
                    </a:p>
                  </a:txBody>
                  <a:tcPr/>
                </a:tc>
              </a:tr>
            </a:tbl>
          </a:graphicData>
        </a:graphic>
      </p:graphicFrame>
    </p:spTree>
    <p:extLst>
      <p:ext uri="{BB962C8B-B14F-4D97-AF65-F5344CB8AC3E}">
        <p14:creationId xmlns:p14="http://schemas.microsoft.com/office/powerpoint/2010/main" val="28209906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sp>
        <p:nvSpPr>
          <p:cNvPr id="3" name="TextBox 2"/>
          <p:cNvSpPr txBox="1"/>
          <p:nvPr/>
        </p:nvSpPr>
        <p:spPr>
          <a:xfrm>
            <a:off x="876300" y="4151352"/>
            <a:ext cx="7391400" cy="461665"/>
          </a:xfrm>
          <a:prstGeom prst="rect">
            <a:avLst/>
          </a:prstGeom>
          <a:solidFill>
            <a:schemeClr val="accent2">
              <a:lumMod val="20000"/>
              <a:lumOff val="80000"/>
            </a:schemeClr>
          </a:solidFill>
          <a:ln w="38100">
            <a:solidFill>
              <a:schemeClr val="bg1"/>
            </a:solidFill>
          </a:ln>
        </p:spPr>
        <p:txBody>
          <a:bodyPr wrap="square" lIns="91440" tIns="91440" rIns="91440" bIns="9144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Each Persistent Data Disk Can be up to 1 TB</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4268235048"/>
              </p:ext>
            </p:extLst>
          </p:nvPr>
        </p:nvGraphicFramePr>
        <p:xfrm>
          <a:off x="876300" y="1123950"/>
          <a:ext cx="7391400" cy="2895600"/>
        </p:xfrm>
        <a:graphic>
          <a:graphicData uri="http://schemas.openxmlformats.org/drawingml/2006/table">
            <a:tbl>
              <a:tblPr firstRow="1" bandRow="1">
                <a:tableStyleId>{2D5ABB26-0587-4C30-8999-92F81FD0307C}</a:tableStyleId>
              </a:tblPr>
              <a:tblGrid>
                <a:gridCol w="1478280"/>
                <a:gridCol w="1478280"/>
                <a:gridCol w="1566977"/>
                <a:gridCol w="1596542"/>
                <a:gridCol w="1271321"/>
              </a:tblGrid>
              <a:tr h="482600">
                <a:tc>
                  <a:txBody>
                    <a:bodyPr/>
                    <a:lstStyle/>
                    <a:p>
                      <a:r>
                        <a:rPr lang="en-US" b="1" dirty="0" smtClean="0">
                          <a:solidFill>
                            <a:schemeClr val="bg1">
                              <a:alpha val="99000"/>
                            </a:schemeClr>
                          </a:solidFill>
                        </a:rPr>
                        <a:t>VM</a:t>
                      </a:r>
                      <a:r>
                        <a:rPr lang="en-US" b="1" baseline="0" dirty="0" smtClean="0">
                          <a:solidFill>
                            <a:schemeClr val="bg1">
                              <a:alpha val="99000"/>
                            </a:schemeClr>
                          </a:solidFill>
                        </a:rPr>
                        <a:t> </a:t>
                      </a:r>
                      <a:r>
                        <a:rPr lang="en-US" b="1" dirty="0" smtClean="0">
                          <a:solidFill>
                            <a:schemeClr val="bg1">
                              <a:alpha val="99000"/>
                            </a:schemeClr>
                          </a:solidFill>
                        </a:rPr>
                        <a:t>Size</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CPU Cores</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Memory</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Bandwidth</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b="1" dirty="0" smtClean="0">
                          <a:solidFill>
                            <a:schemeClr val="bg1">
                              <a:alpha val="99000"/>
                            </a:schemeClr>
                          </a:solidFill>
                        </a:rPr>
                        <a:t>#</a:t>
                      </a:r>
                      <a:r>
                        <a:rPr lang="en-US" b="1" baseline="0" dirty="0" smtClean="0">
                          <a:solidFill>
                            <a:schemeClr val="bg1">
                              <a:alpha val="99000"/>
                            </a:schemeClr>
                          </a:solidFill>
                        </a:rPr>
                        <a:t> Data Disks</a:t>
                      </a:r>
                      <a:endParaRPr lang="en-US" b="1" dirty="0" smtClean="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r>
              <a:tr h="482600">
                <a:tc>
                  <a:txBody>
                    <a:bodyPr/>
                    <a:lstStyle/>
                    <a:p>
                      <a:r>
                        <a:rPr lang="en-US" dirty="0" smtClean="0">
                          <a:solidFill>
                            <a:schemeClr val="tx2">
                              <a:lumMod val="75000"/>
                              <a:alpha val="99000"/>
                            </a:schemeClr>
                          </a:solidFill>
                        </a:rPr>
                        <a:t>Extra 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Shared</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768 MB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alpha val="99000"/>
                            </a:schemeClr>
                          </a:solidFill>
                        </a:rPr>
                        <a:t>5 (Mbps)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1.75</a:t>
                      </a:r>
                      <a:r>
                        <a:rPr lang="en-US" baseline="0" dirty="0" smtClean="0">
                          <a:solidFill>
                            <a:schemeClr val="tx2">
                              <a:lumMod val="75000"/>
                              <a:alpha val="99000"/>
                            </a:schemeClr>
                          </a:solidFill>
                        </a:rPr>
                        <a:t>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100 (Mbps)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Medium</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3.5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200 (Mbps)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400 (Mbps)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Extra 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14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800 </a:t>
                      </a:r>
                      <a:r>
                        <a:rPr lang="en-US" smtClean="0">
                          <a:solidFill>
                            <a:schemeClr val="tx2">
                              <a:lumMod val="75000"/>
                              <a:alpha val="99000"/>
                            </a:schemeClr>
                          </a:solidFill>
                        </a:rPr>
                        <a:t>(Mbps)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16</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68381490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Management and Automation</a:t>
            </a:r>
            <a:endParaRPr lang="en-US" dirty="0"/>
          </a:p>
        </p:txBody>
      </p:sp>
      <p:sp>
        <p:nvSpPr>
          <p:cNvPr id="3" name="Content Placeholder 2"/>
          <p:cNvSpPr>
            <a:spLocks noGrp="1"/>
          </p:cNvSpPr>
          <p:nvPr>
            <p:ph type="body" sz="quarter" idx="10"/>
          </p:nvPr>
        </p:nvSpPr>
        <p:spPr>
          <a:xfrm>
            <a:off x="381000" y="1073150"/>
            <a:ext cx="6096000" cy="3490186"/>
          </a:xfrm>
        </p:spPr>
        <p:txBody>
          <a:bodyPr/>
          <a:lstStyle/>
          <a:p>
            <a:r>
              <a:rPr lang="en-US" sz="1800" dirty="0">
                <a:solidFill>
                  <a:schemeClr val="accent2">
                    <a:alpha val="99000"/>
                  </a:schemeClr>
                </a:solidFill>
              </a:rPr>
              <a:t>Active Directory Group Policy </a:t>
            </a:r>
          </a:p>
          <a:p>
            <a:endParaRPr lang="en-US" sz="1800" dirty="0">
              <a:solidFill>
                <a:schemeClr val="accent2">
                  <a:alpha val="99000"/>
                </a:schemeClr>
              </a:solidFill>
            </a:endParaRPr>
          </a:p>
          <a:p>
            <a:r>
              <a:rPr lang="en-US" sz="1800" dirty="0">
                <a:solidFill>
                  <a:schemeClr val="accent2">
                    <a:alpha val="99000"/>
                  </a:schemeClr>
                </a:solidFill>
              </a:rPr>
              <a:t>Windows Remote Management (</a:t>
            </a:r>
            <a:r>
              <a:rPr lang="en-US" sz="1800" dirty="0" err="1">
                <a:solidFill>
                  <a:schemeClr val="accent2">
                    <a:alpha val="99000"/>
                  </a:schemeClr>
                </a:solidFill>
              </a:rPr>
              <a:t>WinRM</a:t>
            </a:r>
            <a:r>
              <a:rPr lang="en-US" sz="1800" dirty="0">
                <a:solidFill>
                  <a:schemeClr val="accent2">
                    <a:alpha val="99000"/>
                  </a:schemeClr>
                </a:solidFill>
              </a:rPr>
              <a:t>)</a:t>
            </a:r>
          </a:p>
          <a:p>
            <a:endParaRPr lang="en-US" sz="1800" dirty="0">
              <a:solidFill>
                <a:schemeClr val="accent2">
                  <a:alpha val="99000"/>
                </a:schemeClr>
              </a:solidFill>
            </a:endParaRPr>
          </a:p>
          <a:p>
            <a:r>
              <a:rPr lang="en-US" sz="1800" dirty="0">
                <a:solidFill>
                  <a:schemeClr val="accent2">
                    <a:alpha val="99000"/>
                  </a:schemeClr>
                </a:solidFill>
              </a:rPr>
              <a:t>SCOM 2012 Support for Managing Virtual Machines</a:t>
            </a:r>
          </a:p>
          <a:p>
            <a:endParaRPr lang="en-US" sz="1800" dirty="0">
              <a:solidFill>
                <a:schemeClr val="accent2">
                  <a:alpha val="99000"/>
                </a:schemeClr>
              </a:solidFill>
            </a:endParaRPr>
          </a:p>
          <a:p>
            <a:r>
              <a:rPr lang="en-US" sz="1800" dirty="0">
                <a:solidFill>
                  <a:schemeClr val="accent2">
                    <a:alpha val="99000"/>
                  </a:schemeClr>
                </a:solidFill>
              </a:rPr>
              <a:t>Full REST API for Programmatic Automation </a:t>
            </a:r>
            <a:r>
              <a:rPr lang="en-US" sz="1800" dirty="0" smtClean="0">
                <a:solidFill>
                  <a:schemeClr val="accent2">
                    <a:alpha val="99000"/>
                  </a:schemeClr>
                </a:solidFill>
              </a:rPr>
              <a:t/>
            </a:r>
            <a:br>
              <a:rPr lang="en-US" sz="1800" dirty="0" smtClean="0">
                <a:solidFill>
                  <a:schemeClr val="accent2">
                    <a:alpha val="99000"/>
                  </a:schemeClr>
                </a:solidFill>
              </a:rPr>
            </a:br>
            <a:r>
              <a:rPr lang="en-US" sz="1800" dirty="0" smtClean="0">
                <a:solidFill>
                  <a:schemeClr val="accent2">
                    <a:alpha val="99000"/>
                  </a:schemeClr>
                </a:solidFill>
              </a:rPr>
              <a:t>and </a:t>
            </a:r>
            <a:r>
              <a:rPr lang="en-US" sz="1800" dirty="0">
                <a:solidFill>
                  <a:schemeClr val="accent2">
                    <a:alpha val="99000"/>
                  </a:schemeClr>
                </a:solidFill>
              </a:rPr>
              <a:t>Management</a:t>
            </a:r>
          </a:p>
          <a:p>
            <a:endParaRPr lang="en-US" sz="1800" dirty="0">
              <a:solidFill>
                <a:schemeClr val="accent2">
                  <a:alpha val="99000"/>
                </a:schemeClr>
              </a:solidFill>
            </a:endParaRPr>
          </a:p>
          <a:p>
            <a:r>
              <a:rPr lang="en-US" sz="1800" dirty="0">
                <a:solidFill>
                  <a:schemeClr val="accent2">
                    <a:alpha val="99000"/>
                  </a:schemeClr>
                </a:solidFill>
              </a:rPr>
              <a:t>Windows Azure PowerShell Cmdlets 2.3 </a:t>
            </a:r>
          </a:p>
          <a:p>
            <a:endParaRPr lang="en-US" sz="1800" dirty="0">
              <a:solidFill>
                <a:schemeClr val="accent2">
                  <a:alpha val="99000"/>
                </a:schemeClr>
              </a:solidFill>
            </a:endParaRPr>
          </a:p>
          <a:p>
            <a:r>
              <a:rPr lang="en-US" sz="1800" dirty="0">
                <a:solidFill>
                  <a:schemeClr val="accent2">
                    <a:alpha val="99000"/>
                  </a:schemeClr>
                </a:solidFill>
              </a:rPr>
              <a:t>Cross Platform Scripting (Linux, Mac and Windows)</a:t>
            </a:r>
          </a:p>
          <a:p>
            <a:endParaRPr lang="en-US" sz="1800" dirty="0">
              <a:solidFill>
                <a:schemeClr val="accent2">
                  <a:alpha val="99000"/>
                </a:schemeClr>
              </a:solidFill>
            </a:endParaRPr>
          </a:p>
          <a:p>
            <a:r>
              <a:rPr lang="en-US" sz="1800" dirty="0">
                <a:solidFill>
                  <a:schemeClr val="accent2">
                    <a:alpha val="99000"/>
                  </a:schemeClr>
                </a:solidFill>
              </a:rPr>
              <a:t>Windows Azure Monitoring Service (On Roadmap)</a:t>
            </a:r>
          </a:p>
        </p:txBody>
      </p:sp>
      <p:sp>
        <p:nvSpPr>
          <p:cNvPr id="4" name="Freeform 8"/>
          <p:cNvSpPr>
            <a:spLocks noEditPoints="1"/>
          </p:cNvSpPr>
          <p:nvPr/>
        </p:nvSpPr>
        <p:spPr bwMode="black">
          <a:xfrm>
            <a:off x="6553200" y="2343150"/>
            <a:ext cx="2413568" cy="2260380"/>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92550568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Scripting Capabilities</a:t>
            </a:r>
            <a:endParaRPr lang="en-US" dirty="0"/>
          </a:p>
        </p:txBody>
      </p:sp>
      <p:sp>
        <p:nvSpPr>
          <p:cNvPr id="3" name="Content Placeholder 2"/>
          <p:cNvSpPr>
            <a:spLocks noGrp="1"/>
          </p:cNvSpPr>
          <p:nvPr>
            <p:ph type="body" sz="quarter" idx="10"/>
          </p:nvPr>
        </p:nvSpPr>
        <p:spPr>
          <a:xfrm>
            <a:off x="389436" y="1085849"/>
            <a:ext cx="5630364" cy="4279633"/>
          </a:xfrm>
        </p:spPr>
        <p:txBody>
          <a:bodyPr/>
          <a:lstStyle/>
          <a:p>
            <a:r>
              <a:rPr lang="en-US" dirty="0">
                <a:solidFill>
                  <a:schemeClr val="accent2"/>
                </a:solidFill>
              </a:rPr>
              <a:t>Full Support for IaaS at spring launch</a:t>
            </a:r>
          </a:p>
          <a:p>
            <a:pPr marL="342900" indent="-342900">
              <a:buFont typeface="Arial" pitchFamily="34" charset="0"/>
              <a:buChar char="•"/>
            </a:pPr>
            <a:r>
              <a:rPr lang="en-US" sz="2000" dirty="0"/>
              <a:t>Windows Azure PowerShell Cmdlets</a:t>
            </a:r>
          </a:p>
          <a:p>
            <a:pPr marL="342900" indent="-342900">
              <a:buFont typeface="Arial" pitchFamily="34" charset="0"/>
              <a:buChar char="•"/>
            </a:pPr>
            <a:r>
              <a:rPr lang="en-US" sz="2000" dirty="0"/>
              <a:t>Cross Platform Scripting Built on node.js</a:t>
            </a:r>
          </a:p>
          <a:p>
            <a:pPr marL="342900" indent="-342900">
              <a:buFont typeface="Arial" pitchFamily="34" charset="0"/>
              <a:buChar char="•"/>
            </a:pPr>
            <a:endParaRPr lang="en-US" sz="2000" dirty="0"/>
          </a:p>
          <a:p>
            <a:r>
              <a:rPr lang="en-US" dirty="0">
                <a:solidFill>
                  <a:schemeClr val="accent2"/>
                </a:solidFill>
              </a:rPr>
              <a:t>Capabilities</a:t>
            </a:r>
          </a:p>
          <a:p>
            <a:pPr lvl="1"/>
            <a:r>
              <a:rPr lang="en-US" sz="2000" dirty="0"/>
              <a:t>Provisioning, Removal</a:t>
            </a:r>
          </a:p>
          <a:p>
            <a:pPr lvl="1"/>
            <a:r>
              <a:rPr lang="en-US" sz="2000" dirty="0"/>
              <a:t>Reboot, Start</a:t>
            </a:r>
          </a:p>
          <a:p>
            <a:pPr lvl="1"/>
            <a:r>
              <a:rPr lang="en-US" sz="2000" dirty="0"/>
              <a:t>Import and Export VM settings</a:t>
            </a:r>
          </a:p>
          <a:p>
            <a:pPr lvl="1"/>
            <a:r>
              <a:rPr lang="en-US" sz="2000" dirty="0"/>
              <a:t>Support for Windows and Linux VMs</a:t>
            </a:r>
          </a:p>
          <a:p>
            <a:pPr lvl="1"/>
            <a:r>
              <a:rPr lang="en-US" sz="2000" dirty="0"/>
              <a:t>Domain Join at Provision for Windows</a:t>
            </a:r>
          </a:p>
          <a:p>
            <a:pPr lvl="1"/>
            <a:r>
              <a:rPr lang="en-US" sz="2000" dirty="0">
                <a:solidFill>
                  <a:schemeClr val="tx2"/>
                </a:solidFill>
              </a:rPr>
              <a:t>Fully Customize VM with Data Disks and Endpoint Configuration</a:t>
            </a:r>
          </a:p>
          <a:p>
            <a:pPr lvl="1"/>
            <a:r>
              <a:rPr lang="en-US" dirty="0">
                <a:solidFill>
                  <a:schemeClr val="tx2"/>
                </a:solidFill>
              </a:rPr>
              <a:t>Automate Virtual Network Settings</a:t>
            </a:r>
          </a:p>
          <a:p>
            <a:endParaRPr lang="en-US" sz="2000" dirty="0"/>
          </a:p>
          <a:p>
            <a:endParaRPr lang="en-US" sz="2000" dirty="0" smtClean="0"/>
          </a:p>
        </p:txBody>
      </p:sp>
      <p:sp>
        <p:nvSpPr>
          <p:cNvPr id="4" name="Freeform 84"/>
          <p:cNvSpPr>
            <a:spLocks noEditPoints="1"/>
          </p:cNvSpPr>
          <p:nvPr/>
        </p:nvSpPr>
        <p:spPr bwMode="black">
          <a:xfrm>
            <a:off x="6477000" y="1809750"/>
            <a:ext cx="2172038" cy="259648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55444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3101984459"/>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7861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Getting Started with VMs</a:t>
            </a:r>
            <a:endParaRPr lang="en-US" dirty="0"/>
          </a:p>
        </p:txBody>
      </p:sp>
    </p:spTree>
    <p:extLst>
      <p:ext uri="{BB962C8B-B14F-4D97-AF65-F5344CB8AC3E}">
        <p14:creationId xmlns:p14="http://schemas.microsoft.com/office/powerpoint/2010/main" val="10758498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t>
            </a:r>
            <a:r>
              <a:rPr lang="en-US" sz="5400"/>
              <a:t>and </a:t>
            </a:r>
            <a:br>
              <a:rPr lang="en-US" sz="5400"/>
            </a:br>
            <a:r>
              <a:rPr lang="en-US" sz="5400"/>
              <a:t>Cloud </a:t>
            </a:r>
            <a:r>
              <a:rPr lang="en-US" sz="5400" dirty="0"/>
              <a:t>Services</a:t>
            </a:r>
          </a:p>
        </p:txBody>
      </p:sp>
    </p:spTree>
    <p:extLst>
      <p:ext uri="{BB962C8B-B14F-4D97-AF65-F5344CB8AC3E}">
        <p14:creationId xmlns:p14="http://schemas.microsoft.com/office/powerpoint/2010/main" val="36962617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1972960" y="1187492"/>
            <a:ext cx="4923786" cy="35962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12" name="Rectangle 11"/>
          <p:cNvSpPr/>
          <p:nvPr>
            <p:custDataLst>
              <p:tags r:id="rId3"/>
            </p:custDataLst>
          </p:nvPr>
        </p:nvSpPr>
        <p:spPr bwMode="auto">
          <a:xfrm>
            <a:off x="2222404" y="3176338"/>
            <a:ext cx="4347898" cy="1482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Worker Role</a:t>
            </a:r>
            <a:endParaRPr lang="en-US" cap="all" dirty="0">
              <a:ln>
                <a:solidFill>
                  <a:schemeClr val="bg1">
                    <a:alpha val="0"/>
                  </a:schemeClr>
                </a:solidFill>
              </a:ln>
              <a:gradFill>
                <a:gsLst>
                  <a:gs pos="0">
                    <a:srgbClr val="FFFFFF"/>
                  </a:gs>
                  <a:gs pos="100000">
                    <a:srgbClr val="FFFFFF"/>
                  </a:gs>
                </a:gsLst>
                <a:lin ang="5400000" scaled="0"/>
              </a:gradFill>
            </a:endParaRPr>
          </a:p>
        </p:txBody>
      </p:sp>
      <p:graphicFrame>
        <p:nvGraphicFramePr>
          <p:cNvPr id="17" name="Object 16" hidden="1"/>
          <p:cNvGraphicFramePr>
            <a:graphicFrameLocks noChangeAspect="1"/>
          </p:cNvGraphicFramePr>
          <p:nvPr>
            <p:custDataLst>
              <p:tags r:id="rId4"/>
            </p:custDataLst>
            <p:extLst>
              <p:ext uri="{D42A27DB-BD31-4B8C-83A1-F6EECF244321}">
                <p14:modId xmlns:p14="http://schemas.microsoft.com/office/powerpoint/2010/main" val="208610121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2227"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5"/>
            </p:custDataLst>
          </p:nvPr>
        </p:nvSpPr>
        <p:spPr>
          <a:xfrm>
            <a:off x="389436" y="171451"/>
            <a:ext cx="8363938" cy="1121846"/>
          </a:xfrm>
        </p:spPr>
        <p:txBody>
          <a:bodyPr/>
          <a:lstStyle/>
          <a:p>
            <a:r>
              <a:rPr lang="en-US" dirty="0" smtClean="0"/>
              <a:t>Cloud Services, Roles and Instances</a:t>
            </a:r>
            <a:br>
              <a:rPr lang="en-US" dirty="0" smtClean="0"/>
            </a:br>
            <a:r>
              <a:rPr lang="en-US" sz="2000" dirty="0">
                <a:solidFill>
                  <a:schemeClr val="accent4">
                    <a:lumMod val="75000"/>
                    <a:alpha val="99000"/>
                  </a:schemeClr>
                </a:solidFill>
              </a:rPr>
              <a:t>Cloud Service is a management, configuration, security, networking and service model boundary</a:t>
            </a:r>
            <a:endParaRPr lang="en-US" sz="2000" dirty="0">
              <a:solidFill>
                <a:schemeClr val="accent4">
                  <a:alpha val="99000"/>
                </a:schemeClr>
              </a:solidFill>
            </a:endParaRPr>
          </a:p>
        </p:txBody>
      </p:sp>
      <p:sp>
        <p:nvSpPr>
          <p:cNvPr id="6" name="Rectangle 5"/>
          <p:cNvSpPr/>
          <p:nvPr>
            <p:custDataLst>
              <p:tags r:id="rId6"/>
            </p:custDataLst>
          </p:nvPr>
        </p:nvSpPr>
        <p:spPr bwMode="auto">
          <a:xfrm>
            <a:off x="2219882" y="1648303"/>
            <a:ext cx="4347898" cy="14504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Web Role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custDataLst>
              <p:tags r:id="rId7"/>
            </p:custDataLst>
          </p:nvPr>
        </p:nvSpPr>
        <p:spPr bwMode="auto">
          <a:xfrm>
            <a:off x="2357666"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25" name="Rectangle 24"/>
          <p:cNvSpPr/>
          <p:nvPr>
            <p:custDataLst>
              <p:tags r:id="rId8"/>
            </p:custDataLst>
          </p:nvPr>
        </p:nvSpPr>
        <p:spPr bwMode="auto">
          <a:xfrm>
            <a:off x="3754532"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p>
        </p:txBody>
      </p:sp>
      <p:sp>
        <p:nvSpPr>
          <p:cNvPr id="28" name="Rectangle 27"/>
          <p:cNvSpPr/>
          <p:nvPr>
            <p:custDataLst>
              <p:tags r:id="rId9"/>
            </p:custDataLst>
          </p:nvPr>
        </p:nvSpPr>
        <p:spPr bwMode="auto">
          <a:xfrm>
            <a:off x="5160277" y="1937659"/>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3</a:t>
            </a:r>
          </a:p>
        </p:txBody>
      </p:sp>
      <p:sp>
        <p:nvSpPr>
          <p:cNvPr id="29" name="Rectangle 28"/>
          <p:cNvSpPr/>
          <p:nvPr>
            <p:custDataLst>
              <p:tags r:id="rId10"/>
            </p:custDataLst>
          </p:nvPr>
        </p:nvSpPr>
        <p:spPr bwMode="auto">
          <a:xfrm>
            <a:off x="2357665"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4</a:t>
            </a:r>
          </a:p>
        </p:txBody>
      </p:sp>
      <p:sp>
        <p:nvSpPr>
          <p:cNvPr id="30" name="Rectangle 29"/>
          <p:cNvSpPr/>
          <p:nvPr>
            <p:custDataLst>
              <p:tags r:id="rId11"/>
            </p:custDataLst>
          </p:nvPr>
        </p:nvSpPr>
        <p:spPr bwMode="auto">
          <a:xfrm>
            <a:off x="3754531"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p>
        </p:txBody>
      </p:sp>
      <p:sp>
        <p:nvSpPr>
          <p:cNvPr id="31" name="Rectangle 30"/>
          <p:cNvSpPr/>
          <p:nvPr>
            <p:custDataLst>
              <p:tags r:id="rId12"/>
            </p:custDataLst>
          </p:nvPr>
        </p:nvSpPr>
        <p:spPr bwMode="auto">
          <a:xfrm>
            <a:off x="5160276" y="347783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a:t>
            </a:r>
          </a:p>
        </p:txBody>
      </p:sp>
      <p:cxnSp>
        <p:nvCxnSpPr>
          <p:cNvPr id="14" name="Straight Connector 13"/>
          <p:cNvCxnSpPr/>
          <p:nvPr/>
        </p:nvCxnSpPr>
        <p:spPr>
          <a:xfrm>
            <a:off x="6323981" y="2149100"/>
            <a:ext cx="1034995" cy="179479"/>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92579" y="2413423"/>
            <a:ext cx="2666397" cy="13257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35569" y="2479711"/>
            <a:ext cx="4123407" cy="47576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86023" y="2274924"/>
            <a:ext cx="1059460"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Instances</a:t>
            </a:r>
          </a:p>
        </p:txBody>
      </p:sp>
      <p:cxnSp>
        <p:nvCxnSpPr>
          <p:cNvPr id="24" name="Straight Connector 23"/>
          <p:cNvCxnSpPr>
            <a:endCxn id="6" idx="1"/>
          </p:cNvCxnSpPr>
          <p:nvPr/>
        </p:nvCxnSpPr>
        <p:spPr>
          <a:xfrm flipV="1">
            <a:off x="1596377" y="2373537"/>
            <a:ext cx="623509" cy="369244"/>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3737" y="2614782"/>
            <a:ext cx="609412"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Roles</a:t>
            </a:r>
          </a:p>
        </p:txBody>
      </p:sp>
      <p:cxnSp>
        <p:nvCxnSpPr>
          <p:cNvPr id="27" name="Straight Connector 26"/>
          <p:cNvCxnSpPr/>
          <p:nvPr/>
        </p:nvCxnSpPr>
        <p:spPr>
          <a:xfrm>
            <a:off x="1596377" y="2891785"/>
            <a:ext cx="623509" cy="68881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52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651830895"/>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3251"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Virtual Machines</a:t>
            </a:r>
            <a:r>
              <a:rPr lang="en-US" dirty="0"/>
              <a:t/>
            </a:r>
            <a:br>
              <a:rPr lang="en-US" dirty="0"/>
            </a:br>
            <a:r>
              <a:rPr lang="en-US" sz="2000" dirty="0">
                <a:solidFill>
                  <a:schemeClr val="accent4">
                    <a:lumMod val="75000"/>
                    <a:alpha val="99000"/>
                  </a:schemeClr>
                </a:solidFill>
              </a:rPr>
              <a:t>Virtual Machines are roles with exactly one instance </a:t>
            </a:r>
            <a:endParaRPr lang="en-US" sz="2000" dirty="0">
              <a:solidFill>
                <a:schemeClr val="accent4">
                  <a:alpha val="99000"/>
                </a:schemeClr>
              </a:solidFill>
            </a:endParaRPr>
          </a:p>
        </p:txBody>
      </p:sp>
      <p:sp>
        <p:nvSpPr>
          <p:cNvPr id="4" name="Rectangle 3"/>
          <p:cNvSpPr/>
          <p:nvPr>
            <p:custDataLst>
              <p:tags r:id="rId4"/>
            </p:custDataLst>
          </p:nvPr>
        </p:nvSpPr>
        <p:spPr bwMode="auto">
          <a:xfrm>
            <a:off x="1953710" y="1456992"/>
            <a:ext cx="4923786"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Implicit Cloud Service</a:t>
            </a:r>
          </a:p>
        </p:txBody>
      </p:sp>
      <p:sp>
        <p:nvSpPr>
          <p:cNvPr id="6" name="Rectangle 5"/>
          <p:cNvSpPr/>
          <p:nvPr>
            <p:custDataLst>
              <p:tags r:id="rId5"/>
            </p:custDataLst>
          </p:nvPr>
        </p:nvSpPr>
        <p:spPr bwMode="auto">
          <a:xfrm>
            <a:off x="2277632" y="1937055"/>
            <a:ext cx="4347898"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2869105" y="2384091"/>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115985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51689428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4274"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Multiple Virtual Machines</a:t>
            </a:r>
            <a:r>
              <a:rPr lang="en-US" dirty="0"/>
              <a:t/>
            </a:r>
            <a:br>
              <a:rPr lang="en-US" dirty="0"/>
            </a:br>
            <a:r>
              <a:rPr lang="en-US" sz="2000" dirty="0">
                <a:solidFill>
                  <a:schemeClr val="accent4">
                    <a:lumMod val="75000"/>
                    <a:alpha val="99000"/>
                  </a:schemeClr>
                </a:solidFill>
              </a:rPr>
              <a:t>Multiple Virtual Machines can be hosted within the same cloud service </a:t>
            </a:r>
            <a:endParaRPr lang="en-US" sz="2000" dirty="0">
              <a:solidFill>
                <a:schemeClr val="accent4">
                  <a:alpha val="99000"/>
                </a:schemeClr>
              </a:solidFill>
            </a:endParaRPr>
          </a:p>
        </p:txBody>
      </p:sp>
      <p:sp>
        <p:nvSpPr>
          <p:cNvPr id="4" name="Rectangle 3"/>
          <p:cNvSpPr/>
          <p:nvPr>
            <p:custDataLst>
              <p:tags r:id="rId4"/>
            </p:custDataLst>
          </p:nvPr>
        </p:nvSpPr>
        <p:spPr bwMode="auto">
          <a:xfrm>
            <a:off x="449453" y="1456992"/>
            <a:ext cx="8303923"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6" name="Rectangle 5"/>
          <p:cNvSpPr/>
          <p:nvPr>
            <p:custDataLst>
              <p:tags r:id="rId5"/>
            </p:custDataLst>
          </p:nvPr>
        </p:nvSpPr>
        <p:spPr bwMode="auto">
          <a:xfrm>
            <a:off x="695156"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1122660"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
        <p:nvSpPr>
          <p:cNvPr id="7" name="Rectangle 6"/>
          <p:cNvSpPr/>
          <p:nvPr>
            <p:custDataLst>
              <p:tags r:id="rId7"/>
            </p:custDataLst>
          </p:nvPr>
        </p:nvSpPr>
        <p:spPr bwMode="auto">
          <a:xfrm>
            <a:off x="4675637"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8" name="Rectangle 7"/>
          <p:cNvSpPr/>
          <p:nvPr>
            <p:custDataLst>
              <p:tags r:id="rId8"/>
            </p:custDataLst>
          </p:nvPr>
        </p:nvSpPr>
        <p:spPr bwMode="auto">
          <a:xfrm>
            <a:off x="5103141"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99937959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5400" dirty="0"/>
              <a:t>Virtual Machine Networking</a:t>
            </a:r>
          </a:p>
        </p:txBody>
      </p:sp>
    </p:spTree>
    <p:extLst>
      <p:ext uri="{BB962C8B-B14F-4D97-AF65-F5344CB8AC3E}">
        <p14:creationId xmlns:p14="http://schemas.microsoft.com/office/powerpoint/2010/main" val="28032264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dirty="0" smtClean="0"/>
              <a:t>Virtual Machine Names and DNS</a:t>
            </a:r>
            <a:endParaRPr lang="en-US" dirty="0"/>
          </a:p>
        </p:txBody>
      </p:sp>
      <p:sp>
        <p:nvSpPr>
          <p:cNvPr id="3" name="Content Placeholder 2"/>
          <p:cNvSpPr>
            <a:spLocks noGrp="1"/>
          </p:cNvSpPr>
          <p:nvPr>
            <p:ph type="body" sz="quarter" idx="10"/>
          </p:nvPr>
        </p:nvSpPr>
        <p:spPr>
          <a:xfrm>
            <a:off x="389436" y="1085849"/>
            <a:ext cx="8363938" cy="3320909"/>
          </a:xfrm>
        </p:spPr>
        <p:txBody>
          <a:bodyPr/>
          <a:lstStyle/>
          <a:p>
            <a:r>
              <a:rPr lang="en-US" dirty="0" smtClean="0">
                <a:solidFill>
                  <a:schemeClr val="accent2">
                    <a:alpha val="99000"/>
                  </a:schemeClr>
                </a:solidFill>
              </a:rPr>
              <a:t>Full Control Over Machine Names </a:t>
            </a:r>
          </a:p>
          <a:p>
            <a:endParaRPr lang="en-US" dirty="0" smtClean="0"/>
          </a:p>
          <a:p>
            <a:r>
              <a:rPr lang="en-US" dirty="0" smtClean="0">
                <a:solidFill>
                  <a:schemeClr val="accent2">
                    <a:alpha val="99000"/>
                  </a:schemeClr>
                </a:solidFill>
              </a:rPr>
              <a:t>Windows Azure provided DNS</a:t>
            </a:r>
          </a:p>
          <a:p>
            <a:pPr marL="259525" lvl="1" indent="0">
              <a:buNone/>
            </a:pPr>
            <a:r>
              <a:rPr lang="en-US" dirty="0" smtClean="0"/>
              <a:t>Resolves VMs by name within the same cloud service</a:t>
            </a:r>
          </a:p>
          <a:p>
            <a:pPr marL="259525" lvl="1" indent="0">
              <a:buNone/>
            </a:pPr>
            <a:r>
              <a:rPr lang="en-US" dirty="0" smtClean="0"/>
              <a:t>Machine names are modeled explicitly and registered in the DNS service</a:t>
            </a:r>
          </a:p>
          <a:p>
            <a:pPr lvl="4"/>
            <a:endParaRPr lang="en-US" dirty="0" smtClean="0"/>
          </a:p>
          <a:p>
            <a:r>
              <a:rPr lang="en-US" dirty="0" smtClean="0">
                <a:solidFill>
                  <a:schemeClr val="accent2">
                    <a:alpha val="99000"/>
                  </a:schemeClr>
                </a:solidFill>
              </a:rPr>
              <a:t>Bring Your Own DNS Server</a:t>
            </a:r>
          </a:p>
          <a:p>
            <a:pPr marL="259525" lvl="1" indent="0">
              <a:buNone/>
            </a:pPr>
            <a:r>
              <a:rPr lang="en-US" dirty="0" smtClean="0"/>
              <a:t>Use </a:t>
            </a:r>
            <a:r>
              <a:rPr lang="en-US" smtClean="0"/>
              <a:t>your on-premises </a:t>
            </a:r>
            <a:r>
              <a:rPr lang="en-US" dirty="0" smtClean="0"/>
              <a:t>DNS servers</a:t>
            </a:r>
          </a:p>
          <a:p>
            <a:pPr marL="259525" lvl="1" indent="0">
              <a:buNone/>
            </a:pPr>
            <a:r>
              <a:rPr lang="en-US" dirty="0" smtClean="0"/>
              <a:t>Deploy a DNS server in Windows Azure</a:t>
            </a:r>
          </a:p>
          <a:p>
            <a:pPr marL="259525" lvl="1" indent="0">
              <a:buNone/>
            </a:pPr>
            <a:r>
              <a:rPr lang="en-US" dirty="0" smtClean="0"/>
              <a:t>Use public DNS services</a:t>
            </a:r>
            <a:endParaRPr lang="en-US" dirty="0"/>
          </a:p>
        </p:txBody>
      </p:sp>
    </p:spTree>
    <p:extLst>
      <p:ext uri="{BB962C8B-B14F-4D97-AF65-F5344CB8AC3E}">
        <p14:creationId xmlns:p14="http://schemas.microsoft.com/office/powerpoint/2010/main" val="49471475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Endpoints</a:t>
            </a:r>
            <a:endParaRPr lang="en-US" dirty="0"/>
          </a:p>
        </p:txBody>
      </p:sp>
      <p:sp>
        <p:nvSpPr>
          <p:cNvPr id="3" name="Content Placeholder 2"/>
          <p:cNvSpPr>
            <a:spLocks noGrp="1"/>
          </p:cNvSpPr>
          <p:nvPr>
            <p:ph type="body" sz="quarter" idx="10"/>
          </p:nvPr>
        </p:nvSpPr>
        <p:spPr>
          <a:xfrm>
            <a:off x="389436" y="1085853"/>
            <a:ext cx="8363938" cy="3926459"/>
          </a:xfrm>
        </p:spPr>
        <p:txBody>
          <a:bodyPr/>
          <a:lstStyle/>
          <a:p>
            <a:r>
              <a:rPr lang="en-US" sz="2000" dirty="0">
                <a:solidFill>
                  <a:schemeClr val="accent2">
                    <a:alpha val="99000"/>
                  </a:schemeClr>
                </a:solidFill>
              </a:rPr>
              <a:t>UDP Traffic Supported in WA </a:t>
            </a:r>
          </a:p>
          <a:p>
            <a:pPr marL="259525" lvl="1" indent="0">
              <a:buNone/>
            </a:pPr>
            <a:r>
              <a:rPr lang="en-US" sz="2000" dirty="0"/>
              <a:t>Load-balanced incoming traffic and allows outbound traffic</a:t>
            </a:r>
          </a:p>
          <a:p>
            <a:pPr lvl="1"/>
            <a:endParaRPr lang="en-US" sz="2000" dirty="0"/>
          </a:p>
          <a:p>
            <a:r>
              <a:rPr lang="en-US" sz="2000" dirty="0">
                <a:solidFill>
                  <a:schemeClr val="accent2">
                    <a:alpha val="99000"/>
                  </a:schemeClr>
                </a:solidFill>
              </a:rPr>
              <a:t>Support for All IP-Based Protocols (VM to VM)</a:t>
            </a:r>
          </a:p>
          <a:p>
            <a:pPr marL="259525" lvl="1" indent="0">
              <a:buNone/>
            </a:pPr>
            <a:r>
              <a:rPr lang="en-US" sz="2000" dirty="0"/>
              <a:t>Instance-to-instance communication</a:t>
            </a:r>
          </a:p>
          <a:p>
            <a:pPr marL="259525" lvl="1" indent="0">
              <a:buNone/>
            </a:pPr>
            <a:r>
              <a:rPr lang="en-US" sz="2000" dirty="0"/>
              <a:t>TCP, UDP and ICMP, dynamic ports</a:t>
            </a:r>
          </a:p>
          <a:p>
            <a:pPr lvl="1"/>
            <a:endParaRPr lang="en-US" sz="2000" dirty="0">
              <a:solidFill>
                <a:schemeClr val="accent2">
                  <a:alpha val="99000"/>
                </a:schemeClr>
              </a:solidFill>
            </a:endParaRPr>
          </a:p>
          <a:p>
            <a:r>
              <a:rPr lang="en-US" sz="2000" dirty="0">
                <a:solidFill>
                  <a:schemeClr val="accent2">
                    <a:alpha val="99000"/>
                  </a:schemeClr>
                </a:solidFill>
              </a:rPr>
              <a:t>Port Forwarded Endpoints</a:t>
            </a:r>
          </a:p>
          <a:p>
            <a:pPr marL="259525" lvl="1" indent="0">
              <a:buNone/>
            </a:pPr>
            <a:r>
              <a:rPr lang="en-US" sz="2000" dirty="0"/>
              <a:t>Direct communication to multiple VMs in the same cloud app</a:t>
            </a:r>
          </a:p>
          <a:p>
            <a:endParaRPr lang="en-US" sz="2000" dirty="0">
              <a:solidFill>
                <a:schemeClr val="accent2">
                  <a:alpha val="99000"/>
                </a:schemeClr>
              </a:solidFill>
            </a:endParaRPr>
          </a:p>
          <a:p>
            <a:r>
              <a:rPr lang="en-US" sz="2000" dirty="0">
                <a:solidFill>
                  <a:schemeClr val="accent2">
                    <a:alpha val="99000"/>
                  </a:schemeClr>
                </a:solidFill>
              </a:rPr>
              <a:t>Custom Load Balancer Health Probes</a:t>
            </a:r>
          </a:p>
          <a:p>
            <a:pPr marL="259525" lvl="1" indent="0">
              <a:buNone/>
            </a:pPr>
            <a:r>
              <a:rPr lang="en-US" sz="2000" dirty="0"/>
              <a:t>Health check with probe timeouts</a:t>
            </a:r>
          </a:p>
          <a:p>
            <a:pPr marL="259525" lvl="1" indent="0">
              <a:buNone/>
            </a:pPr>
            <a:r>
              <a:rPr lang="en-US" sz="2000" dirty="0"/>
              <a:t>HTTP based probing, allowing granular control of health checks</a:t>
            </a:r>
          </a:p>
          <a:p>
            <a:endParaRPr lang="en-US" sz="2000" dirty="0"/>
          </a:p>
        </p:txBody>
      </p:sp>
    </p:spTree>
    <p:extLst>
      <p:ext uri="{BB962C8B-B14F-4D97-AF65-F5344CB8AC3E}">
        <p14:creationId xmlns:p14="http://schemas.microsoft.com/office/powerpoint/2010/main" val="24871722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5282568" y="1267729"/>
            <a:ext cx="3253615" cy="2756318"/>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endParaRPr lang="en-US" sz="2100" spc="-38" dirty="0">
              <a:ln>
                <a:solidFill>
                  <a:schemeClr val="bg1">
                    <a:alpha val="0"/>
                  </a:schemeClr>
                </a:solidFill>
              </a:ln>
              <a:solidFill>
                <a:srgbClr val="595959">
                  <a:alpha val="99000"/>
                </a:srgbClr>
              </a:solidFill>
            </a:endParaRPr>
          </a:p>
        </p:txBody>
      </p:sp>
      <p:sp>
        <p:nvSpPr>
          <p:cNvPr id="2" name="Title 1"/>
          <p:cNvSpPr>
            <a:spLocks noGrp="1"/>
          </p:cNvSpPr>
          <p:nvPr>
            <p:ph type="title"/>
          </p:nvPr>
        </p:nvSpPr>
        <p:spPr/>
        <p:txBody>
          <a:bodyPr/>
          <a:lstStyle/>
          <a:p>
            <a:r>
              <a:rPr lang="en-US" dirty="0" smtClean="0"/>
              <a:t>Port Forwarding Input Endpoints</a:t>
            </a:r>
            <a:endParaRPr lang="en-US" dirty="0"/>
          </a:p>
        </p:txBody>
      </p:sp>
      <p:grpSp>
        <p:nvGrpSpPr>
          <p:cNvPr id="39" name="Group 38"/>
          <p:cNvGrpSpPr/>
          <p:nvPr/>
        </p:nvGrpSpPr>
        <p:grpSpPr>
          <a:xfrm>
            <a:off x="6139327" y="3191865"/>
            <a:ext cx="1509153" cy="504894"/>
            <a:chOff x="8515645" y="4889713"/>
            <a:chExt cx="2011680" cy="914400"/>
          </a:xfrm>
        </p:grpSpPr>
        <p:sp>
          <p:nvSpPr>
            <p:cNvPr id="40" name="Rectangle 39"/>
            <p:cNvSpPr/>
            <p:nvPr/>
          </p:nvSpPr>
          <p:spPr bwMode="auto">
            <a:xfrm>
              <a:off x="8515645" y="488971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607441" y="5026873"/>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p:txBody>
        </p:sp>
      </p:grpSp>
      <p:sp>
        <p:nvSpPr>
          <p:cNvPr id="42" name="Trapezoid 41"/>
          <p:cNvSpPr/>
          <p:nvPr/>
        </p:nvSpPr>
        <p:spPr bwMode="auto">
          <a:xfrm rot="16200000">
            <a:off x="3157056" y="2165700"/>
            <a:ext cx="2756318" cy="9603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LB/IP</a:t>
            </a:r>
          </a:p>
        </p:txBody>
      </p:sp>
      <p:grpSp>
        <p:nvGrpSpPr>
          <p:cNvPr id="64" name="Group 63"/>
          <p:cNvGrpSpPr/>
          <p:nvPr/>
        </p:nvGrpSpPr>
        <p:grpSpPr>
          <a:xfrm>
            <a:off x="6154799" y="1650212"/>
            <a:ext cx="1509153" cy="504894"/>
            <a:chOff x="8820127" y="4800893"/>
            <a:chExt cx="2011680" cy="914400"/>
          </a:xfrm>
        </p:grpSpPr>
        <p:sp>
          <p:nvSpPr>
            <p:cNvPr id="65" name="Rectangle 64"/>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66" name="Rectangle 65"/>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p:txBody>
        </p:sp>
      </p:grpSp>
      <p:grpSp>
        <p:nvGrpSpPr>
          <p:cNvPr id="72" name="Group 71"/>
          <p:cNvGrpSpPr/>
          <p:nvPr/>
        </p:nvGrpSpPr>
        <p:grpSpPr>
          <a:xfrm>
            <a:off x="5061734" y="1496332"/>
            <a:ext cx="959750" cy="571767"/>
            <a:chOff x="664614" y="2640917"/>
            <a:chExt cx="2072367" cy="1538524"/>
          </a:xfrm>
        </p:grpSpPr>
        <p:sp>
          <p:nvSpPr>
            <p:cNvPr id="74" name="Rectangle 73"/>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sp>
          <p:nvSpPr>
            <p:cNvPr id="73" name="Right Arrow 72"/>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grpSp>
      <p:grpSp>
        <p:nvGrpSpPr>
          <p:cNvPr id="78" name="Group 77"/>
          <p:cNvGrpSpPr/>
          <p:nvPr/>
        </p:nvGrpSpPr>
        <p:grpSpPr>
          <a:xfrm>
            <a:off x="2928237" y="1519625"/>
            <a:ext cx="959750" cy="571767"/>
            <a:chOff x="731225" y="2640917"/>
            <a:chExt cx="2072367" cy="1538524"/>
          </a:xfrm>
        </p:grpSpPr>
        <p:sp>
          <p:nvSpPr>
            <p:cNvPr id="79" name="Right Arrow 7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0" name="Rectangle 79"/>
            <p:cNvSpPr/>
            <p:nvPr/>
          </p:nvSpPr>
          <p:spPr bwMode="auto">
            <a:xfrm>
              <a:off x="731225"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5586</a:t>
              </a:r>
            </a:p>
          </p:txBody>
        </p:sp>
      </p:grpSp>
      <p:grpSp>
        <p:nvGrpSpPr>
          <p:cNvPr id="81" name="Group 80"/>
          <p:cNvGrpSpPr/>
          <p:nvPr/>
        </p:nvGrpSpPr>
        <p:grpSpPr>
          <a:xfrm>
            <a:off x="2928237" y="2944132"/>
            <a:ext cx="959750" cy="571767"/>
            <a:chOff x="664616" y="2640917"/>
            <a:chExt cx="2072367" cy="1538524"/>
          </a:xfrm>
        </p:grpSpPr>
        <p:sp>
          <p:nvSpPr>
            <p:cNvPr id="82" name="Right Arrow 81"/>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3" name="Rectangle 82"/>
            <p:cNvSpPr/>
            <p:nvPr/>
          </p:nvSpPr>
          <p:spPr bwMode="auto">
            <a:xfrm>
              <a:off x="664616"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5587</a:t>
              </a:r>
            </a:p>
          </p:txBody>
        </p:sp>
      </p:grpSp>
      <p:sp>
        <p:nvSpPr>
          <p:cNvPr id="10" name="TextBox 9"/>
          <p:cNvSpPr txBox="1"/>
          <p:nvPr/>
        </p:nvSpPr>
        <p:spPr>
          <a:xfrm>
            <a:off x="2740777" y="4195405"/>
            <a:ext cx="6030049"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tx2">
                    <a:alpha val="99000"/>
                  </a:schemeClr>
                </a:solidFill>
              </a:rPr>
              <a:t>Single Public IP Per Cloud Service</a:t>
            </a:r>
          </a:p>
        </p:txBody>
      </p:sp>
      <p:sp>
        <p:nvSpPr>
          <p:cNvPr id="85" name="Rectangle 84"/>
          <p:cNvSpPr/>
          <p:nvPr/>
        </p:nvSpPr>
        <p:spPr bwMode="auto">
          <a:xfrm>
            <a:off x="5755803" y="869941"/>
            <a:ext cx="2326563" cy="3116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08" tIns="45706" rIns="45708" bIns="45706"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Cloud App / Hosted Service</a:t>
            </a:r>
          </a:p>
        </p:txBody>
      </p:sp>
      <p:sp>
        <p:nvSpPr>
          <p:cNvPr id="11" name="TextBox 10"/>
          <p:cNvSpPr txBox="1"/>
          <p:nvPr/>
        </p:nvSpPr>
        <p:spPr>
          <a:xfrm>
            <a:off x="381000" y="1280160"/>
            <a:ext cx="1974130" cy="1495794"/>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chemeClr val="accent2">
                    <a:alpha val="99000"/>
                  </a:schemeClr>
                </a:solidFill>
              </a:rPr>
              <a:t>Endpoint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a:gradFill>
                  <a:gsLst>
                    <a:gs pos="0">
                      <a:srgbClr val="595959"/>
                    </a:gs>
                    <a:gs pos="86000">
                      <a:srgbClr val="595959"/>
                    </a:gs>
                  </a:gsLst>
                  <a:lin ang="5400000" scaled="0"/>
                </a:gradFill>
              </a:rPr>
              <a:t>Name</a:t>
            </a:r>
          </a:p>
        </p:txBody>
      </p:sp>
      <p:grpSp>
        <p:nvGrpSpPr>
          <p:cNvPr id="75" name="Group 74"/>
          <p:cNvGrpSpPr/>
          <p:nvPr/>
        </p:nvGrpSpPr>
        <p:grpSpPr>
          <a:xfrm>
            <a:off x="5072532" y="2991489"/>
            <a:ext cx="959750" cy="571767"/>
            <a:chOff x="664614" y="2640917"/>
            <a:chExt cx="2072367" cy="1538525"/>
          </a:xfrm>
        </p:grpSpPr>
        <p:sp>
          <p:nvSpPr>
            <p:cNvPr id="76" name="Right Arrow 75"/>
            <p:cNvSpPr/>
            <p:nvPr/>
          </p:nvSpPr>
          <p:spPr bwMode="auto">
            <a:xfrm>
              <a:off x="768453" y="3539362"/>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77" name="Rectangle 76"/>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grpSp>
    </p:spTree>
    <p:extLst>
      <p:ext uri="{BB962C8B-B14F-4D97-AF65-F5344CB8AC3E}">
        <p14:creationId xmlns:p14="http://schemas.microsoft.com/office/powerpoint/2010/main" val="250486715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Balanced Sets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57289" y="4097429"/>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60476"/>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74731" y="1562344"/>
            <a:ext cx="2672163" cy="2409890"/>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accent2">
                    <a:alpha val="99000"/>
                  </a:schemeClr>
                </a:solidFill>
              </a:rPr>
              <a:t>Endpoint Set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smtClean="0">
                <a:gradFill>
                  <a:gsLst>
                    <a:gs pos="0">
                      <a:srgbClr val="595959"/>
                    </a:gs>
                    <a:gs pos="86000">
                      <a:srgbClr val="595959"/>
                    </a:gs>
                  </a:gsLst>
                  <a:lin ang="5400000" scaled="0"/>
                </a:gradFill>
              </a:rPr>
              <a:t>Name</a:t>
            </a:r>
          </a:p>
          <a:p>
            <a:pPr>
              <a:lnSpc>
                <a:spcPct val="90000"/>
              </a:lnSpc>
              <a:spcBef>
                <a:spcPct val="20000"/>
              </a:spcBef>
              <a:buSzPct val="80000"/>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2862652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4"/>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253229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 Custom Probes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74079" y="4076641"/>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endParaRPr lang="en-US" sz="2400" dirty="0">
                <a:ln>
                  <a:solidFill>
                    <a:schemeClr val="bg1">
                      <a:alpha val="0"/>
                    </a:schemeClr>
                  </a:solidFill>
                </a:ln>
                <a:solidFill>
                  <a:schemeClr val="bg1">
                    <a:alpha val="99000"/>
                  </a:schemeClr>
                </a:solidFill>
              </a:endParaRP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28240" y="908869"/>
            <a:ext cx="2722540" cy="3600986"/>
          </a:xfrm>
          <a:prstGeom prst="rect">
            <a:avLst/>
          </a:prstGeom>
          <a:noFill/>
        </p:spPr>
        <p:txBody>
          <a:bodyPr wrap="none" lIns="0" tIns="0" rIns="0" bIns="0" rtlCol="0">
            <a:spAutoFit/>
          </a:bodyPr>
          <a:lstStyle/>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dirty="0" smtClean="0">
                <a:solidFill>
                  <a:schemeClr val="accent2">
                    <a:alpha val="99000"/>
                  </a:schemeClr>
                </a:solidFill>
              </a:rPr>
              <a:t>Load Balancer Probe</a:t>
            </a:r>
          </a:p>
          <a:p>
            <a:pPr>
              <a:lnSpc>
                <a:spcPct val="90000"/>
              </a:lnSpc>
              <a:spcBef>
                <a:spcPct val="20000"/>
              </a:spcBef>
              <a:buSzPct val="80000"/>
            </a:pPr>
            <a:r>
              <a:rPr lang="en-US" dirty="0">
                <a:gradFill>
                  <a:gsLst>
                    <a:gs pos="0">
                      <a:srgbClr val="595959"/>
                    </a:gs>
                    <a:gs pos="86000">
                      <a:srgbClr val="595959"/>
                    </a:gs>
                  </a:gsLst>
                  <a:lin ang="5400000" scaled="0"/>
                </a:gradFill>
              </a:rPr>
              <a:t>Set Name</a:t>
            </a:r>
          </a:p>
          <a:p>
            <a:pPr>
              <a:lnSpc>
                <a:spcPct val="90000"/>
              </a:lnSpc>
              <a:spcBef>
                <a:spcPct val="20000"/>
              </a:spcBef>
              <a:buSzPct val="80000"/>
            </a:pPr>
            <a:r>
              <a:rPr lang="en-US" dirty="0" smtClean="0">
                <a:gradFill>
                  <a:gsLst>
                    <a:gs pos="0">
                      <a:srgbClr val="595959"/>
                    </a:gs>
                    <a:gs pos="86000">
                      <a:srgbClr val="595959"/>
                    </a:gs>
                  </a:gsLst>
                  <a:lin ang="5400000" scaled="0"/>
                </a:gradFill>
              </a:rPr>
              <a:t>Probe Protocol (HTTP/TCP</a:t>
            </a:r>
            <a:r>
              <a:rPr lang="en-US" dirty="0">
                <a:gradFill>
                  <a:gsLst>
                    <a:gs pos="0">
                      <a:srgbClr val="595959"/>
                    </a:gs>
                    <a:gs pos="86000">
                      <a:srgbClr val="595959"/>
                    </a:gs>
                  </a:gsLst>
                  <a:lin ang="5400000" scaled="0"/>
                </a:gradFill>
              </a:rPr>
              <a:t>)</a:t>
            </a:r>
          </a:p>
          <a:p>
            <a:pPr>
              <a:lnSpc>
                <a:spcPct val="90000"/>
              </a:lnSpc>
              <a:spcBef>
                <a:spcPct val="20000"/>
              </a:spcBef>
              <a:buSzPct val="80000"/>
            </a:pPr>
            <a:r>
              <a:rPr lang="en-US" dirty="0">
                <a:gradFill>
                  <a:gsLst>
                    <a:gs pos="0">
                      <a:srgbClr val="595959"/>
                    </a:gs>
                    <a:gs pos="86000">
                      <a:srgbClr val="595959"/>
                    </a:gs>
                  </a:gsLst>
                  <a:lin ang="5400000" scaled="0"/>
                </a:gradFill>
              </a:rPr>
              <a:t>Probe Port</a:t>
            </a:r>
          </a:p>
          <a:p>
            <a:pPr>
              <a:lnSpc>
                <a:spcPct val="90000"/>
              </a:lnSpc>
              <a:spcBef>
                <a:spcPct val="20000"/>
              </a:spcBef>
              <a:buSzPct val="80000"/>
            </a:pPr>
            <a:r>
              <a:rPr lang="en-US" dirty="0">
                <a:gradFill>
                  <a:gsLst>
                    <a:gs pos="0">
                      <a:srgbClr val="595959"/>
                    </a:gs>
                    <a:gs pos="86000">
                      <a:srgbClr val="595959"/>
                    </a:gs>
                  </a:gsLst>
                  <a:lin ang="5400000" scaled="0"/>
                </a:gradFill>
              </a:rPr>
              <a:t>Probe </a:t>
            </a:r>
            <a:r>
              <a:rPr lang="en-US" dirty="0" smtClean="0">
                <a:gradFill>
                  <a:gsLst>
                    <a:gs pos="0">
                      <a:srgbClr val="595959"/>
                    </a:gs>
                    <a:gs pos="86000">
                      <a:srgbClr val="595959"/>
                    </a:gs>
                  </a:gsLst>
                  <a:lin ang="5400000" scaled="0"/>
                </a:gradFill>
              </a:rPr>
              <a:t>Path</a:t>
            </a:r>
          </a:p>
          <a:p>
            <a:pPr>
              <a:lnSpc>
                <a:spcPct val="90000"/>
              </a:lnSpc>
              <a:spcBef>
                <a:spcPct val="20000"/>
              </a:spcBef>
              <a:buSzPct val="80000"/>
            </a:pPr>
            <a:r>
              <a:rPr lang="en-US" dirty="0" smtClean="0">
                <a:gradFill>
                  <a:gsLst>
                    <a:gs pos="0">
                      <a:srgbClr val="595959"/>
                    </a:gs>
                    <a:gs pos="86000">
                      <a:srgbClr val="595959"/>
                    </a:gs>
                  </a:gsLst>
                  <a:lin ang="5400000" scaled="0"/>
                </a:gradFill>
              </a:rPr>
              <a:t>(/healthcheck.aspx)</a:t>
            </a:r>
          </a:p>
          <a:p>
            <a:pPr>
              <a:lnSpc>
                <a:spcPct val="90000"/>
              </a:lnSpc>
              <a:spcBef>
                <a:spcPct val="20000"/>
              </a:spcBef>
              <a:buSzPct val="80000"/>
            </a:pPr>
            <a:endParaRPr lang="en-US" dirty="0">
              <a:gradFill>
                <a:gsLst>
                  <a:gs pos="0">
                    <a:srgbClr val="595959"/>
                  </a:gs>
                  <a:gs pos="86000">
                    <a:srgbClr val="595959"/>
                  </a:gs>
                </a:gsLst>
                <a:lin ang="5400000" scaled="0"/>
              </a:gradFill>
            </a:endParaRPr>
          </a:p>
          <a:p>
            <a:pPr>
              <a:lnSpc>
                <a:spcPct val="90000"/>
              </a:lnSpc>
              <a:spcBef>
                <a:spcPct val="20000"/>
              </a:spcBef>
              <a:buSzPct val="80000"/>
            </a:pPr>
            <a:r>
              <a:rPr lang="en-US" dirty="0" smtClean="0">
                <a:solidFill>
                  <a:schemeClr val="accent2"/>
                </a:solidFill>
              </a:rPr>
              <a:t>Looks for HTTP 200</a:t>
            </a:r>
          </a:p>
          <a:p>
            <a:pPr>
              <a:lnSpc>
                <a:spcPct val="90000"/>
              </a:lnSpc>
              <a:spcBef>
                <a:spcPct val="20000"/>
              </a:spcBef>
              <a:buSzPct val="80000"/>
            </a:pPr>
            <a:r>
              <a:rPr lang="en-US" dirty="0" smtClean="0">
                <a:solidFill>
                  <a:schemeClr val="accent2"/>
                </a:solidFill>
              </a:rPr>
              <a:t>(Omit Probe Path for TCP)</a:t>
            </a:r>
            <a:endParaRPr lang="en-US" dirty="0">
              <a:solidFill>
                <a:schemeClr val="accent2"/>
              </a:soli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9417882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Availability</a:t>
            </a:r>
          </a:p>
        </p:txBody>
      </p:sp>
    </p:spTree>
    <p:extLst>
      <p:ext uri="{BB962C8B-B14F-4D97-AF65-F5344CB8AC3E}">
        <p14:creationId xmlns:p14="http://schemas.microsoft.com/office/powerpoint/2010/main" val="38530121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Agreements	</a:t>
            </a:r>
            <a:endParaRPr lang="en-US" dirty="0"/>
          </a:p>
        </p:txBody>
      </p:sp>
      <p:sp>
        <p:nvSpPr>
          <p:cNvPr id="3" name="Content Placeholder 2"/>
          <p:cNvSpPr>
            <a:spLocks noGrp="1"/>
          </p:cNvSpPr>
          <p:nvPr>
            <p:ph type="body" sz="quarter" idx="10"/>
          </p:nvPr>
        </p:nvSpPr>
        <p:spPr>
          <a:xfrm>
            <a:off x="389436" y="960727"/>
            <a:ext cx="8363938" cy="3808735"/>
          </a:xfrm>
        </p:spPr>
        <p:txBody>
          <a:bodyPr/>
          <a:lstStyle/>
          <a:p>
            <a:pPr>
              <a:lnSpc>
                <a:spcPct val="100000"/>
              </a:lnSpc>
              <a:spcBef>
                <a:spcPts val="900"/>
              </a:spcBef>
              <a:spcAft>
                <a:spcPts val="0"/>
              </a:spcAft>
            </a:pPr>
            <a:r>
              <a:rPr lang="en-US" dirty="0" smtClean="0">
                <a:solidFill>
                  <a:schemeClr val="accent2">
                    <a:alpha val="99000"/>
                  </a:schemeClr>
                </a:solidFill>
              </a:rPr>
              <a:t>99.95% </a:t>
            </a:r>
            <a:r>
              <a:rPr lang="en-US" dirty="0">
                <a:solidFill>
                  <a:schemeClr val="accent2">
                    <a:alpha val="99000"/>
                  </a:schemeClr>
                </a:solidFill>
              </a:rPr>
              <a:t>for </a:t>
            </a:r>
            <a:r>
              <a:rPr lang="en-US" dirty="0" smtClean="0">
                <a:solidFill>
                  <a:schemeClr val="accent2">
                    <a:alpha val="99000"/>
                  </a:schemeClr>
                </a:solidFill>
              </a:rPr>
              <a:t>multiple </a:t>
            </a:r>
            <a:r>
              <a:rPr lang="en-US" dirty="0">
                <a:solidFill>
                  <a:schemeClr val="accent2">
                    <a:alpha val="99000"/>
                  </a:schemeClr>
                </a:solidFill>
              </a:rPr>
              <a:t>role instances</a:t>
            </a:r>
          </a:p>
          <a:p>
            <a:pPr lvl="1">
              <a:lnSpc>
                <a:spcPct val="100000"/>
              </a:lnSpc>
            </a:pPr>
            <a:r>
              <a:rPr lang="en-US" dirty="0" smtClean="0"/>
              <a:t>4.38 hours </a:t>
            </a:r>
            <a:r>
              <a:rPr lang="en-US" dirty="0"/>
              <a:t>of downtime per year</a:t>
            </a:r>
          </a:p>
          <a:p>
            <a:pPr>
              <a:lnSpc>
                <a:spcPct val="100000"/>
              </a:lnSpc>
              <a:spcBef>
                <a:spcPts val="900"/>
              </a:spcBef>
              <a:spcAft>
                <a:spcPts val="0"/>
              </a:spcAft>
            </a:pPr>
            <a:r>
              <a:rPr lang="en-US" dirty="0" smtClean="0">
                <a:solidFill>
                  <a:schemeClr val="accent2">
                    <a:alpha val="99000"/>
                  </a:schemeClr>
                </a:solidFill>
              </a:rPr>
              <a:t>99.9% </a:t>
            </a:r>
            <a:r>
              <a:rPr lang="en-US" dirty="0">
                <a:solidFill>
                  <a:schemeClr val="accent2">
                    <a:alpha val="99000"/>
                  </a:schemeClr>
                </a:solidFill>
              </a:rPr>
              <a:t>for single </a:t>
            </a:r>
            <a:r>
              <a:rPr lang="en-US" dirty="0" smtClean="0">
                <a:solidFill>
                  <a:schemeClr val="accent2">
                    <a:alpha val="99000"/>
                  </a:schemeClr>
                </a:solidFill>
              </a:rPr>
              <a:t>role instances</a:t>
            </a:r>
            <a:endParaRPr lang="en-US" dirty="0">
              <a:solidFill>
                <a:schemeClr val="accent2">
                  <a:alpha val="99000"/>
                </a:schemeClr>
              </a:solidFill>
            </a:endParaRPr>
          </a:p>
          <a:p>
            <a:pPr lvl="1">
              <a:lnSpc>
                <a:spcPct val="100000"/>
              </a:lnSpc>
            </a:pPr>
            <a:r>
              <a:rPr lang="en-US" dirty="0"/>
              <a:t>8.75 </a:t>
            </a:r>
            <a:r>
              <a:rPr lang="en-US" dirty="0" smtClean="0"/>
              <a:t>hours </a:t>
            </a:r>
            <a:r>
              <a:rPr lang="en-US" dirty="0"/>
              <a:t>of downtime per </a:t>
            </a:r>
            <a:r>
              <a:rPr lang="en-US" dirty="0" smtClean="0"/>
              <a:t>year</a:t>
            </a:r>
            <a:endParaRPr lang="en-US" dirty="0"/>
          </a:p>
          <a:p>
            <a:pPr>
              <a:lnSpc>
                <a:spcPct val="100000"/>
              </a:lnSpc>
              <a:spcBef>
                <a:spcPts val="900"/>
              </a:spcBef>
              <a:spcAft>
                <a:spcPts val="0"/>
              </a:spcAft>
            </a:pPr>
            <a:r>
              <a:rPr lang="en-US" dirty="0" smtClean="0">
                <a:solidFill>
                  <a:schemeClr val="accent2">
                    <a:alpha val="99000"/>
                  </a:schemeClr>
                </a:solidFill>
              </a:rPr>
              <a:t>What’s included</a:t>
            </a:r>
            <a:endParaRPr lang="en-US" dirty="0">
              <a:solidFill>
                <a:schemeClr val="accent2">
                  <a:alpha val="99000"/>
                </a:schemeClr>
              </a:solidFill>
            </a:endParaRPr>
          </a:p>
          <a:p>
            <a:pPr lvl="1">
              <a:lnSpc>
                <a:spcPct val="100000"/>
              </a:lnSpc>
            </a:pPr>
            <a:r>
              <a:rPr lang="en-US" dirty="0"/>
              <a:t>Compute Hardware failure (disk, </a:t>
            </a:r>
            <a:r>
              <a:rPr lang="en-US" dirty="0" err="1"/>
              <a:t>cpu</a:t>
            </a:r>
            <a:r>
              <a:rPr lang="en-US" dirty="0"/>
              <a:t>, memory)</a:t>
            </a:r>
          </a:p>
          <a:p>
            <a:pPr lvl="1">
              <a:lnSpc>
                <a:spcPct val="100000"/>
              </a:lnSpc>
            </a:pPr>
            <a:r>
              <a:rPr lang="en-US" dirty="0"/>
              <a:t>Datacenter failures - Network failure, power failure</a:t>
            </a:r>
          </a:p>
          <a:p>
            <a:pPr lvl="1">
              <a:lnSpc>
                <a:spcPct val="100000"/>
              </a:lnSpc>
            </a:pPr>
            <a:r>
              <a:rPr lang="en-US" dirty="0"/>
              <a:t>Hardware </a:t>
            </a:r>
            <a:r>
              <a:rPr lang="en-US" dirty="0" smtClean="0"/>
              <a:t>upgrades, Software </a:t>
            </a:r>
            <a:r>
              <a:rPr lang="en-US" dirty="0"/>
              <a:t>maintenance – Host OS </a:t>
            </a:r>
            <a:r>
              <a:rPr lang="en-US" dirty="0" smtClean="0"/>
              <a:t>Updates</a:t>
            </a:r>
          </a:p>
          <a:p>
            <a:pPr lvl="1">
              <a:lnSpc>
                <a:spcPct val="100000"/>
              </a:lnSpc>
            </a:pPr>
            <a:r>
              <a:rPr lang="en-US" dirty="0" smtClean="0"/>
              <a:t>Planned downtime – 6 day notice, 6 hour window, 25 minute downtime</a:t>
            </a:r>
            <a:endParaRPr lang="en-US" dirty="0"/>
          </a:p>
          <a:p>
            <a:pPr>
              <a:lnSpc>
                <a:spcPct val="100000"/>
              </a:lnSpc>
              <a:spcBef>
                <a:spcPts val="900"/>
              </a:spcBef>
              <a:spcAft>
                <a:spcPts val="0"/>
              </a:spcAft>
            </a:pPr>
            <a:r>
              <a:rPr lang="en-US" dirty="0">
                <a:solidFill>
                  <a:schemeClr val="accent2">
                    <a:alpha val="99000"/>
                  </a:schemeClr>
                </a:solidFill>
              </a:rPr>
              <a:t>What is not included</a:t>
            </a:r>
          </a:p>
          <a:p>
            <a:pPr lvl="1">
              <a:lnSpc>
                <a:spcPct val="100000"/>
              </a:lnSpc>
            </a:pPr>
            <a:r>
              <a:rPr lang="en-US" dirty="0"/>
              <a:t>VM Container </a:t>
            </a:r>
            <a:r>
              <a:rPr lang="en-US" dirty="0" smtClean="0"/>
              <a:t>crashes, Guest </a:t>
            </a:r>
            <a:r>
              <a:rPr lang="en-US" dirty="0"/>
              <a:t>OS Updates</a:t>
            </a:r>
          </a:p>
        </p:txBody>
      </p:sp>
      <p:grpSp>
        <p:nvGrpSpPr>
          <p:cNvPr id="4" name="Group 3"/>
          <p:cNvGrpSpPr/>
          <p:nvPr/>
        </p:nvGrpSpPr>
        <p:grpSpPr bwMode="black">
          <a:xfrm>
            <a:off x="6425459" y="1724525"/>
            <a:ext cx="2132942" cy="2195277"/>
            <a:chOff x="3422650" y="3467100"/>
            <a:chExt cx="533400" cy="549275"/>
          </a:xfrm>
          <a:solidFill>
            <a:srgbClr val="FFFFFF"/>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80315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and Update Domains</a:t>
            </a:r>
            <a:endParaRPr lang="en-NZ" dirty="0"/>
          </a:p>
        </p:txBody>
      </p:sp>
      <p:sp>
        <p:nvSpPr>
          <p:cNvPr id="3" name="Text Placeholder 2"/>
          <p:cNvSpPr>
            <a:spLocks noGrp="1"/>
          </p:cNvSpPr>
          <p:nvPr>
            <p:ph type="body" sz="quarter" idx="10"/>
          </p:nvPr>
        </p:nvSpPr>
        <p:spPr>
          <a:xfrm>
            <a:off x="389436" y="1085852"/>
            <a:ext cx="5376860" cy="3503523"/>
          </a:xfrm>
        </p:spPr>
        <p:txBody>
          <a:bodyPr/>
          <a:lstStyle/>
          <a:p>
            <a:r>
              <a:rPr lang="en-NZ" sz="2700" dirty="0">
                <a:solidFill>
                  <a:schemeClr val="accent2">
                    <a:alpha val="99000"/>
                  </a:schemeClr>
                </a:solidFill>
              </a:rPr>
              <a:t>Fault Domains</a:t>
            </a:r>
          </a:p>
          <a:p>
            <a:pPr lvl="1"/>
            <a:r>
              <a:rPr lang="en-NZ" dirty="0" smtClean="0"/>
              <a:t>Represent groups of  resources anticipated to fail together</a:t>
            </a:r>
          </a:p>
          <a:p>
            <a:pPr lvl="1"/>
            <a:r>
              <a:rPr lang="en-NZ" sz="1200" dirty="0"/>
              <a:t>i.e. Same rack, same server</a:t>
            </a:r>
          </a:p>
          <a:p>
            <a:pPr lvl="1"/>
            <a:r>
              <a:rPr lang="en-NZ" dirty="0" smtClean="0"/>
              <a:t>Fabric spreads instances across fault at least 2 fault domains</a:t>
            </a:r>
          </a:p>
          <a:p>
            <a:pPr lvl="1"/>
            <a:endParaRPr lang="en-NZ" dirty="0" smtClean="0"/>
          </a:p>
          <a:p>
            <a:r>
              <a:rPr lang="en-NZ" sz="2700" dirty="0">
                <a:solidFill>
                  <a:schemeClr val="accent2">
                    <a:alpha val="99000"/>
                  </a:schemeClr>
                </a:solidFill>
              </a:rPr>
              <a:t>Update Domains</a:t>
            </a:r>
          </a:p>
          <a:p>
            <a:pPr lvl="1"/>
            <a:r>
              <a:rPr lang="en-NZ" dirty="0" smtClean="0"/>
              <a:t>Represents groups of resources that will be updated together</a:t>
            </a:r>
          </a:p>
          <a:p>
            <a:pPr lvl="1"/>
            <a:r>
              <a:rPr lang="en-NZ" dirty="0" smtClean="0"/>
              <a:t>Host OS updates </a:t>
            </a:r>
            <a:r>
              <a:rPr lang="en-NZ" dirty="0" err="1" smtClean="0"/>
              <a:t>honor</a:t>
            </a:r>
            <a:r>
              <a:rPr lang="en-NZ" dirty="0" smtClean="0"/>
              <a:t> service update domains</a:t>
            </a:r>
          </a:p>
          <a:p>
            <a:pPr lvl="1"/>
            <a:r>
              <a:rPr lang="en-NZ" dirty="0" smtClean="0"/>
              <a:t>Specified in service definition</a:t>
            </a:r>
          </a:p>
          <a:p>
            <a:pPr lvl="1"/>
            <a:r>
              <a:rPr lang="en-NZ" dirty="0" smtClean="0"/>
              <a:t>Default of 5 (up to 20)</a:t>
            </a:r>
          </a:p>
          <a:p>
            <a:pPr lvl="1"/>
            <a:endParaRPr lang="en-NZ" dirty="0" smtClean="0"/>
          </a:p>
          <a:p>
            <a:r>
              <a:rPr lang="en-NZ" sz="2700" dirty="0">
                <a:solidFill>
                  <a:schemeClr val="accent2">
                    <a:alpha val="99000"/>
                  </a:schemeClr>
                </a:solidFill>
              </a:rPr>
              <a:t>Fabric spreads role instances across Update Domains and Fault Domains</a:t>
            </a:r>
          </a:p>
        </p:txBody>
      </p:sp>
      <p:sp>
        <p:nvSpPr>
          <p:cNvPr id="7" name="Freeform 11"/>
          <p:cNvSpPr>
            <a:spLocks noEditPoints="1"/>
          </p:cNvSpPr>
          <p:nvPr/>
        </p:nvSpPr>
        <p:spPr bwMode="black">
          <a:xfrm>
            <a:off x="6355625" y="2098433"/>
            <a:ext cx="1737353" cy="173644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4610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5428710"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2"/>
            </p:custDataLst>
          </p:nvPr>
        </p:nvSpPr>
        <p:spPr bwMode="auto">
          <a:xfrm>
            <a:off x="5547771"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31" name="Title 30"/>
          <p:cNvSpPr>
            <a:spLocks noGrp="1"/>
          </p:cNvSpPr>
          <p:nvPr>
            <p:ph type="title"/>
          </p:nvPr>
        </p:nvSpPr>
        <p:spPr/>
        <p:txBody>
          <a:bodyPr/>
          <a:lstStyle/>
          <a:p>
            <a:r>
              <a:rPr lang="en-NZ" dirty="0" smtClean="0"/>
              <a:t>Fault and Update Domains</a:t>
            </a:r>
            <a:endParaRPr lang="en-NZ" dirty="0"/>
          </a:p>
        </p:txBody>
      </p:sp>
      <p:sp>
        <p:nvSpPr>
          <p:cNvPr id="3" name="Rectangle 2"/>
          <p:cNvSpPr/>
          <p:nvPr>
            <p:custDataLst>
              <p:tags r:id="rId3"/>
            </p:custDataLst>
          </p:nvPr>
        </p:nvSpPr>
        <p:spPr bwMode="auto">
          <a:xfrm>
            <a:off x="1688492"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4"/>
            </p:custDataLst>
          </p:nvPr>
        </p:nvSpPr>
        <p:spPr bwMode="auto">
          <a:xfrm>
            <a:off x="1807553"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5" name="Rectangle 4"/>
          <p:cNvSpPr/>
          <p:nvPr>
            <p:custDataLst>
              <p:tags r:id="rId5"/>
            </p:custDataLst>
          </p:nvPr>
        </p:nvSpPr>
        <p:spPr bwMode="auto">
          <a:xfrm>
            <a:off x="1933316" y="1799416"/>
            <a:ext cx="5249369"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6"/>
            </p:custDataLst>
          </p:nvPr>
        </p:nvSpPr>
        <p:spPr bwMode="auto">
          <a:xfrm>
            <a:off x="2139109" y="2137542"/>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7" name="Rectangle 6"/>
          <p:cNvSpPr/>
          <p:nvPr>
            <p:custDataLst>
              <p:tags r:id="rId7"/>
            </p:custDataLst>
          </p:nvPr>
        </p:nvSpPr>
        <p:spPr bwMode="auto">
          <a:xfrm>
            <a:off x="2139109"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8" name="Rectangle 7"/>
          <p:cNvSpPr/>
          <p:nvPr>
            <p:custDataLst>
              <p:tags r:id="rId8"/>
            </p:custDataLst>
          </p:nvPr>
        </p:nvSpPr>
        <p:spPr bwMode="auto">
          <a:xfrm>
            <a:off x="1943365" y="3192159"/>
            <a:ext cx="5249369"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9"/>
            </p:custDataLst>
          </p:nvPr>
        </p:nvSpPr>
        <p:spPr bwMode="auto">
          <a:xfrm>
            <a:off x="2139109"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0" name="Rectangle 9"/>
          <p:cNvSpPr/>
          <p:nvPr>
            <p:custDataLst>
              <p:tags r:id="rId10"/>
            </p:custDataLst>
          </p:nvPr>
        </p:nvSpPr>
        <p:spPr bwMode="auto">
          <a:xfrm>
            <a:off x="2139109"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4" name="Rectangle 13"/>
          <p:cNvSpPr/>
          <p:nvPr>
            <p:custDataLst>
              <p:tags r:id="rId11"/>
            </p:custDataLst>
          </p:nvPr>
        </p:nvSpPr>
        <p:spPr bwMode="auto">
          <a:xfrm>
            <a:off x="5879326" y="2129507"/>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5" name="Rectangle 14"/>
          <p:cNvSpPr/>
          <p:nvPr>
            <p:custDataLst>
              <p:tags r:id="rId12"/>
            </p:custDataLst>
          </p:nvPr>
        </p:nvSpPr>
        <p:spPr bwMode="auto">
          <a:xfrm>
            <a:off x="5879326"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7" name="Rectangle 16"/>
          <p:cNvSpPr/>
          <p:nvPr>
            <p:custDataLst>
              <p:tags r:id="rId13"/>
            </p:custDataLst>
          </p:nvPr>
        </p:nvSpPr>
        <p:spPr bwMode="auto">
          <a:xfrm>
            <a:off x="5879326"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8" name="Rectangle 17"/>
          <p:cNvSpPr/>
          <p:nvPr>
            <p:custDataLst>
              <p:tags r:id="rId14"/>
            </p:custDataLst>
          </p:nvPr>
        </p:nvSpPr>
        <p:spPr bwMode="auto">
          <a:xfrm>
            <a:off x="5879326"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9" name="Rectangle 18"/>
          <p:cNvSpPr/>
          <p:nvPr>
            <p:custDataLst>
              <p:tags r:id="rId15"/>
            </p:custDataLst>
          </p:nvPr>
        </p:nvSpPr>
        <p:spPr bwMode="auto">
          <a:xfrm>
            <a:off x="1749698" y="2102225"/>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0" name="Rectangle 19"/>
          <p:cNvSpPr/>
          <p:nvPr>
            <p:custDataLst>
              <p:tags r:id="rId16"/>
            </p:custDataLst>
          </p:nvPr>
        </p:nvSpPr>
        <p:spPr bwMode="auto">
          <a:xfrm>
            <a:off x="1749698" y="2569982"/>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
        <p:nvSpPr>
          <p:cNvPr id="21" name="Rectangle 20"/>
          <p:cNvSpPr/>
          <p:nvPr>
            <p:custDataLst>
              <p:tags r:id="rId17"/>
            </p:custDataLst>
          </p:nvPr>
        </p:nvSpPr>
        <p:spPr bwMode="auto">
          <a:xfrm>
            <a:off x="1749698" y="3494969"/>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2" name="Rectangle 21"/>
          <p:cNvSpPr/>
          <p:nvPr>
            <p:custDataLst>
              <p:tags r:id="rId18"/>
            </p:custDataLst>
          </p:nvPr>
        </p:nvSpPr>
        <p:spPr bwMode="auto">
          <a:xfrm>
            <a:off x="1749698" y="3962726"/>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Tree>
    <p:extLst>
      <p:ext uri="{BB962C8B-B14F-4D97-AF65-F5344CB8AC3E}">
        <p14:creationId xmlns:p14="http://schemas.microsoft.com/office/powerpoint/2010/main" val="21071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0"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xfrm>
            <a:off x="389436" y="171455"/>
            <a:ext cx="8363938" cy="844847"/>
          </a:xfrm>
        </p:spPr>
        <p:txBody>
          <a:bodyPr/>
          <a:lstStyle/>
          <a:p>
            <a:r>
              <a:rPr lang="en-NZ" dirty="0" smtClean="0"/>
              <a:t>Virtual Machine Availability Sets</a:t>
            </a:r>
            <a:br>
              <a:rPr lang="en-NZ" dirty="0" smtClean="0"/>
            </a:br>
            <a:r>
              <a:rPr lang="en-US" sz="2000" dirty="0">
                <a:solidFill>
                  <a:schemeClr val="accent4">
                    <a:lumMod val="75000"/>
                    <a:alpha val="99000"/>
                  </a:schemeClr>
                </a:solidFill>
              </a:rPr>
              <a:t>Update Domains are honored by host OS updates</a:t>
            </a:r>
            <a:endParaRPr lang="en-NZ" dirty="0">
              <a:solidFill>
                <a:schemeClr val="accent2"/>
              </a:solidFill>
            </a:endParaRPr>
          </a:p>
        </p:txBody>
      </p:sp>
      <p:sp>
        <p:nvSpPr>
          <p:cNvPr id="3" name="Rectangle 2"/>
          <p:cNvSpPr/>
          <p:nvPr>
            <p:custDataLst>
              <p:tags r:id="rId1"/>
            </p:custDataLst>
          </p:nvPr>
        </p:nvSpPr>
        <p:spPr bwMode="auto">
          <a:xfrm>
            <a:off x="1688492"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1807553"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5428710"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5547771"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1749698" y="1895668"/>
            <a:ext cx="5628072" cy="1199636"/>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21" name="Rectangle 20"/>
          <p:cNvSpPr/>
          <p:nvPr>
            <p:custDataLst>
              <p:tags r:id="rId6"/>
            </p:custDataLst>
          </p:nvPr>
        </p:nvSpPr>
        <p:spPr bwMode="auto">
          <a:xfrm>
            <a:off x="1749698" y="3288409"/>
            <a:ext cx="5628072" cy="1235534"/>
          </a:xfrm>
          <a:prstGeom prst="rect">
            <a:avLst/>
          </a:prstGeom>
          <a:solidFill>
            <a:schemeClr val="accent4">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5" name="Rectangle 4"/>
          <p:cNvSpPr/>
          <p:nvPr>
            <p:custDataLst>
              <p:tags r:id="rId7"/>
            </p:custDataLst>
          </p:nvPr>
        </p:nvSpPr>
        <p:spPr bwMode="auto">
          <a:xfrm>
            <a:off x="1933316"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1933316"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5673532"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5673532"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139109" y="2233794"/>
            <a:ext cx="1097566" cy="75447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139109"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5879326" y="2225755"/>
            <a:ext cx="1097566" cy="762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5879326"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20" name="Rectangle 19"/>
          <p:cNvSpPr/>
          <p:nvPr/>
        </p:nvSpPr>
        <p:spPr>
          <a:xfrm>
            <a:off x="6091655" y="2627555"/>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2" name="Rectangle 21"/>
          <p:cNvSpPr/>
          <p:nvPr/>
        </p:nvSpPr>
        <p:spPr>
          <a:xfrm>
            <a:off x="6080220" y="4072571"/>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 name="TextBox 1"/>
          <p:cNvSpPr txBox="1"/>
          <p:nvPr/>
        </p:nvSpPr>
        <p:spPr>
          <a:xfrm>
            <a:off x="2400958" y="2735032"/>
            <a:ext cx="511091" cy="197362"/>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rgbClr val="595959"/>
                </a:solidFill>
              </a:rPr>
              <a:t>UD #1</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2351437" y="4056896"/>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#1</a:t>
            </a:r>
          </a:p>
        </p:txBody>
      </p:sp>
    </p:spTree>
    <p:extLst>
      <p:ext uri="{BB962C8B-B14F-4D97-AF65-F5344CB8AC3E}">
        <p14:creationId xmlns:p14="http://schemas.microsoft.com/office/powerpoint/2010/main" val="6237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2"/>
            </p:custDataLst>
          </p:nvPr>
        </p:nvSpPr>
        <p:spPr bwMode="auto">
          <a:xfrm>
            <a:off x="3620999" y="1674810"/>
            <a:ext cx="3902203"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4" name="Rectangle 33"/>
          <p:cNvSpPr/>
          <p:nvPr>
            <p:custDataLst>
              <p:tags r:id="rId3"/>
            </p:custDataLst>
          </p:nvPr>
        </p:nvSpPr>
        <p:spPr bwMode="auto">
          <a:xfrm>
            <a:off x="1485810" y="1674810"/>
            <a:ext cx="1954324"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7" name="Rectangle 26"/>
          <p:cNvSpPr/>
          <p:nvPr/>
        </p:nvSpPr>
        <p:spPr bwMode="auto">
          <a:xfrm>
            <a:off x="1703724"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19" name="Rectangle 18"/>
          <p:cNvSpPr/>
          <p:nvPr/>
        </p:nvSpPr>
        <p:spPr bwMode="auto">
          <a:xfrm>
            <a:off x="3859459"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31" name="Rectangle 30"/>
          <p:cNvSpPr/>
          <p:nvPr/>
        </p:nvSpPr>
        <p:spPr bwMode="auto">
          <a:xfrm>
            <a:off x="5548647" y="2258016"/>
            <a:ext cx="1615828"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grpSp>
        <p:nvGrpSpPr>
          <p:cNvPr id="3" name="Group 2"/>
          <p:cNvGrpSpPr/>
          <p:nvPr/>
        </p:nvGrpSpPr>
        <p:grpSpPr>
          <a:xfrm>
            <a:off x="1818905" y="2403588"/>
            <a:ext cx="1288134" cy="833158"/>
            <a:chOff x="9266874" y="5989713"/>
            <a:chExt cx="1717064" cy="1110877"/>
          </a:xfrm>
        </p:grpSpPr>
        <p:sp>
          <p:nvSpPr>
            <p:cNvPr id="22"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1" name="Freeform 6"/>
            <p:cNvSpPr>
              <a:spLocks noEditPoints="1"/>
            </p:cNvSpPr>
            <p:nvPr/>
          </p:nvSpPr>
          <p:spPr bwMode="auto">
            <a:xfrm>
              <a:off x="9266874"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a:t>
              </a:r>
            </a:p>
          </p:txBody>
        </p:sp>
      </p:grpSp>
      <p:grpSp>
        <p:nvGrpSpPr>
          <p:cNvPr id="24" name="Group 23"/>
          <p:cNvGrpSpPr/>
          <p:nvPr/>
        </p:nvGrpSpPr>
        <p:grpSpPr>
          <a:xfrm>
            <a:off x="3974639" y="2403588"/>
            <a:ext cx="1288134" cy="833158"/>
            <a:chOff x="9577821" y="5989713"/>
            <a:chExt cx="1717064" cy="1110877"/>
          </a:xfrm>
        </p:grpSpPr>
        <p:sp>
          <p:nvSpPr>
            <p:cNvPr id="25" name="Freeform 6"/>
            <p:cNvSpPr>
              <a:spLocks noEditPoints="1"/>
            </p:cNvSpPr>
            <p:nvPr/>
          </p:nvSpPr>
          <p:spPr bwMode="auto">
            <a:xfrm rot="10800000">
              <a:off x="9679060" y="6011482"/>
              <a:ext cx="1563519" cy="955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6" name="Freeform 6"/>
            <p:cNvSpPr>
              <a:spLocks noEditPoints="1"/>
            </p:cNvSpPr>
            <p:nvPr/>
          </p:nvSpPr>
          <p:spPr bwMode="auto">
            <a:xfrm>
              <a:off x="9577821"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Primary</a:t>
              </a:r>
            </a:p>
          </p:txBody>
        </p:sp>
      </p:grpSp>
      <p:grpSp>
        <p:nvGrpSpPr>
          <p:cNvPr id="28" name="Group 27"/>
          <p:cNvGrpSpPr/>
          <p:nvPr/>
        </p:nvGrpSpPr>
        <p:grpSpPr>
          <a:xfrm>
            <a:off x="5663833" y="2403588"/>
            <a:ext cx="1403318" cy="833158"/>
            <a:chOff x="9266874" y="5989713"/>
            <a:chExt cx="1870603" cy="1110877"/>
          </a:xfrm>
        </p:grpSpPr>
        <p:sp>
          <p:nvSpPr>
            <p:cNvPr id="29"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30" name="Freeform 6"/>
            <p:cNvSpPr>
              <a:spLocks noEditPoints="1"/>
            </p:cNvSpPr>
            <p:nvPr/>
          </p:nvSpPr>
          <p:spPr bwMode="auto">
            <a:xfrm>
              <a:off x="9266874" y="5989713"/>
              <a:ext cx="1870603"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Secondary</a:t>
              </a:r>
            </a:p>
          </p:txBody>
        </p:sp>
      </p:grpSp>
      <p:graphicFrame>
        <p:nvGraphicFramePr>
          <p:cNvPr id="10" name="Object 9" hidden="1"/>
          <p:cNvGraphicFramePr>
            <a:graphicFrameLocks noChangeAspect="1"/>
          </p:cNvGraphicFramePr>
          <p:nvPr>
            <p:custDataLst>
              <p:tags r:id="rId4"/>
            </p:custDataLst>
            <p:extLst>
              <p:ext uri="{D42A27DB-BD31-4B8C-83A1-F6EECF244321}">
                <p14:modId xmlns:p14="http://schemas.microsoft.com/office/powerpoint/2010/main" val="1905846817"/>
              </p:ext>
            </p:extLst>
          </p:nvPr>
        </p:nvGraphicFramePr>
        <p:xfrm>
          <a:off x="1" y="6"/>
          <a:ext cx="119094" cy="119063"/>
        </p:xfrm>
        <a:graphic>
          <a:graphicData uri="http://schemas.openxmlformats.org/presentationml/2006/ole">
            <mc:AlternateContent xmlns:mc="http://schemas.openxmlformats.org/markup-compatibility/2006">
              <mc:Choice xmlns:v="urn:schemas-microsoft-com:vml" Requires="v">
                <p:oleObj spid="_x0000_s5252"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6"/>
                        <a:ext cx="119094" cy="119063"/>
                      </a:xfrm>
                      <a:prstGeom prst="rect">
                        <a:avLst/>
                      </a:prstGeom>
                    </p:spPr>
                  </p:pic>
                </p:oleObj>
              </mc:Fallback>
            </mc:AlternateContent>
          </a:graphicData>
        </a:graphic>
      </p:graphicFrame>
      <p:sp>
        <p:nvSpPr>
          <p:cNvPr id="4" name="Title 3"/>
          <p:cNvSpPr>
            <a:spLocks noGrp="1"/>
          </p:cNvSpPr>
          <p:nvPr>
            <p:ph type="title"/>
            <p:custDataLst>
              <p:tags r:id="rId5"/>
            </p:custDataLst>
          </p:nvPr>
        </p:nvSpPr>
        <p:spPr/>
        <p:txBody>
          <a:bodyPr/>
          <a:lstStyle/>
          <a:p>
            <a:r>
              <a:rPr lang="en-US" dirty="0" smtClean="0"/>
              <a:t>How Does this Relate to SLA?</a:t>
            </a:r>
            <a:endParaRPr lang="en-US" dirty="0"/>
          </a:p>
        </p:txBody>
      </p:sp>
      <p:sp>
        <p:nvSpPr>
          <p:cNvPr id="36" name="TextBox 35"/>
          <p:cNvSpPr txBox="1"/>
          <p:nvPr>
            <p:custDataLst>
              <p:tags r:id="rId6"/>
            </p:custDataLst>
          </p:nvPr>
        </p:nvSpPr>
        <p:spPr>
          <a:xfrm>
            <a:off x="2099859" y="3987030"/>
            <a:ext cx="727071"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99.9</a:t>
            </a:r>
          </a:p>
        </p:txBody>
      </p:sp>
      <p:sp>
        <p:nvSpPr>
          <p:cNvPr id="37" name="TextBox 36"/>
          <p:cNvSpPr txBox="1"/>
          <p:nvPr>
            <p:custDataLst>
              <p:tags r:id="rId7"/>
            </p:custDataLst>
          </p:nvPr>
        </p:nvSpPr>
        <p:spPr>
          <a:xfrm>
            <a:off x="4999319" y="3995290"/>
            <a:ext cx="1145563"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&gt;= 99.95</a:t>
            </a:r>
          </a:p>
        </p:txBody>
      </p:sp>
      <p:cxnSp>
        <p:nvCxnSpPr>
          <p:cNvPr id="5" name="Straight Connector 4"/>
          <p:cNvCxnSpPr/>
          <p:nvPr/>
        </p:nvCxnSpPr>
        <p:spPr>
          <a:xfrm>
            <a:off x="3620997" y="1674953"/>
            <a:ext cx="0" cy="2290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custDataLst>
              <p:tags r:id="rId8"/>
            </p:custDataLst>
          </p:nvPr>
        </p:nvSpPr>
        <p:spPr>
          <a:xfrm>
            <a:off x="3807047" y="1794218"/>
            <a:ext cx="1623319" cy="276999"/>
          </a:xfrm>
          <a:prstGeom prst="rect">
            <a:avLst/>
          </a:prstGeom>
          <a:noFill/>
        </p:spPr>
        <p:txBody>
          <a:bodyPr wrap="none" lIns="0" tIns="0" rIns="0" bIns="0" rtlCol="0">
            <a:spAutoFit/>
          </a:bodyPr>
          <a:lstStyle/>
          <a:p>
            <a:pPr algn="ctr" defTabSz="914096" fontAlgn="base">
              <a:spcBef>
                <a:spcPct val="0"/>
              </a:spcBef>
              <a:spcAft>
                <a:spcPct val="0"/>
              </a:spcAft>
            </a:pPr>
            <a:r>
              <a:rPr lang="en-US" b="1" dirty="0">
                <a:solidFill>
                  <a:schemeClr val="bg1">
                    <a:alpha val="99000"/>
                  </a:schemeClr>
                </a:solidFill>
                <a:ea typeface="Segoe UI" pitchFamily="34" charset="0"/>
                <a:cs typeface="Segoe UI" pitchFamily="34" charset="0"/>
              </a:rPr>
              <a:t>Availability Set</a:t>
            </a:r>
          </a:p>
        </p:txBody>
      </p:sp>
    </p:spTree>
    <p:extLst>
      <p:ext uri="{BB962C8B-B14F-4D97-AF65-F5344CB8AC3E}">
        <p14:creationId xmlns:p14="http://schemas.microsoft.com/office/powerpoint/2010/main" val="4183782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animBg="1"/>
      <p:bldP spid="27" grpId="0" animBg="1"/>
      <p:bldP spid="19" grpId="0" animBg="1"/>
      <p:bldP spid="31" grpId="0" animBg="1"/>
      <p:bldP spid="36" grpId="0"/>
      <p:bldP spid="37"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5601840" y="36643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sp>
        <p:nvSpPr>
          <p:cNvPr id="55" name="Rectangle 54"/>
          <p:cNvSpPr/>
          <p:nvPr/>
        </p:nvSpPr>
        <p:spPr bwMode="auto">
          <a:xfrm>
            <a:off x="5601840" y="13771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grpSp>
        <p:nvGrpSpPr>
          <p:cNvPr id="72" name="Group 71"/>
          <p:cNvGrpSpPr/>
          <p:nvPr/>
        </p:nvGrpSpPr>
        <p:grpSpPr>
          <a:xfrm>
            <a:off x="6022190" y="1575280"/>
            <a:ext cx="857950" cy="748974"/>
            <a:chOff x="5548009" y="5967195"/>
            <a:chExt cx="820134" cy="716148"/>
          </a:xfrm>
        </p:grpSpPr>
        <p:sp>
          <p:nvSpPr>
            <p:cNvPr id="73"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4"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grpSp>
        <p:nvGrpSpPr>
          <p:cNvPr id="75" name="Group 74"/>
          <p:cNvGrpSpPr/>
          <p:nvPr/>
        </p:nvGrpSpPr>
        <p:grpSpPr>
          <a:xfrm>
            <a:off x="6013263" y="3888076"/>
            <a:ext cx="857950" cy="748974"/>
            <a:chOff x="5548009" y="5967195"/>
            <a:chExt cx="820134" cy="716148"/>
          </a:xfrm>
        </p:grpSpPr>
        <p:sp>
          <p:nvSpPr>
            <p:cNvPr id="76"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7"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sp>
        <p:nvSpPr>
          <p:cNvPr id="2" name="Title 1"/>
          <p:cNvSpPr>
            <a:spLocks noGrp="1"/>
          </p:cNvSpPr>
          <p:nvPr>
            <p:ph type="title"/>
          </p:nvPr>
        </p:nvSpPr>
        <p:spPr/>
        <p:txBody>
          <a:bodyPr/>
          <a:lstStyle/>
          <a:p>
            <a:r>
              <a:rPr lang="en-US" dirty="0" smtClean="0"/>
              <a:t>End to End Highly Available Solution</a:t>
            </a:r>
            <a:endParaRPr lang="en-US" dirty="0"/>
          </a:p>
        </p:txBody>
      </p:sp>
      <p:sp>
        <p:nvSpPr>
          <p:cNvPr id="3" name="TextBox 2"/>
          <p:cNvSpPr txBox="1"/>
          <p:nvPr/>
        </p:nvSpPr>
        <p:spPr>
          <a:xfrm>
            <a:off x="377608" y="1020352"/>
            <a:ext cx="4225238" cy="415499"/>
          </a:xfrm>
          <a:prstGeom prst="rect">
            <a:avLst/>
          </a:prstGeom>
          <a:noFill/>
        </p:spPr>
        <p:txBody>
          <a:bodyPr wrap="none" lIns="0" tIns="0" rIns="0" bIns="0" rtlCol="0">
            <a:spAutoFit/>
          </a:bodyPr>
          <a:lstStyle/>
          <a:p>
            <a:pPr defTabSz="914400">
              <a:lnSpc>
                <a:spcPct val="90000"/>
              </a:lnSpc>
              <a:spcBef>
                <a:spcPct val="0"/>
              </a:spcBef>
            </a:pPr>
            <a:r>
              <a:rPr lang="en-US" sz="3000" dirty="0">
                <a:ln>
                  <a:solidFill>
                    <a:srgbClr val="FFFFFF">
                      <a:alpha val="0"/>
                    </a:srgbClr>
                  </a:solidFill>
                </a:ln>
                <a:solidFill>
                  <a:srgbClr val="00AEEF"/>
                </a:solidFill>
                <a:latin typeface="Segoe UI Light" pitchFamily="34" charset="0"/>
              </a:rPr>
              <a:t>Redundancy at every level</a:t>
            </a:r>
          </a:p>
        </p:txBody>
      </p:sp>
      <p:sp>
        <p:nvSpPr>
          <p:cNvPr id="27" name="Down Arrow 26"/>
          <p:cNvSpPr/>
          <p:nvPr/>
        </p:nvSpPr>
        <p:spPr bwMode="auto">
          <a:xfrm rot="18387314">
            <a:off x="1983238" y="2577058"/>
            <a:ext cx="250326" cy="673318"/>
          </a:xfrm>
          <a:prstGeom prst="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44" name="Rectangle 43"/>
          <p:cNvSpPr/>
          <p:nvPr/>
        </p:nvSpPr>
        <p:spPr bwMode="auto">
          <a:xfrm>
            <a:off x="2800902" y="3262270"/>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5" name="Rectangle 44"/>
          <p:cNvSpPr/>
          <p:nvPr/>
        </p:nvSpPr>
        <p:spPr bwMode="auto">
          <a:xfrm>
            <a:off x="2849732" y="3925092"/>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47" name="Rectangle 46"/>
          <p:cNvSpPr/>
          <p:nvPr/>
        </p:nvSpPr>
        <p:spPr bwMode="auto">
          <a:xfrm>
            <a:off x="2800902" y="1795481"/>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8" name="Rectangle 47"/>
          <p:cNvSpPr/>
          <p:nvPr/>
        </p:nvSpPr>
        <p:spPr bwMode="auto">
          <a:xfrm>
            <a:off x="2849732" y="2458303"/>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51" name="TextBox 50"/>
          <p:cNvSpPr txBox="1"/>
          <p:nvPr/>
        </p:nvSpPr>
        <p:spPr>
          <a:xfrm>
            <a:off x="2314490" y="3141220"/>
            <a:ext cx="278167" cy="249299"/>
          </a:xfrm>
          <a:prstGeom prst="rect">
            <a:avLst/>
          </a:prstGeom>
          <a:noFill/>
        </p:spPr>
        <p:txBody>
          <a:bodyPr wrap="square" lIns="0" tIns="0" rIns="0" bIns="0" rtlCol="0">
            <a:spAutoFit/>
          </a:bodyPr>
          <a:lstStyle/>
          <a:p>
            <a:pP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LB</a:t>
            </a:r>
          </a:p>
        </p:txBody>
      </p:sp>
      <p:cxnSp>
        <p:nvCxnSpPr>
          <p:cNvPr id="53" name="Elbow Connector 15"/>
          <p:cNvCxnSpPr>
            <a:stCxn id="51" idx="3"/>
          </p:cNvCxnSpPr>
          <p:nvPr/>
        </p:nvCxnSpPr>
        <p:spPr>
          <a:xfrm flipV="1">
            <a:off x="2592657" y="2732275"/>
            <a:ext cx="257075" cy="533595"/>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15"/>
          <p:cNvCxnSpPr>
            <a:stCxn id="51" idx="3"/>
            <a:endCxn id="45" idx="1"/>
          </p:cNvCxnSpPr>
          <p:nvPr/>
        </p:nvCxnSpPr>
        <p:spPr>
          <a:xfrm>
            <a:off x="2592657" y="3265870"/>
            <a:ext cx="257075" cy="914886"/>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Up-Down Arrow 59"/>
          <p:cNvSpPr/>
          <p:nvPr/>
        </p:nvSpPr>
        <p:spPr bwMode="auto">
          <a:xfrm>
            <a:off x="6326177" y="2690942"/>
            <a:ext cx="262214" cy="1086572"/>
          </a:xfrm>
          <a:prstGeom prst="up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61" name="Rectangle 60"/>
          <p:cNvSpPr/>
          <p:nvPr/>
        </p:nvSpPr>
        <p:spPr bwMode="auto">
          <a:xfrm>
            <a:off x="6920679" y="2702780"/>
            <a:ext cx="255731" cy="108657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none" lIns="68586" tIns="34293" rIns="68586" bIns="34293" numCol="1" rtlCol="0" anchor="ctr" anchorCtr="0" compatLnSpc="1">
            <a:prstTxWarp prst="textNoShape">
              <a:avLst/>
            </a:prstTxWarp>
          </a:bodyPr>
          <a:lstStyle/>
          <a:p>
            <a:pPr marL="0" lvl="1" algn="ctr" defTabSz="685609" fontAlgn="base">
              <a:spcBef>
                <a:spcPct val="0"/>
              </a:spcBef>
              <a:spcAft>
                <a:spcPct val="0"/>
              </a:spcAft>
              <a:buClr>
                <a:srgbClr val="FFC000"/>
              </a:buClr>
              <a:defRPr/>
            </a:pPr>
            <a:r>
              <a:rPr lang="en-US" sz="1400" kern="0" spc="-38" dirty="0">
                <a:solidFill>
                  <a:srgbClr val="FFFFFF">
                    <a:alpha val="99000"/>
                  </a:srgbClr>
                </a:solidFill>
                <a:ea typeface="Segoe UI" pitchFamily="34" charset="0"/>
                <a:cs typeface="Segoe UI" pitchFamily="34" charset="0"/>
              </a:rPr>
              <a:t>SQL Mirroring</a:t>
            </a:r>
          </a:p>
        </p:txBody>
      </p:sp>
      <p:sp>
        <p:nvSpPr>
          <p:cNvPr id="65" name="Rectangle 64"/>
          <p:cNvSpPr/>
          <p:nvPr/>
        </p:nvSpPr>
        <p:spPr bwMode="auto">
          <a:xfrm>
            <a:off x="5585700" y="1377007"/>
            <a:ext cx="1776869" cy="3612973"/>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66" name="Rectangle 65"/>
          <p:cNvSpPr/>
          <p:nvPr/>
        </p:nvSpPr>
        <p:spPr bwMode="auto">
          <a:xfrm>
            <a:off x="2800902" y="1795482"/>
            <a:ext cx="1626144" cy="2792431"/>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64" name="Group 63"/>
          <p:cNvGrpSpPr/>
          <p:nvPr/>
        </p:nvGrpSpPr>
        <p:grpSpPr>
          <a:xfrm>
            <a:off x="572021" y="1952730"/>
            <a:ext cx="1158220" cy="933170"/>
            <a:chOff x="762495" y="2603640"/>
            <a:chExt cx="1543891" cy="1244226"/>
          </a:xfrm>
        </p:grpSpPr>
        <p:grpSp>
          <p:nvGrpSpPr>
            <p:cNvPr id="68" name="Group 67"/>
            <p:cNvGrpSpPr/>
            <p:nvPr/>
          </p:nvGrpSpPr>
          <p:grpSpPr>
            <a:xfrm>
              <a:off x="762495" y="2603640"/>
              <a:ext cx="1543891" cy="871196"/>
              <a:chOff x="7683468" y="2188241"/>
              <a:chExt cx="1543891" cy="871196"/>
            </a:xfrm>
          </p:grpSpPr>
          <p:pic>
            <p:nvPicPr>
              <p:cNvPr id="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7994"/>
              <a:stretch/>
            </p:blipFill>
            <p:spPr bwMode="auto">
              <a:xfrm>
                <a:off x="7683468" y="2188241"/>
                <a:ext cx="1543891" cy="871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Freeform 6"/>
              <p:cNvSpPr>
                <a:spLocks noChangeAspect="1" noEditPoints="1"/>
              </p:cNvSpPr>
              <p:nvPr/>
            </p:nvSpPr>
            <p:spPr bwMode="black">
              <a:xfrm>
                <a:off x="8553388" y="2268211"/>
                <a:ext cx="481758" cy="487799"/>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defTabSz="914400"/>
                <a:endParaRPr lang="en-US">
                  <a:solidFill>
                    <a:srgbClr val="292929"/>
                  </a:solidFill>
                </a:endParaRPr>
              </a:p>
            </p:txBody>
          </p:sp>
        </p:grpSp>
        <p:sp>
          <p:nvSpPr>
            <p:cNvPr id="69" name="TextBox 68"/>
            <p:cNvSpPr txBox="1"/>
            <p:nvPr/>
          </p:nvSpPr>
          <p:spPr>
            <a:xfrm>
              <a:off x="914814" y="3515467"/>
              <a:ext cx="1239253" cy="332399"/>
            </a:xfrm>
            <a:prstGeom prst="rect">
              <a:avLst/>
            </a:prstGeom>
            <a:noFill/>
          </p:spPr>
          <p:txBody>
            <a:bodyPr wrap="square" lIns="0" tIns="0" rIns="0" bIns="0" rtlCol="0">
              <a:spAutoFit/>
            </a:bodyPr>
            <a:lstStyle/>
            <a:p>
              <a:pPr algn="ct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Internet</a:t>
              </a:r>
            </a:p>
          </p:txBody>
        </p:sp>
      </p:grpSp>
      <p:cxnSp>
        <p:nvCxnSpPr>
          <p:cNvPr id="5" name="Straight Arrow Connector 4"/>
          <p:cNvCxnSpPr>
            <a:stCxn id="66" idx="3"/>
            <a:endCxn id="65" idx="1"/>
          </p:cNvCxnSpPr>
          <p:nvPr/>
        </p:nvCxnSpPr>
        <p:spPr>
          <a:xfrm flipV="1">
            <a:off x="4427046" y="3183494"/>
            <a:ext cx="1158654" cy="820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31396" y="1383934"/>
            <a:ext cx="755720"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SQL-AVSET</a:t>
            </a:r>
            <a:endParaRPr lang="en-US" sz="1200" dirty="0">
              <a:solidFill>
                <a:srgbClr val="FF0000"/>
              </a:solidFill>
            </a:endParaRPr>
          </a:p>
        </p:txBody>
      </p:sp>
      <p:sp>
        <p:nvSpPr>
          <p:cNvPr id="62" name="TextBox 61"/>
          <p:cNvSpPr txBox="1"/>
          <p:nvPr/>
        </p:nvSpPr>
        <p:spPr>
          <a:xfrm>
            <a:off x="4539161" y="1791109"/>
            <a:ext cx="651525"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IIS-AVSET</a:t>
            </a:r>
            <a:endParaRPr lang="en-US" sz="1200" dirty="0">
              <a:solidFill>
                <a:srgbClr val="FF0000"/>
              </a:solidFill>
            </a:endParaRPr>
          </a:p>
        </p:txBody>
      </p:sp>
    </p:spTree>
    <p:extLst>
      <p:ext uri="{BB962C8B-B14F-4D97-AF65-F5344CB8AC3E}">
        <p14:creationId xmlns:p14="http://schemas.microsoft.com/office/powerpoint/2010/main" val="585348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p:bldP spid="65" grpId="0" animBg="1"/>
      <p:bldP spid="66" grpId="0" animBg="1"/>
      <p:bldP spid="6" grpId="0"/>
      <p:bldP spid="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Configuring Load Balancing and Availability Sets</a:t>
            </a:r>
            <a:endParaRPr lang="en-US" dirty="0"/>
          </a:p>
        </p:txBody>
      </p:sp>
    </p:spTree>
    <p:extLst>
      <p:ext uri="{BB962C8B-B14F-4D97-AF65-F5344CB8AC3E}">
        <p14:creationId xmlns:p14="http://schemas.microsoft.com/office/powerpoint/2010/main" val="268837722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4800" dirty="0"/>
              <a:t>Windows Azure Virtual Networks</a:t>
            </a:r>
          </a:p>
        </p:txBody>
      </p:sp>
    </p:spTree>
    <p:extLst>
      <p:ext uri="{BB962C8B-B14F-4D97-AF65-F5344CB8AC3E}">
        <p14:creationId xmlns:p14="http://schemas.microsoft.com/office/powerpoint/2010/main" val="27563489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71172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3" y="4519139"/>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9"/>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Data Synchronization</a:t>
                </a:r>
              </a:p>
              <a:p>
                <a:pPr algn="ctr" defTabSz="571249"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Application-layer </a:t>
                </a:r>
              </a:p>
              <a:p>
                <a:pPr algn="ctr" defTabSz="571249" fontAlgn="base">
                  <a:lnSpc>
                    <a:spcPct val="80000"/>
                  </a:lnSpc>
                </a:pPr>
                <a:r>
                  <a:rPr lang="en-US" sz="1400" dirty="0">
                    <a:solidFill>
                      <a:srgbClr val="292929">
                        <a:lumMod val="50000"/>
                        <a:lumOff val="50000"/>
                      </a:srgbClr>
                    </a:solidFill>
                  </a:rPr>
                  <a:t>Connectivity &amp; Messaging </a:t>
                </a:r>
              </a:p>
              <a:p>
                <a:pPr algn="ctr" defTabSz="571249"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Site-to-Site </a:t>
                </a:r>
              </a:p>
              <a:p>
                <a:pPr algn="ctr" defTabSz="571249" fontAlgn="base">
                  <a:lnSpc>
                    <a:spcPct val="80000"/>
                  </a:lnSpc>
                </a:pPr>
                <a:r>
                  <a:rPr lang="en-US" sz="1400" dirty="0">
                    <a:solidFill>
                      <a:srgbClr val="292929">
                        <a:lumMod val="50000"/>
                        <a:lumOff val="50000"/>
                      </a:srgbClr>
                    </a:solidFill>
                  </a:rPr>
                  <a:t>Network Connectivity</a:t>
                </a:r>
              </a:p>
              <a:p>
                <a:pPr algn="ctr" defTabSz="571249"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31"/>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68" tIns="34285" rIns="68568" bIns="34285" numCol="1" rtlCol="0" anchor="ctr" anchorCtr="0" compatLnSpc="1">
            <a:prstTxWarp prst="textNoShape">
              <a:avLst/>
            </a:prstTxWarp>
          </a:bodyPr>
          <a:lstStyle/>
          <a:p>
            <a:pPr algn="ctr" defTabSz="571084"/>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44" bIns="68571" numCol="1" spcCol="0" rtlCol="0" anchor="b" anchorCtr="0" compatLnSpc="1">
            <a:prstTxWarp prst="textNoShape">
              <a:avLst/>
            </a:prstTxWarp>
          </a:bodyPr>
          <a:lstStyle/>
          <a:p>
            <a:pPr algn="ctr" defTabSz="685261"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9"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solidFill>
                <a:srgbClr val="595959"/>
              </a:solidFill>
            </a:endParaRPr>
          </a:p>
        </p:txBody>
      </p:sp>
      <p:grpSp>
        <p:nvGrpSpPr>
          <p:cNvPr id="5" name="Group 4"/>
          <p:cNvGrpSpPr/>
          <p:nvPr/>
        </p:nvGrpSpPr>
        <p:grpSpPr>
          <a:xfrm>
            <a:off x="5838172"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261"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a:solidFill>
                  <a:schemeClr val="accent2">
                    <a:alpha val="99000"/>
                  </a:schemeClr>
                </a:solidFill>
                <a:latin typeface="+mn-lt"/>
              </a:rPr>
              <a:t>Your “virtual” branch office / datacenter in the cloud</a:t>
            </a:r>
          </a:p>
          <a:p>
            <a:pPr lvl="1"/>
            <a:r>
              <a:rPr lang="en-US" sz="1400" dirty="0"/>
              <a:t>Enables customers to extend their Enterprise Networks </a:t>
            </a:r>
            <a:br>
              <a:rPr lang="en-US" sz="1400" dirty="0"/>
            </a:br>
            <a:r>
              <a:rPr lang="en-US" sz="1400" dirty="0"/>
              <a:t>into Windows Azure</a:t>
            </a:r>
          </a:p>
          <a:p>
            <a:pPr lvl="1"/>
            <a:r>
              <a:rPr lang="en-US" sz="1400" dirty="0"/>
              <a:t>Networking on-ramp for migrating existing apps </a:t>
            </a:r>
            <a:br>
              <a:rPr lang="en-US" sz="1400" dirty="0"/>
            </a:br>
            <a:r>
              <a:rPr lang="en-US" sz="1400" dirty="0"/>
              <a:t>and services to Windows Azure</a:t>
            </a:r>
          </a:p>
          <a:p>
            <a:pPr lvl="1"/>
            <a:r>
              <a:rPr lang="en-US" sz="1400" dirty="0"/>
              <a:t>Enables “hybrid” apps that span cloud and their premises</a:t>
            </a:r>
          </a:p>
          <a:p>
            <a:pPr lvl="1"/>
            <a:endParaRPr lang="en-US" sz="1400" dirty="0">
              <a:solidFill>
                <a:schemeClr val="accent2">
                  <a:alpha val="99000"/>
                </a:schemeClr>
              </a:solidFill>
            </a:endParaRPr>
          </a:p>
          <a:p>
            <a:pPr lvl="1"/>
            <a:r>
              <a:rPr lang="en-US" sz="2800" dirty="0">
                <a:solidFill>
                  <a:schemeClr val="accent2">
                    <a:alpha val="99000"/>
                  </a:schemeClr>
                </a:solidFill>
              </a:rPr>
              <a:t>A protected private virtual network in the cloud</a:t>
            </a:r>
          </a:p>
          <a:p>
            <a:pPr lvl="1"/>
            <a:r>
              <a:rPr lang="en-US" sz="1400" dirty="0"/>
              <a:t>Enables customers to setup secure private IPv4 </a:t>
            </a:r>
            <a:br>
              <a:rPr lang="en-US" sz="1400" dirty="0"/>
            </a:br>
            <a:r>
              <a:rPr lang="en-US" sz="1400" dirty="0"/>
              <a:t>networks fully contained within Windows Azure</a:t>
            </a:r>
          </a:p>
          <a:p>
            <a:pPr lvl="1"/>
            <a:r>
              <a:rPr lang="en-US" sz="1400" dirty="0"/>
              <a:t>IP address persistence</a:t>
            </a:r>
          </a:p>
          <a:p>
            <a:pPr lvl="1"/>
            <a:r>
              <a:rPr lang="en-US" sz="1400" dirty="0"/>
              <a:t>Inter-service DIP-to-DIP communication</a:t>
            </a:r>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93" name="Rectangle 92"/>
          <p:cNvSpPr/>
          <p:nvPr/>
        </p:nvSpPr>
        <p:spPr>
          <a:xfrm>
            <a:off x="6132519"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2</a:t>
            </a: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86" tIns="34286" rIns="34286" bIns="34286" rtlCol="0" anchor="ctr"/>
          <a:lstStyle/>
          <a:p>
            <a:pPr algn="ctr"/>
            <a:r>
              <a:rPr lang="en-US" sz="900" dirty="0">
                <a:ln>
                  <a:solidFill>
                    <a:schemeClr val="bg1">
                      <a:alpha val="0"/>
                    </a:schemeClr>
                  </a:solidFill>
                </a:ln>
              </a:rPr>
              <a:t>ROLE 1</a:t>
            </a:r>
          </a:p>
        </p:txBody>
      </p:sp>
      <p:cxnSp>
        <p:nvCxnSpPr>
          <p:cNvPr id="109" name="Straight Connector 108"/>
          <p:cNvCxnSpPr>
            <a:stCxn id="93" idx="3"/>
            <a:endCxn id="94" idx="1"/>
          </p:cNvCxnSpPr>
          <p:nvPr>
            <p:custDataLst>
              <p:tags r:id="rId5"/>
            </p:custDataLst>
          </p:nvPr>
        </p:nvCxnSpPr>
        <p:spPr>
          <a:xfrm>
            <a:off x="6612709"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54"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6"/>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33" y="2231002"/>
            <a:ext cx="554623"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7"/>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6"/>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52"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6"/>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11" y="3421345"/>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6" y="3421341"/>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6"/>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6"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9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8"/>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2" y="3272212"/>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9"/>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Networks Scenarios</a:t>
            </a:r>
            <a:endParaRPr lang="en-US"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493321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pPr lvl="1"/>
            <a:r>
              <a:rPr lang="en-US" sz="3600" dirty="0">
                <a:solidFill>
                  <a:schemeClr val="tx2"/>
                </a:solidFill>
                <a:latin typeface="Segoe UI Light" pitchFamily="34" charset="0"/>
                <a:cs typeface="Segoe UI Light" pitchFamily="34" charset="0"/>
              </a:rPr>
              <a:t>Does Your App Need a Virtual Network?</a:t>
            </a:r>
          </a:p>
        </p:txBody>
      </p:sp>
      <p:sp>
        <p:nvSpPr>
          <p:cNvPr id="3" name="Text Placeholder 2"/>
          <p:cNvSpPr>
            <a:spLocks noGrp="1"/>
          </p:cNvSpPr>
          <p:nvPr>
            <p:ph type="body" sz="quarter" idx="10"/>
          </p:nvPr>
        </p:nvSpPr>
        <p:spPr>
          <a:xfrm>
            <a:off x="397701" y="1052803"/>
            <a:ext cx="6015402" cy="4158446"/>
          </a:xfrm>
        </p:spPr>
        <p:txBody>
          <a:bodyPr/>
          <a:lstStyle/>
          <a:p>
            <a:pPr lvl="1"/>
            <a:r>
              <a:rPr lang="en-US" sz="3000" dirty="0">
                <a:solidFill>
                  <a:schemeClr val="accent2"/>
                </a:solidFill>
                <a:latin typeface="Segoe UI Light" pitchFamily="34" charset="0"/>
                <a:cs typeface="Segoe UI Light" pitchFamily="34" charset="0"/>
              </a:rPr>
              <a:t>Persistent IP Address Requirements</a:t>
            </a:r>
          </a:p>
          <a:p>
            <a:pPr lvl="1"/>
            <a:r>
              <a:rPr lang="en-US" sz="2100" dirty="0">
                <a:solidFill>
                  <a:schemeClr val="tx2"/>
                </a:solidFill>
              </a:rPr>
              <a:t>Virtual Machines deployed into a virtual network have an infinite DHCP lease.</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Hybrid On-Premises Cloud Apps</a:t>
            </a:r>
          </a:p>
          <a:p>
            <a:pPr lvl="1"/>
            <a:r>
              <a:rPr lang="en-US" sz="2100" dirty="0">
                <a:solidFill>
                  <a:schemeClr val="tx2"/>
                </a:solidFill>
              </a:rPr>
              <a:t>Requirement for connectivity between your data center and the public cloud.  </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Connectivity between cloud services. </a:t>
            </a:r>
          </a:p>
          <a:p>
            <a:pPr lvl="1"/>
            <a:r>
              <a:rPr lang="en-US" sz="2100" dirty="0">
                <a:solidFill>
                  <a:schemeClr val="tx2"/>
                </a:solidFill>
              </a:rPr>
              <a:t>Deploying Active Directory in the Cloud or connecting a </a:t>
            </a:r>
            <a:r>
              <a:rPr lang="en-US" sz="2100" dirty="0" err="1">
                <a:solidFill>
                  <a:schemeClr val="tx2"/>
                </a:solidFill>
              </a:rPr>
              <a:t>PaaS</a:t>
            </a:r>
            <a:r>
              <a:rPr lang="en-US" sz="2100" dirty="0">
                <a:solidFill>
                  <a:schemeClr val="tx2"/>
                </a:solidFill>
              </a:rPr>
              <a:t> to </a:t>
            </a:r>
            <a:r>
              <a:rPr lang="en-US" sz="2100" dirty="0" err="1">
                <a:solidFill>
                  <a:schemeClr val="tx2"/>
                </a:solidFill>
              </a:rPr>
              <a:t>IaaS</a:t>
            </a:r>
            <a:r>
              <a:rPr lang="en-US" sz="2100" dirty="0">
                <a:solidFill>
                  <a:schemeClr val="tx2"/>
                </a:solidFill>
              </a:rPr>
              <a:t> Service.</a:t>
            </a:r>
          </a:p>
          <a:p>
            <a:pPr lvl="1"/>
            <a:endParaRPr lang="en-US" sz="600" dirty="0">
              <a:solidFill>
                <a:schemeClr val="accent2"/>
              </a:solidFill>
            </a:endParaRPr>
          </a:p>
          <a:p>
            <a:endParaRPr lang="en-US" dirty="0" smtClean="0"/>
          </a:p>
          <a:p>
            <a:endParaRPr lang="en-US" dirty="0"/>
          </a:p>
        </p:txBody>
      </p:sp>
      <p:grpSp>
        <p:nvGrpSpPr>
          <p:cNvPr id="5" name="Group 4"/>
          <p:cNvGrpSpPr/>
          <p:nvPr/>
        </p:nvGrpSpPr>
        <p:grpSpPr>
          <a:xfrm>
            <a:off x="6345105" y="1210813"/>
            <a:ext cx="2652425" cy="2711946"/>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514122" fontAlgn="base">
                <a:spcBef>
                  <a:spcPts val="675"/>
                </a:spcBef>
                <a:spcAft>
                  <a:spcPct val="0"/>
                </a:spcAft>
              </a:pPr>
              <a:r>
                <a:rPr lang="en-US" dirty="0">
                  <a:ln>
                    <a:solidFill>
                      <a:srgbClr val="FFFFFF">
                        <a:alpha val="0"/>
                      </a:srgb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514296" fontAlgn="base">
                <a:spcBef>
                  <a:spcPct val="0"/>
                </a:spcBef>
                <a:spcAft>
                  <a:spcPct val="0"/>
                </a:spcAft>
              </a:pPr>
              <a:endParaRPr lang="en-US" sz="13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685294"/>
                <a:endParaRPr lang="en-US" sz="900" dirty="0">
                  <a:solidFill>
                    <a:srgbClr val="292929"/>
                  </a:solidFill>
                </a:endParaRPr>
              </a:p>
            </p:txBody>
          </p:sp>
          <p:sp>
            <p:nvSpPr>
              <p:cNvPr id="43" name="Rectangle 42"/>
              <p:cNvSpPr/>
              <p:nvPr/>
            </p:nvSpPr>
            <p:spPr>
              <a:xfrm>
                <a:off x="8136586" y="1990104"/>
                <a:ext cx="2470409" cy="559318"/>
              </a:xfrm>
              <a:prstGeom prst="rect">
                <a:avLst/>
              </a:prstGeom>
              <a:noFill/>
            </p:spPr>
            <p:txBody>
              <a:bodyPr wrap="none">
                <a:spAutoFit/>
              </a:bodyPr>
              <a:lstStyle/>
              <a:p>
                <a:pPr algn="ctr" defTabSz="514122" fontAlgn="base">
                  <a:spcBef>
                    <a:spcPts val="675"/>
                  </a:spcBef>
                  <a:spcAft>
                    <a:spcPct val="0"/>
                  </a:spcAft>
                </a:pPr>
                <a:r>
                  <a:rPr lang="en-US" sz="1100" dirty="0">
                    <a:ln>
                      <a:solidFill>
                        <a:srgbClr val="FFFFFF">
                          <a:alpha val="0"/>
                        </a:srgbClr>
                      </a:solidFill>
                    </a:ln>
                    <a:solidFill>
                      <a:srgbClr val="FFFFFF">
                        <a:alpha val="99000"/>
                      </a:srgb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2</a:t>
              </a: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defTabSz="685294"/>
              <a:r>
                <a:rPr lang="en-US" sz="700" dirty="0">
                  <a:ln>
                    <a:solidFill>
                      <a:srgbClr val="FFFFFF">
                        <a:alpha val="0"/>
                      </a:srgbClr>
                    </a:solidFill>
                  </a:ln>
                  <a:solidFill>
                    <a:srgbClr val="FFFFFF"/>
                  </a:solidFill>
                </a:rPr>
                <a:t>ROLE 1</a:t>
              </a: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65459" y="2231001"/>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2</a:t>
              </a:r>
            </a:p>
          </p:txBody>
        </p:sp>
        <p:sp>
          <p:nvSpPr>
            <p:cNvPr id="18" name="Rectangle 17"/>
            <p:cNvSpPr/>
            <p:nvPr/>
          </p:nvSpPr>
          <p:spPr>
            <a:xfrm>
              <a:off x="7255077" y="2042896"/>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spTree>
    <p:extLst>
      <p:ext uri="{BB962C8B-B14F-4D97-AF65-F5344CB8AC3E}">
        <p14:creationId xmlns:p14="http://schemas.microsoft.com/office/powerpoint/2010/main" val="276343317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389436" y="918241"/>
            <a:ext cx="4115872" cy="304699"/>
          </a:xfrm>
        </p:spPr>
        <p:txBody>
          <a:bodyPr/>
          <a:lstStyle/>
          <a:p>
            <a:pPr defTabSz="914400">
              <a:buSzPct val="90000"/>
            </a:pPr>
            <a:r>
              <a:rPr lang="en-US" sz="22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157289920"/>
              </p:ext>
            </p:extLst>
          </p:nvPr>
        </p:nvGraphicFramePr>
        <p:xfrm>
          <a:off x="381100" y="1333337"/>
          <a:ext cx="4114682" cy="2228850"/>
        </p:xfrm>
        <a:graphic>
          <a:graphicData uri="http://schemas.openxmlformats.org/drawingml/2006/table">
            <a:tbl>
              <a:tblPr firstRow="1" bandRow="1">
                <a:tableStyleId>{2D5ABB26-0587-4C30-8999-92F81FD0307C}</a:tableStyleId>
              </a:tblPr>
              <a:tblGrid>
                <a:gridCol w="1904305"/>
                <a:gridCol w="1200463"/>
                <a:gridCol w="1009914"/>
              </a:tblGrid>
              <a:tr h="365385">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5500 </a:t>
                      </a:r>
                      <a:r>
                        <a:rPr lang="en-US" sz="1200" kern="1200" dirty="0" smtClean="0">
                          <a:solidFill>
                            <a:schemeClr val="tx2">
                              <a:lumMod val="75000"/>
                              <a:alpha val="99000"/>
                            </a:schemeClr>
                          </a:solidFill>
                          <a:latin typeface="+mn-lt"/>
                          <a:ea typeface="+mn-ea"/>
                          <a:cs typeface="+mn-cs"/>
                        </a:rPr>
                        <a:t>Series (Adaptive Security Appliances)</a:t>
                      </a:r>
                      <a:endParaRPr lang="en-US" sz="1200" kern="1200" dirty="0">
                        <a:solidFill>
                          <a:schemeClr val="tx2">
                            <a:lumMod val="75000"/>
                            <a:alpha val="99000"/>
                          </a:schemeClr>
                        </a:solidFill>
                        <a:latin typeface="+mn-lt"/>
                        <a:ea typeface="+mn-ea"/>
                        <a:cs typeface="+mn-cs"/>
                      </a:endParaRP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Software 8.4+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5505, 5550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67309">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ASR 1000 Series Aggregation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XE 2.1+</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1002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ISR Series Integrated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12.2+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2801, 2901, 2911</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4637501" y="918241"/>
            <a:ext cx="4115872" cy="304699"/>
          </a:xfrm>
        </p:spPr>
        <p:txBody>
          <a:bodyPr/>
          <a:lstStyle/>
          <a:p>
            <a:pPr defTabSz="914400">
              <a:buSzPct val="90000"/>
            </a:pPr>
            <a:r>
              <a:rPr lang="en-US" sz="22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4070252710"/>
              </p:ext>
            </p:extLst>
          </p:nvPr>
        </p:nvGraphicFramePr>
        <p:xfrm>
          <a:off x="4647128" y="1333337"/>
          <a:ext cx="4115872" cy="2206531"/>
        </p:xfrm>
        <a:graphic>
          <a:graphicData uri="http://schemas.openxmlformats.org/drawingml/2006/table">
            <a:tbl>
              <a:tblPr firstRow="1" bandRow="1">
                <a:tableStyleId>{2D5ABB26-0587-4C30-8999-92F81FD0307C}</a:tableStyleId>
              </a:tblPr>
              <a:tblGrid>
                <a:gridCol w="1820939"/>
                <a:gridCol w="1257628"/>
                <a:gridCol w="1037305"/>
              </a:tblGrid>
              <a:tr h="352343">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solidFill>
                      <a:schemeClr val="accent4"/>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SRX Series Routers</a:t>
                      </a:r>
                    </a:p>
                  </a:txBody>
                  <a:tcPr marL="45720" marR="4572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JunOS 10.2+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210, 650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J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JunOS</a:t>
                      </a:r>
                      <a:r>
                        <a:rPr lang="en-US" sz="1200" kern="1200" dirty="0">
                          <a:solidFill>
                            <a:schemeClr val="tx2">
                              <a:lumMod val="75000"/>
                              <a:alpha val="99000"/>
                            </a:schemeClr>
                          </a:solidFill>
                          <a:latin typeface="+mn-lt"/>
                          <a:ea typeface="+mn-ea"/>
                          <a:cs typeface="+mn-cs"/>
                        </a:rPr>
                        <a:t> 9.4+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4350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ScreenOS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SX2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ScreenOS</a:t>
                      </a:r>
                      <a:r>
                        <a:rPr lang="en-US" sz="1200" kern="1200" dirty="0">
                          <a:solidFill>
                            <a:schemeClr val="tx2">
                              <a:lumMod val="75000"/>
                              <a:alpha val="99000"/>
                            </a:schemeClr>
                          </a:solidFill>
                          <a:latin typeface="+mn-lt"/>
                          <a:ea typeface="+mn-ea"/>
                          <a:cs typeface="+mn-cs"/>
                        </a:rPr>
                        <a:t>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550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398963" y="3651142"/>
            <a:ext cx="8403238" cy="997196"/>
          </a:xfrm>
          <a:prstGeom prst="rect">
            <a:avLst/>
          </a:prstGeom>
          <a:noFill/>
        </p:spPr>
        <p:txBody>
          <a:bodyPr wrap="square" lIns="0" tIns="0" rIns="0" bIns="0" rtlCol="0">
            <a:spAutoFit/>
          </a:bodyPr>
          <a:lstStyle/>
          <a:p>
            <a:pPr>
              <a:lnSpc>
                <a:spcPct val="90000"/>
              </a:lnSpc>
              <a:buSzPct val="90000"/>
            </a:pPr>
            <a:r>
              <a:rPr lang="en-US" sz="2000" kern="0" dirty="0">
                <a:solidFill>
                  <a:schemeClr val="accent6">
                    <a:alpha val="99000"/>
                  </a:schemeClr>
                </a:solidFill>
                <a:ea typeface="Segoe UI" pitchFamily="34" charset="0"/>
                <a:cs typeface="Segoe UI" pitchFamily="34" charset="0"/>
              </a:rPr>
              <a:t>Generic VPN devices must support</a:t>
            </a:r>
          </a:p>
          <a:p>
            <a:pPr marL="174625" indent="-174625">
              <a:buFont typeface="Arial" pitchFamily="34" charset="0"/>
              <a:buChar char="•"/>
            </a:pPr>
            <a:r>
              <a:rPr lang="en-US" sz="1500" dirty="0">
                <a:solidFill>
                  <a:srgbClr val="595959"/>
                </a:solidFill>
              </a:rPr>
              <a:t>IKE v1</a:t>
            </a:r>
          </a:p>
          <a:p>
            <a:pPr marL="174625" indent="-174625">
              <a:buFont typeface="Arial" pitchFamily="34" charset="0"/>
              <a:buChar char="•"/>
            </a:pPr>
            <a:r>
              <a:rPr lang="en-US" sz="1500" dirty="0">
                <a:solidFill>
                  <a:srgbClr val="595959"/>
                </a:solidFill>
              </a:rPr>
              <a:t>AES 128, 256</a:t>
            </a:r>
          </a:p>
          <a:p>
            <a:pPr marL="174625" indent="-174625">
              <a:buFont typeface="Arial" pitchFamily="34" charset="0"/>
              <a:buChar char="•"/>
            </a:pPr>
            <a:r>
              <a:rPr lang="en-US" sz="1500" dirty="0">
                <a:solidFill>
                  <a:srgbClr val="595959"/>
                </a:solidFill>
              </a:rPr>
              <a:t>SHA1, SHA2</a:t>
            </a:r>
          </a:p>
        </p:txBody>
      </p:sp>
    </p:spTree>
    <p:extLst>
      <p:ext uri="{BB962C8B-B14F-4D97-AF65-F5344CB8AC3E}">
        <p14:creationId xmlns:p14="http://schemas.microsoft.com/office/powerpoint/2010/main" val="31082872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6" y="1657835"/>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31" name="Rectangle 3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9"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no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3"/>
            <a:ext cx="8363938" cy="1142621"/>
          </a:xfrm>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271936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596753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Connecting Cloud Services with VNET</a:t>
            </a:r>
          </a:p>
        </p:txBody>
      </p:sp>
      <p:sp>
        <p:nvSpPr>
          <p:cNvPr id="34" name="Content Placeholder 2"/>
          <p:cNvSpPr>
            <a:spLocks noGrp="1"/>
          </p:cNvSpPr>
          <p:nvPr>
            <p:ph type="body" sz="quarter" idx="10"/>
          </p:nvPr>
        </p:nvSpPr>
        <p:spPr>
          <a:xfrm>
            <a:off x="389436" y="1085849"/>
            <a:ext cx="8363938" cy="1419363"/>
          </a:xfrm>
        </p:spPr>
        <p:txBody>
          <a:bodyPr/>
          <a:lstStyle/>
          <a:p>
            <a:r>
              <a:rPr lang="en-US" sz="2400" dirty="0">
                <a:solidFill>
                  <a:schemeClr val="accent2">
                    <a:alpha val="99000"/>
                  </a:schemeClr>
                </a:solidFill>
              </a:rPr>
              <a:t>Strengths</a:t>
            </a:r>
          </a:p>
          <a:p>
            <a:pPr lvl="1"/>
            <a:r>
              <a:rPr lang="en-US" sz="1800" spc="0" dirty="0" smtClean="0"/>
              <a:t>Protect VMs from the open Internet</a:t>
            </a:r>
            <a:endParaRPr lang="en-US" sz="1800" spc="0" dirty="0"/>
          </a:p>
          <a:p>
            <a:pPr lvl="1"/>
            <a:r>
              <a:rPr lang="en-US" sz="1800" spc="0" dirty="0" smtClean="0"/>
              <a:t>Lower </a:t>
            </a:r>
            <a:r>
              <a:rPr lang="en-US" sz="1800" spc="0" dirty="0"/>
              <a:t>Latency</a:t>
            </a:r>
          </a:p>
          <a:p>
            <a:pPr lvl="1"/>
            <a:r>
              <a:rPr lang="en-US" sz="1800" spc="0" dirty="0" smtClean="0"/>
              <a:t>VIP </a:t>
            </a:r>
            <a:r>
              <a:rPr lang="en-US" sz="1800" spc="0" dirty="0"/>
              <a:t>Swap (web / worker roles)</a:t>
            </a:r>
          </a:p>
          <a:p>
            <a:pPr lvl="1"/>
            <a:r>
              <a:rPr lang="en-US" sz="1800" spc="0" dirty="0"/>
              <a:t>Advanced Connectivity Requirements</a:t>
            </a:r>
          </a:p>
        </p:txBody>
      </p:sp>
      <p:sp>
        <p:nvSpPr>
          <p:cNvPr id="40" name="Content Placeholder 2"/>
          <p:cNvSpPr txBox="1">
            <a:spLocks/>
          </p:cNvSpPr>
          <p:nvPr/>
        </p:nvSpPr>
        <p:spPr>
          <a:xfrm>
            <a:off x="389437" y="2871068"/>
            <a:ext cx="3816804" cy="2091707"/>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48810" indent="0">
              <a:buNone/>
            </a:pPr>
            <a:r>
              <a:rPr lang="en-US" sz="1800" dirty="0">
                <a:gradFill>
                  <a:gsLst>
                    <a:gs pos="0">
                      <a:srgbClr val="595959"/>
                    </a:gs>
                    <a:gs pos="86000">
                      <a:srgbClr val="595959"/>
                    </a:gs>
                  </a:gsLst>
                  <a:lin ang="5400000" scaled="0"/>
                </a:gradFill>
              </a:rPr>
              <a:t>VNET Complexity</a:t>
            </a:r>
          </a:p>
          <a:p>
            <a:pPr marL="0" indent="0">
              <a:buNone/>
            </a:pPr>
            <a:r>
              <a:rPr lang="en-US" sz="1800" dirty="0" smtClean="0">
                <a:solidFill>
                  <a:schemeClr val="tx2"/>
                </a:solidFill>
              </a:rPr>
              <a:t> Windows Azure Provided </a:t>
            </a:r>
            <a:r>
              <a:rPr lang="en-US" sz="1800" dirty="0">
                <a:solidFill>
                  <a:schemeClr val="tx2"/>
                </a:solidFill>
              </a:rPr>
              <a:t>DNS does </a:t>
            </a:r>
            <a:r>
              <a:rPr lang="en-US" sz="1800" dirty="0" smtClean="0">
                <a:solidFill>
                  <a:schemeClr val="tx2"/>
                </a:solidFill>
              </a:rPr>
              <a:t> not span  cloud </a:t>
            </a:r>
            <a:r>
              <a:rPr lang="en-US" sz="1800" dirty="0">
                <a:solidFill>
                  <a:schemeClr val="tx2"/>
                </a:solidFill>
              </a:rPr>
              <a:t>services</a:t>
            </a:r>
          </a:p>
        </p:txBody>
      </p:sp>
      <p:grpSp>
        <p:nvGrpSpPr>
          <p:cNvPr id="45" name="Group 44"/>
          <p:cNvGrpSpPr/>
          <p:nvPr/>
        </p:nvGrpSpPr>
        <p:grpSpPr>
          <a:xfrm>
            <a:off x="5817370" y="3145174"/>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93"/>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61" y="2899613"/>
            <a:ext cx="872739" cy="346249"/>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71"/>
            <a:ext cx="1036833" cy="307777"/>
          </a:xfrm>
          <a:prstGeom prst="rect">
            <a:avLst/>
          </a:prstGeom>
          <a:noFill/>
        </p:spPr>
        <p:txBody>
          <a:bodyPr wrap="square" lIns="0" tIns="0" rIns="0" bIns="0" rtlCol="0">
            <a:spAutoFit/>
          </a:bodyPr>
          <a:lstStyle/>
          <a:p>
            <a:pPr algn="ctr"/>
            <a:r>
              <a:rPr lang="en-US" sz="1000" b="1" dirty="0" err="1">
                <a:solidFill>
                  <a:schemeClr val="bg1">
                    <a:alpha val="99000"/>
                  </a:schemeClr>
                </a:solidFill>
              </a:rPr>
              <a:t>AppSubnet</a:t>
            </a:r>
            <a:r>
              <a:rPr lang="en-US" sz="1000" b="1" dirty="0">
                <a:solidFill>
                  <a:schemeClr val="bg1">
                    <a:alpha val="99000"/>
                  </a:schemeClr>
                </a:solidFill>
              </a:rPr>
              <a:t> </a:t>
            </a:r>
          </a:p>
          <a:p>
            <a:pPr algn="ctr"/>
            <a:r>
              <a:rPr lang="en-US" sz="1000" b="1" dirty="0">
                <a:solidFill>
                  <a:schemeClr val="bg1">
                    <a:alpha val="99000"/>
                  </a:schemeClr>
                </a:solidFill>
              </a:rPr>
              <a:t>(10.0.0.0/16)</a:t>
            </a:r>
          </a:p>
        </p:txBody>
      </p:sp>
      <p:sp>
        <p:nvSpPr>
          <p:cNvPr id="53" name="TextBox 52"/>
          <p:cNvSpPr txBox="1"/>
          <p:nvPr/>
        </p:nvSpPr>
        <p:spPr>
          <a:xfrm>
            <a:off x="7037012" y="3728319"/>
            <a:ext cx="956942" cy="307777"/>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1000" dirty="0" err="1">
                <a:solidFill>
                  <a:schemeClr val="bg1">
                    <a:alpha val="99000"/>
                  </a:schemeClr>
                </a:solidFill>
              </a:rPr>
              <a:t>SQLSubnet</a:t>
            </a:r>
            <a:r>
              <a:rPr lang="en-US" sz="1000" dirty="0">
                <a:solidFill>
                  <a:schemeClr val="bg1">
                    <a:alpha val="99000"/>
                  </a:schemeClr>
                </a:solidFill>
              </a:rPr>
              <a:t> </a:t>
            </a:r>
          </a:p>
          <a:p>
            <a:r>
              <a:rPr lang="en-US" sz="1000" dirty="0">
                <a:solidFill>
                  <a:schemeClr val="bg1">
                    <a:alpha val="99000"/>
                  </a:schemeClr>
                </a:solidFill>
              </a:rPr>
              <a:t>(10.1.0.0/16)</a:t>
            </a:r>
          </a:p>
        </p:txBody>
      </p:sp>
      <p:sp>
        <p:nvSpPr>
          <p:cNvPr id="54" name="TextBox 53"/>
          <p:cNvSpPr txBox="1"/>
          <p:nvPr/>
        </p:nvSpPr>
        <p:spPr>
          <a:xfrm>
            <a:off x="4670197" y="2610656"/>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24"/>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457704" y="1772197"/>
            <a:ext cx="1385638" cy="938859"/>
            <a:chOff x="3597441" y="2014965"/>
            <a:chExt cx="2005496" cy="1359207"/>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597441" y="3129106"/>
              <a:ext cx="2005496" cy="245066"/>
            </a:xfrm>
            <a:prstGeom prst="rect">
              <a:avLst/>
            </a:prstGeom>
            <a:noFill/>
          </p:spPr>
          <p:txBody>
            <a:bodyPr wrap="square" lIns="0" tIns="0" rIns="0" bIns="0" rtlCol="0">
              <a:spAutoFit/>
            </a:bodyPr>
            <a:lstStyle/>
            <a:p>
              <a:pPr algn="ctr"/>
              <a:r>
                <a:rPr lang="en-US" sz="1100" dirty="0" smtClean="0">
                  <a:solidFill>
                    <a:schemeClr val="bg1">
                      <a:alpha val="99000"/>
                    </a:schemeClr>
                  </a:solidFill>
                </a:rPr>
                <a:t>Web or Worker</a:t>
              </a:r>
              <a:endParaRPr lang="en-US" sz="1100" dirty="0">
                <a:solidFill>
                  <a:schemeClr val="bg1">
                    <a:alpha val="99000"/>
                  </a:schemeClr>
                </a:solidFill>
              </a:endParaRPr>
            </a:p>
          </p:txBody>
        </p:sp>
      </p:grpSp>
      <p:sp>
        <p:nvSpPr>
          <p:cNvPr id="110" name="TextBox 109"/>
          <p:cNvSpPr txBox="1"/>
          <p:nvPr/>
        </p:nvSpPr>
        <p:spPr>
          <a:xfrm>
            <a:off x="7880191" y="1252060"/>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Service1</a:t>
            </a:r>
          </a:p>
        </p:txBody>
      </p:sp>
      <p:sp>
        <p:nvSpPr>
          <p:cNvPr id="111" name="TextBox 110"/>
          <p:cNvSpPr txBox="1"/>
          <p:nvPr/>
        </p:nvSpPr>
        <p:spPr>
          <a:xfrm>
            <a:off x="7701594" y="3358984"/>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2</a:t>
            </a:r>
          </a:p>
        </p:txBody>
      </p:sp>
      <p:sp>
        <p:nvSpPr>
          <p:cNvPr id="113" name="TextBox 112"/>
          <p:cNvSpPr txBox="1"/>
          <p:nvPr/>
        </p:nvSpPr>
        <p:spPr>
          <a:xfrm>
            <a:off x="6669892"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81"/>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8" y="4128170"/>
            <a:ext cx="964117" cy="742825"/>
            <a:chOff x="9662639" y="5587874"/>
            <a:chExt cx="1285155" cy="990433"/>
          </a:xfrm>
        </p:grpSpPr>
        <p:sp>
          <p:nvSpPr>
            <p:cNvPr id="142" name="TextBox 141"/>
            <p:cNvSpPr txBox="1"/>
            <p:nvPr/>
          </p:nvSpPr>
          <p:spPr>
            <a:xfrm>
              <a:off x="9864982" y="6116642"/>
              <a:ext cx="880466" cy="461665"/>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10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7" y="4333204"/>
            <a:ext cx="851759" cy="553998"/>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5841751" y="1090606"/>
            <a:ext cx="1533130" cy="253926"/>
          </a:xfrm>
          <a:prstGeom prst="rect">
            <a:avLst/>
          </a:prstGeom>
        </p:spPr>
        <p:txBody>
          <a:bodyPr wrap="none" lIns="68571" tIns="34286" rIns="68571" bIns="34286">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5724802" y="961298"/>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37338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Connecting Cloud Services</a:t>
            </a:r>
            <a:endParaRPr lang="en-US" dirty="0"/>
          </a:p>
        </p:txBody>
      </p:sp>
    </p:spTree>
    <p:extLst>
      <p:ext uri="{BB962C8B-B14F-4D97-AF65-F5344CB8AC3E}">
        <p14:creationId xmlns:p14="http://schemas.microsoft.com/office/powerpoint/2010/main" val="414858491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9436" y="1085851"/>
            <a:ext cx="8363938" cy="3130088"/>
          </a:xfrm>
        </p:spPr>
        <p:txBody>
          <a:bodyPr/>
          <a:lstStyle/>
          <a:p>
            <a:pPr lvl="1"/>
            <a:r>
              <a:rPr lang="en-US" sz="2800" dirty="0">
                <a:solidFill>
                  <a:schemeClr val="accent2"/>
                </a:solidFill>
              </a:rPr>
              <a:t>IT Pro experience </a:t>
            </a:r>
          </a:p>
          <a:p>
            <a:pPr lvl="1"/>
            <a:r>
              <a:rPr lang="en-US" sz="2800" dirty="0">
                <a:solidFill>
                  <a:schemeClr val="accent2"/>
                </a:solidFill>
              </a:rPr>
              <a:t>Support for key server applications</a:t>
            </a: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133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1310"/>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389436" y="1085851"/>
            <a:ext cx="8363938" cy="3469412"/>
          </a:xfrm>
        </p:spPr>
        <p:txBody>
          <a:bodyPr/>
          <a:lstStyle/>
          <a:p>
            <a:r>
              <a:rPr lang="en-US" dirty="0" smtClean="0">
                <a:solidFill>
                  <a:schemeClr val="accent2"/>
                </a:solidFill>
              </a:rPr>
              <a:t>Line of Business Applications</a:t>
            </a:r>
          </a:p>
          <a:p>
            <a:r>
              <a:rPr lang="en-US" sz="2100" dirty="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100" dirty="0">
                <a:solidFill>
                  <a:schemeClr val="tx2"/>
                </a:solidFill>
                <a:latin typeface="Segoe UI" pitchFamily="34" charset="0"/>
                <a:ea typeface="Segoe UI" pitchFamily="34" charset="0"/>
                <a:cs typeface="Segoe UI" pitchFamily="34" charset="0"/>
              </a:rPr>
              <a:t>File Servers, Databases, Identity, Source Control</a:t>
            </a:r>
            <a:endParaRPr lang="en-US" sz="2100" dirty="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100" dirty="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100" dirty="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331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2228"/>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15913597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14"/>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14"/>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marL="0" lvl="1">
              <a:lnSpc>
                <a:spcPts val="2250"/>
              </a:lnSpc>
            </a:pPr>
            <a:r>
              <a:rPr lang="en-US" sz="1600" dirty="0" err="1">
                <a:latin typeface="Segoe UI Light" pitchFamily="34" charset="0"/>
              </a:rPr>
              <a:t>OpenSUSE</a:t>
            </a:r>
            <a:r>
              <a:rPr lang="en-US" sz="1600" dirty="0">
                <a:latin typeface="Segoe UI Light" pitchFamily="34" charset="0"/>
              </a:rPr>
              <a:t> 12.1</a:t>
            </a:r>
          </a:p>
          <a:p>
            <a:pPr marL="0" lvl="1">
              <a:lnSpc>
                <a:spcPts val="2250"/>
              </a:lnSpc>
            </a:pPr>
            <a:r>
              <a:rPr lang="en-US" sz="1600" dirty="0" err="1">
                <a:latin typeface="Segoe UI Light" pitchFamily="34" charset="0"/>
              </a:rPr>
              <a:t>CentOS</a:t>
            </a:r>
            <a:r>
              <a:rPr lang="en-US" sz="1600" dirty="0">
                <a:latin typeface="Segoe UI Light" pitchFamily="34" charset="0"/>
              </a:rPr>
              <a:t> 6.2 </a:t>
            </a:r>
            <a:r>
              <a:rPr lang="en-US" sz="1600" i="1" dirty="0">
                <a:solidFill>
                  <a:srgbClr val="FF0000"/>
                </a:solidFill>
                <a:latin typeface="Segoe UI Light" pitchFamily="34" charset="0"/>
              </a:rPr>
              <a:t> </a:t>
            </a:r>
          </a:p>
          <a:p>
            <a:pPr marL="0" lvl="1">
              <a:lnSpc>
                <a:spcPts val="2250"/>
              </a:lnSpc>
            </a:pPr>
            <a:r>
              <a:rPr lang="en-US" sz="1600" dirty="0">
                <a:latin typeface="Segoe UI Light" pitchFamily="34" charset="0"/>
              </a:rPr>
              <a:t>Ubuntu 12.04</a:t>
            </a:r>
          </a:p>
          <a:p>
            <a:pPr marL="0" lvl="1">
              <a:lnSpc>
                <a:spcPts val="2250"/>
              </a:lnSpc>
            </a:pPr>
            <a:r>
              <a:rPr lang="en-US" sz="1600" dirty="0">
                <a:latin typeface="Segoe UI Light" pitchFamily="34" charset="0"/>
              </a:rPr>
              <a:t>SUSE Linux </a:t>
            </a:r>
            <a:r>
              <a:rPr lang="en-US" sz="1600">
                <a:latin typeface="Segoe UI Light" pitchFamily="34" charset="0"/>
              </a:rPr>
              <a:t>Enterprise Server SP2</a:t>
            </a:r>
            <a:endParaRPr lang="en-US" sz="1600" dirty="0">
              <a:latin typeface="Segoe UI Light" pitchFamily="34" charset="0"/>
            </a:endParaRPr>
          </a:p>
        </p:txBody>
      </p:sp>
      <p:sp>
        <p:nvSpPr>
          <p:cNvPr id="4" name="Rectangle 3"/>
          <p:cNvSpPr/>
          <p:nvPr/>
        </p:nvSpPr>
        <p:spPr bwMode="auto">
          <a:xfrm>
            <a:off x="1402242" y="1238914"/>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a:spcAft>
                <a:spcPts val="450"/>
              </a:spcAft>
            </a:pPr>
            <a:r>
              <a:rPr lang="en-US" sz="1600" dirty="0">
                <a:solidFill>
                  <a:srgbClr val="FFFFFF"/>
                </a:solidFill>
                <a:latin typeface="Segoe UI Light" pitchFamily="34" charset="0"/>
              </a:rPr>
              <a:t>Windows Server 2008 R2</a:t>
            </a:r>
          </a:p>
          <a:p>
            <a:pPr>
              <a:spcAft>
                <a:spcPts val="450"/>
              </a:spcAft>
            </a:pPr>
            <a:r>
              <a:rPr lang="en-US" sz="1600" dirty="0">
                <a:solidFill>
                  <a:srgbClr val="FFFFFF"/>
                </a:solidFill>
                <a:latin typeface="Segoe UI Light" pitchFamily="34" charset="0"/>
              </a:rPr>
              <a:t>Windows Server 2008 R2 with</a:t>
            </a:r>
          </a:p>
          <a:p>
            <a:pPr marL="285678" indent="-285678">
              <a:spcAft>
                <a:spcPts val="450"/>
              </a:spcAft>
              <a:buFont typeface="Arial" pitchFamily="34" charset="0"/>
              <a:buChar char="•"/>
            </a:pPr>
            <a:r>
              <a:rPr lang="en-US" sz="1600" dirty="0">
                <a:solidFill>
                  <a:srgbClr val="FFFFFF"/>
                </a:solidFill>
                <a:latin typeface="Segoe UI Light" pitchFamily="34" charset="0"/>
              </a:rPr>
              <a:t>SQL Server 2012 Evaluation</a:t>
            </a:r>
          </a:p>
          <a:p>
            <a:pPr>
              <a:spcAft>
                <a:spcPts val="450"/>
              </a:spcAft>
            </a:pPr>
            <a:r>
              <a:rPr lang="en-US" sz="1600" dirty="0">
                <a:solidFill>
                  <a:srgbClr val="FFFFFF"/>
                </a:solidFill>
                <a:latin typeface="Segoe UI Light" pitchFamily="34" charset="0"/>
              </a:rPr>
              <a:t>Windows Server 8 Beta</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80" y="1302933"/>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8"/>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a:t>Getting Started with VMs</a:t>
            </a:r>
          </a:p>
        </p:txBody>
      </p:sp>
    </p:spTree>
    <p:extLst>
      <p:ext uri="{BB962C8B-B14F-4D97-AF65-F5344CB8AC3E}">
        <p14:creationId xmlns:p14="http://schemas.microsoft.com/office/powerpoint/2010/main" val="17015407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075135" y="828676"/>
            <a:ext cx="2687866" cy="3876674"/>
            <a:chOff x="6075135" y="828676"/>
            <a:chExt cx="2687866" cy="3876674"/>
          </a:xfrm>
        </p:grpSpPr>
        <p:sp>
          <p:nvSpPr>
            <p:cNvPr id="5" name="Rectangle 4"/>
            <p:cNvSpPr/>
            <p:nvPr/>
          </p:nvSpPr>
          <p:spPr bwMode="auto">
            <a:xfrm>
              <a:off x="6075135" y="828676"/>
              <a:ext cx="2687866" cy="752474"/>
            </a:xfrm>
            <a:prstGeom prst="rect">
              <a:avLst/>
            </a:prstGeom>
            <a:solidFill>
              <a:schemeClr val="accent6"/>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Can 47"/>
            <p:cNvSpPr/>
            <p:nvPr>
              <p:custDataLst>
                <p:tags r:id="rId1"/>
              </p:custDataLst>
            </p:nvPr>
          </p:nvSpPr>
          <p:spPr>
            <a:xfrm>
              <a:off x="6317980" y="2876550"/>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600" dirty="0">
                  <a:solidFill>
                    <a:schemeClr val="accent6">
                      <a:alpha val="99000"/>
                    </a:schemeClr>
                  </a:solidFill>
                  <a:latin typeface="+mn-lt"/>
                </a:rPr>
                <a:t>Cloud</a:t>
              </a:r>
            </a:p>
          </p:txBody>
        </p:sp>
      </p:grpSp>
      <p:sp>
        <p:nvSpPr>
          <p:cNvPr id="2" name="Title 1"/>
          <p:cNvSpPr>
            <a:spLocks noGrp="1"/>
          </p:cNvSpPr>
          <p:nvPr>
            <p:ph type="title"/>
          </p:nvPr>
        </p:nvSpPr>
        <p:spPr>
          <a:xfrm>
            <a:off x="381001" y="78857"/>
            <a:ext cx="8363938" cy="567848"/>
          </a:xfrm>
        </p:spPr>
        <p:txBody>
          <a:bodyPr/>
          <a:lstStyle/>
          <a:p>
            <a:r>
              <a:rPr lang="en-US" dirty="0"/>
              <a:t>Cloud First Provisioning</a:t>
            </a:r>
          </a:p>
        </p:txBody>
      </p:sp>
      <p:sp>
        <p:nvSpPr>
          <p:cNvPr id="4" name="Rectangle 3"/>
          <p:cNvSpPr/>
          <p:nvPr/>
        </p:nvSpPr>
        <p:spPr bwMode="auto">
          <a:xfrm>
            <a:off x="3232423"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3232143" y="1581150"/>
            <a:ext cx="2683791" cy="312420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4" name="Group 43"/>
          <p:cNvGrpSpPr/>
          <p:nvPr/>
        </p:nvGrpSpPr>
        <p:grpSpPr>
          <a:xfrm>
            <a:off x="381001" y="828676"/>
            <a:ext cx="2687866" cy="3876674"/>
            <a:chOff x="381001" y="828676"/>
            <a:chExt cx="2687866" cy="3876674"/>
          </a:xfrm>
        </p:grpSpPr>
        <p:sp>
          <p:nvSpPr>
            <p:cNvPr id="3" name="Rectangle 2"/>
            <p:cNvSpPr/>
            <p:nvPr/>
          </p:nvSpPr>
          <p:spPr bwMode="auto">
            <a:xfrm>
              <a:off x="381001" y="828676"/>
              <a:ext cx="2687866" cy="752474"/>
            </a:xfrm>
            <a:prstGeom prst="rect">
              <a:avLst/>
            </a:prstGeom>
            <a:solidFill>
              <a:schemeClr val="accent4"/>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3947" fontAlgn="base">
                  <a:spcBef>
                    <a:spcPct val="0"/>
                  </a:spcBef>
                  <a:spcAft>
                    <a:spcPct val="0"/>
                  </a:spcAft>
                </a:pPr>
                <a:r>
                  <a:rPr lang="en-US" sz="2800"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Scripting </a:t>
                </a:r>
              </a:p>
              <a:p>
                <a:pPr algn="ctr"/>
                <a:r>
                  <a:rPr lang="en-US" sz="12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REST API</a:t>
                </a:r>
              </a:p>
            </p:txBody>
          </p:sp>
        </p:grpSp>
      </p:grpSp>
      <p:grpSp>
        <p:nvGrpSpPr>
          <p:cNvPr id="52" name="Group 51"/>
          <p:cNvGrpSpPr/>
          <p:nvPr/>
        </p:nvGrpSpPr>
        <p:grpSpPr>
          <a:xfrm>
            <a:off x="6172204" y="2114552"/>
            <a:ext cx="2530615" cy="1487469"/>
            <a:chOff x="6172200" y="2114550"/>
            <a:chExt cx="2530615" cy="148746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Boot VM from New Disk</a:t>
              </a:r>
            </a:p>
          </p:txBody>
        </p:sp>
        <p:sp>
          <p:nvSpPr>
            <p:cNvPr id="49" name="Freeform 24"/>
            <p:cNvSpPr>
              <a:spLocks noEditPoints="1"/>
            </p:cNvSpPr>
            <p:nvPr/>
          </p:nvSpPr>
          <p:spPr bwMode="black">
            <a:xfrm>
              <a:off x="7812155" y="3013449"/>
              <a:ext cx="762000" cy="58857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pic>
        <p:nvPicPr>
          <p:cNvPr id="6146" name="Picture 2" descr="https://windows.azure-test.net/Content/VirtualMachines/Images/Windows_1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5837" y="1721490"/>
            <a:ext cx="440816" cy="39306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830552" y="1822104"/>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Windows Server</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6148" name="Picture 4" descr="https://windows.azure-test.net/Content/VirtualMachines/Images/Linux_1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563" y="2289279"/>
            <a:ext cx="547011" cy="54701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852068" y="2493961"/>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Linux</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33" name="TextBox 32"/>
          <p:cNvSpPr txBox="1"/>
          <p:nvPr/>
        </p:nvSpPr>
        <p:spPr>
          <a:xfrm>
            <a:off x="3852848" y="2964693"/>
            <a:ext cx="2040713" cy="1631216"/>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X-Large</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7" name="Freeform 6"/>
          <p:cNvSpPr>
            <a:spLocks noEditPoints="1"/>
          </p:cNvSpPr>
          <p:nvPr/>
        </p:nvSpPr>
        <p:spPr bwMode="auto">
          <a:xfrm>
            <a:off x="3511167" y="300114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8" name="Freeform 6"/>
          <p:cNvSpPr>
            <a:spLocks noEditPoints="1"/>
          </p:cNvSpPr>
          <p:nvPr/>
        </p:nvSpPr>
        <p:spPr bwMode="auto">
          <a:xfrm>
            <a:off x="3507509" y="336003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9" name="Freeform 6"/>
          <p:cNvSpPr>
            <a:spLocks noEditPoints="1"/>
          </p:cNvSpPr>
          <p:nvPr/>
        </p:nvSpPr>
        <p:spPr bwMode="auto">
          <a:xfrm>
            <a:off x="3511167" y="369912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0" name="Freeform 6"/>
          <p:cNvSpPr>
            <a:spLocks noEditPoints="1"/>
          </p:cNvSpPr>
          <p:nvPr/>
        </p:nvSpPr>
        <p:spPr bwMode="auto">
          <a:xfrm>
            <a:off x="3511167" y="4047588"/>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1" name="Freeform 6"/>
          <p:cNvSpPr>
            <a:spLocks noEditPoints="1"/>
          </p:cNvSpPr>
          <p:nvPr/>
        </p:nvSpPr>
        <p:spPr bwMode="auto">
          <a:xfrm>
            <a:off x="3511167" y="436468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Tree>
    <p:extLst>
      <p:ext uri="{BB962C8B-B14F-4D97-AF65-F5344CB8AC3E}">
        <p14:creationId xmlns:p14="http://schemas.microsoft.com/office/powerpoint/2010/main" val="2346261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fade">
                                      <p:cBhvr>
                                        <p:cTn id="24" dur="500"/>
                                        <p:tgtEl>
                                          <p:spTgt spid="61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KASeTqgY0ONIjCRmhAdq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92ENHNZuU65IBWfLrfU_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H2LQwDkuECVI.GKkZ5r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a5wwGymtUSUVecJ8PGE2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http://purl.org/dc/elements/1.1/"/>
    <ds:schemaRef ds:uri="http://purl.org/dc/term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schemas.microsoft.com/office/infopath/2007/PartnerControls"/>
    <ds:schemaRef ds:uri="f847e7ad-bfae-49c8-aedd-39ec05321f4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9136</TotalTime>
  <Words>3887</Words>
  <Application>Microsoft Office PowerPoint</Application>
  <PresentationFormat>On-screen Show (16:9)</PresentationFormat>
  <Paragraphs>767</Paragraphs>
  <Slides>50</Slides>
  <Notes>38</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50</vt:i4>
      </vt:variant>
    </vt:vector>
  </HeadingPairs>
  <TitlesOfParts>
    <vt:vector size="58" baseType="lpstr">
      <vt:lpstr>MS1444_Windows Azure Template 16x9_r08b</vt:lpstr>
      <vt:lpstr>White with Consolas font for code slides</vt:lpstr>
      <vt:lpstr>1_MS1444_Windows Azure Template 16x9_r08a</vt:lpstr>
      <vt:lpstr>1_MS1444_Windows Azure Template 16x9_r08b</vt:lpstr>
      <vt:lpstr>2_MS1444_Windows Azure Template 16x9_r08b</vt:lpstr>
      <vt:lpstr>3_MS1444_Windows Azure Template 16x9_r08b</vt:lpstr>
      <vt:lpstr>4_MS1444_Windows Azure Template 16x9_r08b</vt:lpstr>
      <vt:lpstr>think-cell Slide</vt:lpstr>
      <vt:lpstr>Windows Azure Virtual Machines</vt:lpstr>
      <vt:lpstr>How Did We Get Here? </vt:lpstr>
      <vt:lpstr>A Continuous Offering    From Private to     Public Cloud </vt:lpstr>
      <vt:lpstr>Windows Azure Virtual Machines</vt:lpstr>
      <vt:lpstr>IaaS Workloads – all about the app</vt:lpstr>
      <vt:lpstr>Virtual Machine vs VM Role</vt:lpstr>
      <vt:lpstr>Images Available at Preview</vt:lpstr>
      <vt:lpstr>PowerPoint Presentation</vt:lpstr>
      <vt:lpstr>Cloud First Provisioning</vt:lpstr>
      <vt:lpstr>Bring Your Own Server/VHD</vt:lpstr>
      <vt:lpstr>Imaging VMs in the Cloud</vt:lpstr>
      <vt:lpstr>Image Mobility</vt:lpstr>
      <vt:lpstr>Persistent Disks and Highly Durable</vt:lpstr>
      <vt:lpstr>Persistent Disks and Highly Durable</vt:lpstr>
      <vt:lpstr>Disks and Images</vt:lpstr>
      <vt:lpstr>Persistent Disk Management</vt:lpstr>
      <vt:lpstr>Virtual Machine Sizes</vt:lpstr>
      <vt:lpstr>VM Management and Automation</vt:lpstr>
      <vt:lpstr>Scripting Capabilities</vt:lpstr>
      <vt:lpstr>Demo</vt:lpstr>
      <vt:lpstr>PowerPoint Presentation</vt:lpstr>
      <vt:lpstr>Cloud Services, Roles and Instances Cloud Service is a management, configuration, security, networking and service model boundary</vt:lpstr>
      <vt:lpstr>Virtual Machines Virtual Machines are roles with exactly one instance </vt:lpstr>
      <vt:lpstr>Multiple Virtual Machines Multiple Virtual Machines can be hosted within the same cloud service </vt:lpstr>
      <vt:lpstr>PowerPoint Presentation</vt:lpstr>
      <vt:lpstr>Virtual Machine Names and DNS</vt:lpstr>
      <vt:lpstr>Protocols and Endpoints</vt:lpstr>
      <vt:lpstr>Port Forwarding Input Endpoints</vt:lpstr>
      <vt:lpstr>Load Balanced Sets</vt:lpstr>
      <vt:lpstr>Load Balancer Custom Probes</vt:lpstr>
      <vt:lpstr>PowerPoint Presentation</vt:lpstr>
      <vt:lpstr>Service Level Agreements </vt:lpstr>
      <vt:lpstr>Fault and Update Domains</vt:lpstr>
      <vt:lpstr>Fault and Update Domains</vt:lpstr>
      <vt:lpstr>Virtual Machine Availability Sets Update Domains are honored by host OS updates</vt:lpstr>
      <vt:lpstr>How Does this Relate to SLA?</vt:lpstr>
      <vt:lpstr>End to End Highly Available Solution</vt:lpstr>
      <vt:lpstr>Demo</vt:lpstr>
      <vt:lpstr>PowerPoint Presentation</vt:lpstr>
      <vt:lpstr>Cross-premise Connectivity</vt:lpstr>
      <vt:lpstr>Windows Azure Virtual Network</vt:lpstr>
      <vt:lpstr>Virtual Networks Scenarios</vt:lpstr>
      <vt:lpstr>Does Your App Need a Virtual Network?</vt:lpstr>
      <vt:lpstr>Supported VPN Device List</vt:lpstr>
      <vt:lpstr>IaaS and PaaS   – Better Together</vt:lpstr>
      <vt:lpstr>Connecting Applications and VMs</vt:lpstr>
      <vt:lpstr>Connecting Cloud Services with VNET</vt:lpstr>
      <vt:lpstr>Demo</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James Conard</cp:lastModifiedBy>
  <cp:revision>581</cp:revision>
  <cp:lastPrinted>2012-06-13T17:37:07Z</cp:lastPrinted>
  <dcterms:created xsi:type="dcterms:W3CDTF">2006-08-16T00:00:00Z</dcterms:created>
  <dcterms:modified xsi:type="dcterms:W3CDTF">2012-06-13T18:17:49Z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