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0"/>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396" r:id="rId29"/>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72" autoAdjust="0"/>
  </p:normalViewPr>
  <p:slideViewPr>
    <p:cSldViewPr snapToGrid="0" snapToObjects="1">
      <p:cViewPr varScale="1">
        <p:scale>
          <a:sx n="106" d="100"/>
          <a:sy n="106" d="100"/>
        </p:scale>
        <p:origin x="-78" y="-1026"/>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2"/>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3"/>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6/13/2012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a:t>
            </a:r>
            <a:r>
              <a:rPr lang="en-US" baseline="0" smtClean="0"/>
              <a:t>just run. </a:t>
            </a:r>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spcBef>
                <a:spcPts val="607"/>
              </a:spcBef>
              <a:spcAft>
                <a:spcPts val="607"/>
              </a:spcAft>
            </a:pPr>
            <a:r>
              <a:rPr lang="en-US" dirty="0" smtClean="0">
                <a:solidFill>
                  <a:prstClr val="white">
                    <a:lumMod val="50000"/>
                  </a:prstClr>
                </a:solidFill>
              </a:rPr>
              <a:t>Expanding 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Single Instance SLA (99.9%)</a:t>
            </a: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Provisioning of a Virtual Machine (Server 2012)</a:t>
            </a:r>
          </a:p>
          <a:p>
            <a:pPr lvl="0"/>
            <a:r>
              <a:rPr lang="en-US" dirty="0"/>
              <a:t>Show a pre-provisioned Virtual Machine with a 1 TB disk attached. </a:t>
            </a:r>
          </a:p>
          <a:p>
            <a:pPr lvl="0"/>
            <a:r>
              <a:rPr lang="en-US" dirty="0"/>
              <a:t>Show them backed by storage using </a:t>
            </a:r>
            <a:r>
              <a:rPr lang="en-US" dirty="0" err="1"/>
              <a:t>CloudXPlorer</a:t>
            </a:r>
            <a:r>
              <a:rPr lang="en-US" dirty="0"/>
              <a:t> </a:t>
            </a:r>
          </a:p>
          <a:p>
            <a:pPr lvl="0"/>
            <a:r>
              <a:rPr lang="en-US" dirty="0"/>
              <a:t>Add another disk through the portal and watch it surface in disk management </a:t>
            </a:r>
          </a:p>
          <a:p>
            <a:pPr lvl="0"/>
            <a:r>
              <a:rPr lang="en-US" dirty="0"/>
              <a:t>Provision a Linux VM and have it “connect” to the existing booted Server 2012 VM and ping to show connectivity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1.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279435" cy="1019397"/>
          </a:xfrm>
        </p:spPr>
        <p:txBody>
          <a:bodyPr/>
          <a:lstStyle/>
          <a:p>
            <a:r>
              <a:rPr lang="en-US" sz="4000" dirty="0" smtClean="0"/>
              <a:t>Windows </a:t>
            </a:r>
            <a:r>
              <a:rPr lang="en-US" sz="4000" dirty="0" smtClean="0"/>
              <a:t>Azure Virtual Machines Overview</a:t>
            </a: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6"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8 RC</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7027</TotalTime>
  <Words>2198</Words>
  <Application>Microsoft Office PowerPoint</Application>
  <PresentationFormat>On-screen Show (16:9)</PresentationFormat>
  <Paragraphs>405</Paragraphs>
  <Slides>23</Slides>
  <Notes>17</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MS1444_Windows Azure Template 16x9_r08b</vt:lpstr>
      <vt:lpstr>White with Consolas font for code slides</vt:lpstr>
      <vt:lpstr>1_MS1444_Windows Azure Template 16x9_r08a</vt:lpstr>
      <vt:lpstr>Windows Azure Virtual Machines Overview</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406</cp:revision>
  <cp:lastPrinted>2012-06-13T17:39:57Z</cp:lastPrinted>
  <dcterms:created xsi:type="dcterms:W3CDTF">2006-08-16T00:00:00Z</dcterms:created>
  <dcterms:modified xsi:type="dcterms:W3CDTF">2012-06-13T18:17:36Z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