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65BB-2EB7-47A5-A390-DDEFECAE94C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EDC-CF47-4800-8F80-A5EBC8036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65BB-2EB7-47A5-A390-DDEFECAE94C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EDC-CF47-4800-8F80-A5EBC8036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0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65BB-2EB7-47A5-A390-DDEFECAE94C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EDC-CF47-4800-8F80-A5EBC8036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6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65BB-2EB7-47A5-A390-DDEFECAE94C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EDC-CF47-4800-8F80-A5EBC8036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65BB-2EB7-47A5-A390-DDEFECAE94C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EDC-CF47-4800-8F80-A5EBC8036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9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65BB-2EB7-47A5-A390-DDEFECAE94C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EDC-CF47-4800-8F80-A5EBC8036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0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65BB-2EB7-47A5-A390-DDEFECAE94C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EDC-CF47-4800-8F80-A5EBC8036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3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65BB-2EB7-47A5-A390-DDEFECAE94C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EDC-CF47-4800-8F80-A5EBC8036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7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65BB-2EB7-47A5-A390-DDEFECAE94C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EDC-CF47-4800-8F80-A5EBC8036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65BB-2EB7-47A5-A390-DDEFECAE94C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EDC-CF47-4800-8F80-A5EBC8036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65BB-2EB7-47A5-A390-DDEFECAE94C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6EDC-CF47-4800-8F80-A5EBC8036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65BB-2EB7-47A5-A390-DDEFECAE94C0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6EDC-CF47-4800-8F80-A5EBC8036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Delivery </a:t>
            </a:r>
            <a:r>
              <a:rPr lang="en-US" dirty="0" smtClean="0"/>
              <a:t>Efficiency: The Pizza Case Study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29740"/>
            <a:ext cx="10058400" cy="1143000"/>
          </a:xfrm>
        </p:spPr>
        <p:txBody>
          <a:bodyPr/>
          <a:lstStyle/>
          <a:p>
            <a:r>
              <a:rPr lang="en-US" b="1" u="sng" dirty="0" smtClean="0"/>
              <a:t>By </a:t>
            </a:r>
            <a:r>
              <a:rPr lang="en-US" b="1" u="sng" dirty="0" err="1" smtClean="0"/>
              <a:t>mohd</a:t>
            </a:r>
            <a:r>
              <a:rPr lang="en-US" b="1" u="sng" dirty="0" smtClean="0"/>
              <a:t> wasi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5156" cy="1119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227" y="-46063"/>
            <a:ext cx="1400773" cy="140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3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90106"/>
          </a:xfrm>
        </p:spPr>
        <p:txBody>
          <a:bodyPr>
            <a:normAutofit fontScale="90000"/>
          </a:bodyPr>
          <a:lstStyle/>
          <a:p>
            <a:r>
              <a:rPr lang="en-US" dirty="0"/>
              <a:t> What was the volume of orders for each day of the week?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27265" r="38234" b="57458"/>
          <a:stretch/>
        </p:blipFill>
        <p:spPr>
          <a:xfrm>
            <a:off x="438621" y="1819344"/>
            <a:ext cx="11069017" cy="20208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270" y="4284723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28" y="398944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9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"/>
            <a:ext cx="10058400" cy="655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Insights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55609"/>
            <a:ext cx="12094234" cy="60471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Total Pizzas Ordered: </a:t>
            </a:r>
            <a:r>
              <a:rPr lang="en-US" sz="2400" b="1" dirty="0" smtClean="0"/>
              <a:t>14 pizzas.</a:t>
            </a:r>
          </a:p>
          <a:p>
            <a:endParaRPr lang="en-US" sz="2400" b="1" dirty="0" smtClean="0"/>
          </a:p>
          <a:p>
            <a:r>
              <a:rPr lang="en-US" sz="2400" dirty="0" smtClean="0"/>
              <a:t>Unique Orders: </a:t>
            </a:r>
            <a:r>
              <a:rPr lang="en-US" sz="2400" b="1" dirty="0" smtClean="0"/>
              <a:t>10 unique customer orders.</a:t>
            </a:r>
          </a:p>
          <a:p>
            <a:endParaRPr lang="en-US" sz="2400" b="1" dirty="0" smtClean="0"/>
          </a:p>
          <a:p>
            <a:r>
              <a:rPr lang="en-US" sz="2400" dirty="0" smtClean="0"/>
              <a:t>Runner Deliveries: </a:t>
            </a:r>
            <a:r>
              <a:rPr lang="en-US" sz="2400" b="1" dirty="0" smtClean="0"/>
              <a:t>Runner 1 delivered 5 orders, Runner 2 delivered 3, and Runner 3 delivered1.</a:t>
            </a:r>
          </a:p>
          <a:p>
            <a:endParaRPr lang="en-US" sz="2400" b="1" dirty="0" smtClean="0"/>
          </a:p>
          <a:p>
            <a:r>
              <a:rPr lang="en-US" sz="2400" dirty="0" smtClean="0"/>
              <a:t>Pizza Types Delivered: </a:t>
            </a:r>
            <a:r>
              <a:rPr lang="en-US" sz="2400" b="1" dirty="0" smtClean="0"/>
              <a:t>9 </a:t>
            </a:r>
            <a:r>
              <a:rPr lang="en-US" sz="2400" b="1" dirty="0" err="1" smtClean="0"/>
              <a:t>Meatlovers</a:t>
            </a:r>
            <a:r>
              <a:rPr lang="en-US" sz="2400" b="1" dirty="0" smtClean="0"/>
              <a:t>, 4 Vegetarian.</a:t>
            </a:r>
          </a:p>
          <a:p>
            <a:endParaRPr lang="en-US" sz="2400" b="1" dirty="0" smtClean="0"/>
          </a:p>
          <a:p>
            <a:r>
              <a:rPr lang="en-US" sz="2400" dirty="0" smtClean="0"/>
              <a:t>Customer Orders with Changes: </a:t>
            </a:r>
            <a:r>
              <a:rPr lang="en-US" sz="2400" b="1" dirty="0" smtClean="0"/>
              <a:t>Customers 103 and 104 had 4 pizzas with changes;    Customers 101, 102, and 105 had 6 pizzas with no changes.</a:t>
            </a:r>
          </a:p>
          <a:p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* Peak Order Times: </a:t>
            </a:r>
            <a:r>
              <a:rPr lang="en-US" sz="2400" b="1" dirty="0" smtClean="0"/>
              <a:t>Most pizzas ordered at 18:00 (4 pizzas) and 21:00 (3 pizzas).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836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562" y="183970"/>
            <a:ext cx="10515600" cy="963343"/>
          </a:xfrm>
        </p:spPr>
        <p:txBody>
          <a:bodyPr>
            <a:normAutofit/>
          </a:bodyPr>
          <a:lstStyle/>
          <a:p>
            <a:r>
              <a:rPr lang="en-US" dirty="0" smtClean="0"/>
              <a:t>How many pizzas were ordered?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60" y="1897812"/>
            <a:ext cx="9092241" cy="30130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7" y="4528868"/>
            <a:ext cx="1714229" cy="17142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752" y="4528868"/>
            <a:ext cx="2102999" cy="15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4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93" y="217591"/>
            <a:ext cx="10058400" cy="1050491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many unique customer orders were made?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11" y="1832198"/>
            <a:ext cx="10351698" cy="21532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358" y="3800025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9" y="38766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5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530463" cy="1076370"/>
          </a:xfrm>
        </p:spPr>
        <p:txBody>
          <a:bodyPr>
            <a:normAutofit fontScale="90000"/>
          </a:bodyPr>
          <a:lstStyle/>
          <a:p>
            <a:r>
              <a:rPr lang="en-US" dirty="0"/>
              <a:t> How many successful orders were delivered by each runner?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87" y="1742536"/>
            <a:ext cx="9100868" cy="279361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205" y="4330460"/>
            <a:ext cx="2466975" cy="1750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2" y="4330460"/>
            <a:ext cx="2143125" cy="20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2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67744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many Vegetarian and </a:t>
            </a:r>
            <a:r>
              <a:rPr lang="en-US" dirty="0" err="1"/>
              <a:t>Meatlovers</a:t>
            </a:r>
            <a:r>
              <a:rPr lang="en-US" dirty="0"/>
              <a:t> were ordered by each customer?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0" t="16906" r="36879" b="39824"/>
          <a:stretch/>
        </p:blipFill>
        <p:spPr>
          <a:xfrm>
            <a:off x="2521275" y="1811548"/>
            <a:ext cx="7108534" cy="35799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4406237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0" y="42586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9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84" y="319176"/>
            <a:ext cx="10058400" cy="106105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was the maximum number of pizzas delivered in a single order?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17351" r="53011" b="54831"/>
          <a:stretch/>
        </p:blipFill>
        <p:spPr>
          <a:xfrm>
            <a:off x="1981935" y="1786975"/>
            <a:ext cx="7802273" cy="38960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51" y="4418124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" y="412284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230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For each customer, how many delivered pizzas had at least 1 change and how many had no changes?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6" t="20092" r="4066" b="45569"/>
          <a:stretch/>
        </p:blipFill>
        <p:spPr>
          <a:xfrm>
            <a:off x="583151" y="959241"/>
            <a:ext cx="11086658" cy="301924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566" y="3978485"/>
            <a:ext cx="2466975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9" y="383084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8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327804"/>
            <a:ext cx="10058400" cy="1173191"/>
          </a:xfrm>
        </p:spPr>
        <p:txBody>
          <a:bodyPr>
            <a:normAutofit fontScale="90000"/>
          </a:bodyPr>
          <a:lstStyle/>
          <a:p>
            <a:r>
              <a:rPr lang="en-US" dirty="0"/>
              <a:t> How many pizzas were delivered that had both exclusions and extras?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8" t="18223" r="25655" b="53685"/>
          <a:stretch/>
        </p:blipFill>
        <p:spPr>
          <a:xfrm>
            <a:off x="1593298" y="1794293"/>
            <a:ext cx="9066363" cy="241401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335" y="4355941"/>
            <a:ext cx="2466975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6" y="420830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5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8189"/>
            <a:ext cx="10058400" cy="103516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was the total volume of pizzas ordered for each hour of the day?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6" t="20389" r="36691" b="43725"/>
          <a:stretch/>
        </p:blipFill>
        <p:spPr>
          <a:xfrm>
            <a:off x="1994014" y="1768414"/>
            <a:ext cx="7610470" cy="31831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92" y="4213169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" y="40655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2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216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Analyzing Delivery Efficiency: The Pizza Case Study </vt:lpstr>
      <vt:lpstr>How many pizzas were ordered?</vt:lpstr>
      <vt:lpstr>How many unique customer orders were made?</vt:lpstr>
      <vt:lpstr> How many successful orders were delivered by each runner?</vt:lpstr>
      <vt:lpstr>How many Vegetarian and Meatlovers were ordered by each customer?</vt:lpstr>
      <vt:lpstr>What was the maximum number of pizzas delivered in a single order?</vt:lpstr>
      <vt:lpstr>For each customer, how many delivered pizzas had at least 1 change and how many had no changes? </vt:lpstr>
      <vt:lpstr> How many pizzas were delivered that had both exclusions and extras?</vt:lpstr>
      <vt:lpstr>What was the total volume of pizzas ordered for each hour of the day?</vt:lpstr>
      <vt:lpstr> What was the volume of orders for each day of the week?</vt:lpstr>
      <vt:lpstr>Insights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2024-08-31T04:45:20Z</dcterms:created>
  <dcterms:modified xsi:type="dcterms:W3CDTF">2024-08-31T05:45:00Z</dcterms:modified>
</cp:coreProperties>
</file>