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493" y="2162994"/>
            <a:ext cx="7766936" cy="1646302"/>
          </a:xfrm>
        </p:spPr>
        <p:txBody>
          <a:bodyPr/>
          <a:lstStyle/>
          <a:p>
            <a:r>
              <a:rPr lang="en-US" dirty="0" smtClean="0"/>
              <a:t>Olympics Analysis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814" y="3809296"/>
            <a:ext cx="7766936" cy="1096899"/>
          </a:xfrm>
        </p:spPr>
        <p:txBody>
          <a:bodyPr/>
          <a:lstStyle/>
          <a:p>
            <a:r>
              <a:rPr lang="en-US" dirty="0" smtClean="0"/>
              <a:t>By Mohd Wasi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5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Visualizing the Medal Distribution Across Countries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6" y="1558787"/>
            <a:ext cx="9280678" cy="4074262"/>
          </a:xfrm>
        </p:spPr>
      </p:pic>
    </p:spTree>
    <p:extLst>
      <p:ext uri="{BB962C8B-B14F-4D97-AF65-F5344CB8AC3E}">
        <p14:creationId xmlns:p14="http://schemas.microsoft.com/office/powerpoint/2010/main" val="184153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Visualizing Athlete Participation Across Different Sports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8" y="1576040"/>
            <a:ext cx="9457526" cy="4151899"/>
          </a:xfrm>
        </p:spPr>
      </p:pic>
    </p:spTree>
    <p:extLst>
      <p:ext uri="{BB962C8B-B14F-4D97-AF65-F5344CB8AC3E}">
        <p14:creationId xmlns:p14="http://schemas.microsoft.com/office/powerpoint/2010/main" val="14449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Visualizing the Top Countries with the Most Gold Medals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5" y="1541534"/>
            <a:ext cx="9732625" cy="4272669"/>
          </a:xfrm>
        </p:spPr>
      </p:pic>
    </p:spTree>
    <p:extLst>
      <p:ext uri="{BB962C8B-B14F-4D97-AF65-F5344CB8AC3E}">
        <p14:creationId xmlns:p14="http://schemas.microsoft.com/office/powerpoint/2010/main" val="220176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Trends in Medal Counts Over the Years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9" y="1347638"/>
            <a:ext cx="9809970" cy="4306624"/>
          </a:xfrm>
        </p:spPr>
      </p:pic>
    </p:spTree>
    <p:extLst>
      <p:ext uri="{BB962C8B-B14F-4D97-AF65-F5344CB8AC3E}">
        <p14:creationId xmlns:p14="http://schemas.microsoft.com/office/powerpoint/2010/main" val="351882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2709" y="508957"/>
            <a:ext cx="24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Aftermath Of Dataset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0717" y="1328468"/>
            <a:ext cx="798891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* United </a:t>
            </a:r>
            <a:r>
              <a:rPr lang="en-US" dirty="0"/>
              <a:t>States Top with 4273 </a:t>
            </a:r>
            <a:r>
              <a:rPr lang="en-US" dirty="0" err="1"/>
              <a:t>Medals,Soviet</a:t>
            </a:r>
            <a:r>
              <a:rPr lang="en-US" dirty="0"/>
              <a:t> </a:t>
            </a:r>
            <a:r>
              <a:rPr lang="en-US" dirty="0" err="1"/>
              <a:t>union,Germany</a:t>
            </a:r>
            <a:r>
              <a:rPr lang="en-US" dirty="0"/>
              <a:t> and </a:t>
            </a:r>
            <a:r>
              <a:rPr lang="en-US" dirty="0" smtClean="0"/>
              <a:t>Australia,</a:t>
            </a:r>
          </a:p>
          <a:p>
            <a:r>
              <a:rPr lang="en-US" dirty="0" smtClean="0"/>
              <a:t> </a:t>
            </a:r>
            <a:r>
              <a:rPr lang="en-US" dirty="0" err="1"/>
              <a:t>Russia,Canada</a:t>
            </a:r>
            <a:r>
              <a:rPr lang="en-US" dirty="0"/>
              <a:t> 2nd 3rd 4th 5th </a:t>
            </a:r>
            <a:r>
              <a:rPr lang="en-US" dirty="0" err="1"/>
              <a:t>represently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0717" y="2701977"/>
            <a:ext cx="8624477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b="1" dirty="0" smtClean="0"/>
              <a:t>Athletics</a:t>
            </a:r>
            <a:r>
              <a:rPr lang="en-US" dirty="0"/>
              <a:t> most playing Gaming In </a:t>
            </a:r>
            <a:r>
              <a:rPr lang="en-US" dirty="0" err="1"/>
              <a:t>Olympics,</a:t>
            </a:r>
            <a:r>
              <a:rPr lang="en-US" b="1" dirty="0" err="1"/>
              <a:t>Rowing</a:t>
            </a:r>
            <a:r>
              <a:rPr lang="en-US" dirty="0"/>
              <a:t>, </a:t>
            </a:r>
            <a:r>
              <a:rPr lang="en-US" b="1" dirty="0"/>
              <a:t>Swimming</a:t>
            </a:r>
            <a:r>
              <a:rPr lang="en-US" dirty="0"/>
              <a:t> 2nd,3rd </a:t>
            </a:r>
            <a:endParaRPr lang="en-US" dirty="0" smtClean="0"/>
          </a:p>
          <a:p>
            <a:r>
              <a:rPr lang="en-US" dirty="0" smtClean="0"/>
              <a:t>* The </a:t>
            </a:r>
            <a:r>
              <a:rPr lang="en-US" dirty="0" err="1"/>
              <a:t>barplot</a:t>
            </a:r>
            <a:r>
              <a:rPr lang="en-US" dirty="0"/>
              <a:t> illustrates the number of athletes participating in each sport, </a:t>
            </a:r>
            <a:endParaRPr lang="en-US" dirty="0" smtClean="0"/>
          </a:p>
          <a:p>
            <a:r>
              <a:rPr lang="en-US" dirty="0" smtClean="0"/>
              <a:t>highlighting the </a:t>
            </a:r>
            <a:r>
              <a:rPr lang="en-US" dirty="0"/>
              <a:t>sports with the highest and lowest levels of athlete involvement.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717" y="4629484"/>
            <a:ext cx="743030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* US </a:t>
            </a:r>
            <a:r>
              <a:rPr lang="en-US" b="1" dirty="0"/>
              <a:t>have dominated in achieving top podium </a:t>
            </a:r>
            <a:r>
              <a:rPr lang="en-US" b="1" dirty="0" err="1"/>
              <a:t>finishes,Soviet</a:t>
            </a:r>
            <a:r>
              <a:rPr lang="en-US" b="1" dirty="0"/>
              <a:t> union </a:t>
            </a:r>
            <a:endParaRPr lang="en-US" b="1" dirty="0" smtClean="0"/>
          </a:p>
          <a:p>
            <a:r>
              <a:rPr lang="en-US" b="1" dirty="0" smtClean="0"/>
              <a:t>and </a:t>
            </a:r>
            <a:r>
              <a:rPr lang="en-US" b="1" dirty="0"/>
              <a:t>Germany 2dn, 3rd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8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544" y="1207698"/>
            <a:ext cx="795442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After </a:t>
            </a:r>
            <a:r>
              <a:rPr lang="en-US" b="1" dirty="0"/>
              <a:t>1940 Number Of Medals </a:t>
            </a:r>
            <a:r>
              <a:rPr lang="en-US" b="1" dirty="0" err="1"/>
              <a:t>Repidaly</a:t>
            </a:r>
            <a:r>
              <a:rPr lang="en-US" b="1" dirty="0"/>
              <a:t> </a:t>
            </a:r>
            <a:r>
              <a:rPr lang="en-US" b="1" dirty="0" err="1" smtClean="0"/>
              <a:t>increase,sunddenly</a:t>
            </a:r>
            <a:endParaRPr lang="en-US" b="1" dirty="0" smtClean="0"/>
          </a:p>
          <a:p>
            <a:r>
              <a:rPr lang="en-US" b="1" dirty="0" smtClean="0"/>
              <a:t>     Down </a:t>
            </a:r>
            <a:r>
              <a:rPr lang="en-US" b="1" dirty="0"/>
              <a:t>Falls in 1999 Around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line plot reveals the fluctuations in the number of medals awarded </a:t>
            </a:r>
            <a:endParaRPr lang="en-US" dirty="0" smtClean="0"/>
          </a:p>
          <a:p>
            <a:r>
              <a:rPr lang="en-US" dirty="0" smtClean="0"/>
              <a:t>    over </a:t>
            </a:r>
            <a:r>
              <a:rPr lang="en-US" dirty="0"/>
              <a:t>time, indicating significant peaks and troughs in various periods.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28536" y="3614468"/>
            <a:ext cx="16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Generated </a:t>
            </a:r>
            <a:r>
              <a:rPr lang="en-US" u="sng" dirty="0"/>
              <a:t>by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7595" y="4149305"/>
            <a:ext cx="126028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Mohd Wasi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916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100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Olympics Analysis  </vt:lpstr>
      <vt:lpstr>Visualizing the Medal Distribution Across Countries </vt:lpstr>
      <vt:lpstr>Visualizing Athlete Participation Across Different Sports </vt:lpstr>
      <vt:lpstr>Visualizing the Top Countries with the Most Gold Medals </vt:lpstr>
      <vt:lpstr>Trends in Medal Counts Over the Years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 Analysis</dc:title>
  <dc:creator>Microsoft account</dc:creator>
  <cp:lastModifiedBy>Microsoft account</cp:lastModifiedBy>
  <cp:revision>3</cp:revision>
  <dcterms:created xsi:type="dcterms:W3CDTF">2024-08-25T07:11:34Z</dcterms:created>
  <dcterms:modified xsi:type="dcterms:W3CDTF">2024-08-25T07:29:41Z</dcterms:modified>
</cp:coreProperties>
</file>