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8" r:id="rId6"/>
    <p:sldId id="269" r:id="rId7"/>
    <p:sldId id="260" r:id="rId8"/>
    <p:sldId id="270" r:id="rId9"/>
    <p:sldId id="272" r:id="rId10"/>
    <p:sldId id="273" r:id="rId11"/>
    <p:sldId id="264" r:id="rId12"/>
    <p:sldId id="258" r:id="rId13"/>
    <p:sldId id="262" r:id="rId14"/>
    <p:sldId id="263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1" autoAdjust="0"/>
  </p:normalViewPr>
  <p:slideViewPr>
    <p:cSldViewPr>
      <p:cViewPr>
        <p:scale>
          <a:sx n="80" d="100"/>
          <a:sy n="80" d="100"/>
        </p:scale>
        <p:origin x="-108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0E8F5-0502-4E9A-A5B7-F3A79FADF005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44FE9D-045B-482A-B4FC-10F6A8FD0B29}">
      <dgm:prSet phldrT="[Text]"/>
      <dgm:spPr/>
      <dgm:t>
        <a:bodyPr/>
        <a:lstStyle/>
        <a:p>
          <a:r>
            <a:rPr lang="en-US" dirty="0" smtClean="0"/>
            <a:t>Data Base</a:t>
          </a:r>
          <a:endParaRPr lang="en-US" dirty="0"/>
        </a:p>
      </dgm:t>
    </dgm:pt>
    <dgm:pt modelId="{45077CB8-2498-4A54-95F2-BA04C98748A2}" type="parTrans" cxnId="{1B804FCB-A975-4BD1-8496-E4F99A7A7297}">
      <dgm:prSet/>
      <dgm:spPr/>
      <dgm:t>
        <a:bodyPr/>
        <a:lstStyle/>
        <a:p>
          <a:endParaRPr lang="en-US"/>
        </a:p>
      </dgm:t>
    </dgm:pt>
    <dgm:pt modelId="{4938D9EA-4D61-4D18-9F0B-F142A91649DC}" type="sibTrans" cxnId="{1B804FCB-A975-4BD1-8496-E4F99A7A7297}">
      <dgm:prSet/>
      <dgm:spPr/>
      <dgm:t>
        <a:bodyPr/>
        <a:lstStyle/>
        <a:p>
          <a:endParaRPr lang="en-US"/>
        </a:p>
      </dgm:t>
    </dgm:pt>
    <dgm:pt modelId="{847A4BFD-EF09-4E34-8541-6D3361396E62}">
      <dgm:prSet phldrT="[Text]"/>
      <dgm:spPr/>
      <dgm:t>
        <a:bodyPr/>
        <a:lstStyle/>
        <a:p>
          <a:r>
            <a:rPr lang="en-US" b="1" dirty="0" smtClean="0"/>
            <a:t>Govt. Org/NGO’s:</a:t>
          </a:r>
        </a:p>
        <a:p>
          <a:r>
            <a:rPr lang="en-US" dirty="0" smtClean="0"/>
            <a:t>School Profile</a:t>
          </a:r>
          <a:endParaRPr lang="en-US" dirty="0"/>
        </a:p>
      </dgm:t>
    </dgm:pt>
    <dgm:pt modelId="{8240BD55-AC8C-4B54-AF8F-93EAEC98055D}" type="parTrans" cxnId="{07E72618-935A-4262-B8F9-114CACB2E40B}">
      <dgm:prSet/>
      <dgm:spPr/>
      <dgm:t>
        <a:bodyPr/>
        <a:lstStyle/>
        <a:p>
          <a:endParaRPr lang="en-US"/>
        </a:p>
      </dgm:t>
    </dgm:pt>
    <dgm:pt modelId="{2BEE4E0E-C73A-40AD-AC99-D71949009B2D}" type="sibTrans" cxnId="{07E72618-935A-4262-B8F9-114CACB2E40B}">
      <dgm:prSet/>
      <dgm:spPr/>
      <dgm:t>
        <a:bodyPr/>
        <a:lstStyle/>
        <a:p>
          <a:endParaRPr lang="en-US"/>
        </a:p>
      </dgm:t>
    </dgm:pt>
    <dgm:pt modelId="{C6A2554E-F8B6-4F4D-8621-A43A16A4C25C}">
      <dgm:prSet phldrT="[Text]"/>
      <dgm:spPr/>
      <dgm:t>
        <a:bodyPr/>
        <a:lstStyle/>
        <a:p>
          <a:r>
            <a:rPr lang="en-US" b="1" dirty="0" smtClean="0"/>
            <a:t>Parents/ Volunteers:</a:t>
          </a:r>
        </a:p>
        <a:p>
          <a:r>
            <a:rPr lang="en-US" dirty="0" smtClean="0"/>
            <a:t>School attendance</a:t>
          </a:r>
          <a:endParaRPr lang="en-US" dirty="0"/>
        </a:p>
      </dgm:t>
    </dgm:pt>
    <dgm:pt modelId="{56B44335-3700-44FC-8912-B185DD6D696A}" type="parTrans" cxnId="{57E0D899-60EE-46E7-A561-742C28E54300}">
      <dgm:prSet/>
      <dgm:spPr/>
      <dgm:t>
        <a:bodyPr/>
        <a:lstStyle/>
        <a:p>
          <a:endParaRPr lang="en-US"/>
        </a:p>
      </dgm:t>
    </dgm:pt>
    <dgm:pt modelId="{500941EC-0D53-4A32-A514-2E0D6573F179}" type="sibTrans" cxnId="{57E0D899-60EE-46E7-A561-742C28E54300}">
      <dgm:prSet/>
      <dgm:spPr/>
      <dgm:t>
        <a:bodyPr/>
        <a:lstStyle/>
        <a:p>
          <a:endParaRPr lang="en-US"/>
        </a:p>
      </dgm:t>
    </dgm:pt>
    <dgm:pt modelId="{4FC6BCF8-01F2-49C9-AB32-7E7562018225}" type="pres">
      <dgm:prSet presAssocID="{CC70E8F5-0502-4E9A-A5B7-F3A79FADF00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00090E-0AE1-4A53-8E92-E2CBF093B97D}" type="pres">
      <dgm:prSet presAssocID="{7A44FE9D-045B-482A-B4FC-10F6A8FD0B29}" presName="centerShape" presStyleLbl="node0" presStyleIdx="0" presStyleCnt="1"/>
      <dgm:spPr/>
      <dgm:t>
        <a:bodyPr/>
        <a:lstStyle/>
        <a:p>
          <a:endParaRPr lang="en-US"/>
        </a:p>
      </dgm:t>
    </dgm:pt>
    <dgm:pt modelId="{F76B7E18-B503-4A5D-A7A3-84DFD3E97CB1}" type="pres">
      <dgm:prSet presAssocID="{8240BD55-AC8C-4B54-AF8F-93EAEC98055D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8AFB8F7E-0352-45DC-AAD2-A748908F80BF}" type="pres">
      <dgm:prSet presAssocID="{847A4BFD-EF09-4E34-8541-6D3361396E6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7FDA5-3987-4A37-83D1-6524D124EEF5}" type="pres">
      <dgm:prSet presAssocID="{56B44335-3700-44FC-8912-B185DD6D696A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5F945AB3-A076-42EB-9D2B-D9DC7456BA04}" type="pres">
      <dgm:prSet presAssocID="{C6A2554E-F8B6-4F4D-8621-A43A16A4C25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13452B-1510-48DB-8812-A2F30D723E65}" type="presOf" srcId="{847A4BFD-EF09-4E34-8541-6D3361396E62}" destId="{8AFB8F7E-0352-45DC-AAD2-A748908F80BF}" srcOrd="0" destOrd="0" presId="urn:microsoft.com/office/officeart/2005/8/layout/radial4"/>
    <dgm:cxn modelId="{0818491D-46DE-4903-A572-867BC04180D6}" type="presOf" srcId="{C6A2554E-F8B6-4F4D-8621-A43A16A4C25C}" destId="{5F945AB3-A076-42EB-9D2B-D9DC7456BA04}" srcOrd="0" destOrd="0" presId="urn:microsoft.com/office/officeart/2005/8/layout/radial4"/>
    <dgm:cxn modelId="{B75E7134-09EF-4A36-971E-B5C3A1132012}" type="presOf" srcId="{56B44335-3700-44FC-8912-B185DD6D696A}" destId="{D547FDA5-3987-4A37-83D1-6524D124EEF5}" srcOrd="0" destOrd="0" presId="urn:microsoft.com/office/officeart/2005/8/layout/radial4"/>
    <dgm:cxn modelId="{57E0D899-60EE-46E7-A561-742C28E54300}" srcId="{7A44FE9D-045B-482A-B4FC-10F6A8FD0B29}" destId="{C6A2554E-F8B6-4F4D-8621-A43A16A4C25C}" srcOrd="1" destOrd="0" parTransId="{56B44335-3700-44FC-8912-B185DD6D696A}" sibTransId="{500941EC-0D53-4A32-A514-2E0D6573F179}"/>
    <dgm:cxn modelId="{07E72618-935A-4262-B8F9-114CACB2E40B}" srcId="{7A44FE9D-045B-482A-B4FC-10F6A8FD0B29}" destId="{847A4BFD-EF09-4E34-8541-6D3361396E62}" srcOrd="0" destOrd="0" parTransId="{8240BD55-AC8C-4B54-AF8F-93EAEC98055D}" sibTransId="{2BEE4E0E-C73A-40AD-AC99-D71949009B2D}"/>
    <dgm:cxn modelId="{09E492B4-98DB-4EFD-BA49-9DB211EFD21D}" type="presOf" srcId="{8240BD55-AC8C-4B54-AF8F-93EAEC98055D}" destId="{F76B7E18-B503-4A5D-A7A3-84DFD3E97CB1}" srcOrd="0" destOrd="0" presId="urn:microsoft.com/office/officeart/2005/8/layout/radial4"/>
    <dgm:cxn modelId="{1B804FCB-A975-4BD1-8496-E4F99A7A7297}" srcId="{CC70E8F5-0502-4E9A-A5B7-F3A79FADF005}" destId="{7A44FE9D-045B-482A-B4FC-10F6A8FD0B29}" srcOrd="0" destOrd="0" parTransId="{45077CB8-2498-4A54-95F2-BA04C98748A2}" sibTransId="{4938D9EA-4D61-4D18-9F0B-F142A91649DC}"/>
    <dgm:cxn modelId="{A0A6C595-1D3A-4FBD-BF76-8921B9684233}" type="presOf" srcId="{7A44FE9D-045B-482A-B4FC-10F6A8FD0B29}" destId="{6A00090E-0AE1-4A53-8E92-E2CBF093B97D}" srcOrd="0" destOrd="0" presId="urn:microsoft.com/office/officeart/2005/8/layout/radial4"/>
    <dgm:cxn modelId="{084717CA-176C-46EA-A921-25C86BAFC4CC}" type="presOf" srcId="{CC70E8F5-0502-4E9A-A5B7-F3A79FADF005}" destId="{4FC6BCF8-01F2-49C9-AB32-7E7562018225}" srcOrd="0" destOrd="0" presId="urn:microsoft.com/office/officeart/2005/8/layout/radial4"/>
    <dgm:cxn modelId="{2CD26E0D-1FE5-49D0-B88E-7FF16497A6DB}" type="presParOf" srcId="{4FC6BCF8-01F2-49C9-AB32-7E7562018225}" destId="{6A00090E-0AE1-4A53-8E92-E2CBF093B97D}" srcOrd="0" destOrd="0" presId="urn:microsoft.com/office/officeart/2005/8/layout/radial4"/>
    <dgm:cxn modelId="{6D12876C-6FB3-4D8F-B9BE-E3435EFF3FBD}" type="presParOf" srcId="{4FC6BCF8-01F2-49C9-AB32-7E7562018225}" destId="{F76B7E18-B503-4A5D-A7A3-84DFD3E97CB1}" srcOrd="1" destOrd="0" presId="urn:microsoft.com/office/officeart/2005/8/layout/radial4"/>
    <dgm:cxn modelId="{88986A4C-52A3-4485-9B2C-4D8E50AE5039}" type="presParOf" srcId="{4FC6BCF8-01F2-49C9-AB32-7E7562018225}" destId="{8AFB8F7E-0352-45DC-AAD2-A748908F80BF}" srcOrd="2" destOrd="0" presId="urn:microsoft.com/office/officeart/2005/8/layout/radial4"/>
    <dgm:cxn modelId="{372A9E3B-2DDC-4287-AEF2-82BA64D8A0F6}" type="presParOf" srcId="{4FC6BCF8-01F2-49C9-AB32-7E7562018225}" destId="{D547FDA5-3987-4A37-83D1-6524D124EEF5}" srcOrd="3" destOrd="0" presId="urn:microsoft.com/office/officeart/2005/8/layout/radial4"/>
    <dgm:cxn modelId="{C1F00180-ED1F-47AF-890A-BEA27D910CB3}" type="presParOf" srcId="{4FC6BCF8-01F2-49C9-AB32-7E7562018225}" destId="{5F945AB3-A076-42EB-9D2B-D9DC7456BA04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0E8F5-0502-4E9A-A5B7-F3A79FADF005}" type="doc">
      <dgm:prSet loTypeId="urn:microsoft.com/office/officeart/2005/8/layout/radial5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44FE9D-045B-482A-B4FC-10F6A8FD0B29}">
      <dgm:prSet phldrT="[Text]"/>
      <dgm:spPr/>
      <dgm:t>
        <a:bodyPr/>
        <a:lstStyle/>
        <a:p>
          <a:r>
            <a:rPr lang="en-US" dirty="0" smtClean="0"/>
            <a:t>Data Base</a:t>
          </a:r>
          <a:endParaRPr lang="en-US" dirty="0"/>
        </a:p>
      </dgm:t>
    </dgm:pt>
    <dgm:pt modelId="{45077CB8-2498-4A54-95F2-BA04C98748A2}" type="parTrans" cxnId="{1B804FCB-A975-4BD1-8496-E4F99A7A7297}">
      <dgm:prSet/>
      <dgm:spPr/>
      <dgm:t>
        <a:bodyPr/>
        <a:lstStyle/>
        <a:p>
          <a:endParaRPr lang="en-US"/>
        </a:p>
      </dgm:t>
    </dgm:pt>
    <dgm:pt modelId="{4938D9EA-4D61-4D18-9F0B-F142A91649DC}" type="sibTrans" cxnId="{1B804FCB-A975-4BD1-8496-E4F99A7A7297}">
      <dgm:prSet/>
      <dgm:spPr/>
      <dgm:t>
        <a:bodyPr/>
        <a:lstStyle/>
        <a:p>
          <a:endParaRPr lang="en-US"/>
        </a:p>
      </dgm:t>
    </dgm:pt>
    <dgm:pt modelId="{847A4BFD-EF09-4E34-8541-6D3361396E62}">
      <dgm:prSet phldrT="[Text]"/>
      <dgm:spPr/>
      <dgm:t>
        <a:bodyPr/>
        <a:lstStyle/>
        <a:p>
          <a:r>
            <a:rPr lang="en-US" b="1" dirty="0" smtClean="0"/>
            <a:t>School performance rating</a:t>
          </a:r>
          <a:endParaRPr lang="en-US" b="1" dirty="0"/>
        </a:p>
      </dgm:t>
    </dgm:pt>
    <dgm:pt modelId="{8240BD55-AC8C-4B54-AF8F-93EAEC98055D}" type="parTrans" cxnId="{07E72618-935A-4262-B8F9-114CACB2E40B}">
      <dgm:prSet/>
      <dgm:spPr/>
      <dgm:t>
        <a:bodyPr/>
        <a:lstStyle/>
        <a:p>
          <a:endParaRPr lang="en-US"/>
        </a:p>
      </dgm:t>
    </dgm:pt>
    <dgm:pt modelId="{2BEE4E0E-C73A-40AD-AC99-D71949009B2D}" type="sibTrans" cxnId="{07E72618-935A-4262-B8F9-114CACB2E40B}">
      <dgm:prSet/>
      <dgm:spPr/>
      <dgm:t>
        <a:bodyPr/>
        <a:lstStyle/>
        <a:p>
          <a:endParaRPr lang="en-US"/>
        </a:p>
      </dgm:t>
    </dgm:pt>
    <dgm:pt modelId="{C6A2554E-F8B6-4F4D-8621-A43A16A4C25C}">
      <dgm:prSet phldrT="[Text]"/>
      <dgm:spPr/>
      <dgm:t>
        <a:bodyPr/>
        <a:lstStyle/>
        <a:p>
          <a:r>
            <a:rPr lang="en-US" b="1" dirty="0" smtClean="0"/>
            <a:t>Financial wastage</a:t>
          </a:r>
        </a:p>
      </dgm:t>
    </dgm:pt>
    <dgm:pt modelId="{56B44335-3700-44FC-8912-B185DD6D696A}" type="parTrans" cxnId="{57E0D899-60EE-46E7-A561-742C28E54300}">
      <dgm:prSet/>
      <dgm:spPr/>
      <dgm:t>
        <a:bodyPr/>
        <a:lstStyle/>
        <a:p>
          <a:endParaRPr lang="en-US"/>
        </a:p>
      </dgm:t>
    </dgm:pt>
    <dgm:pt modelId="{500941EC-0D53-4A32-A514-2E0D6573F179}" type="sibTrans" cxnId="{57E0D899-60EE-46E7-A561-742C28E54300}">
      <dgm:prSet/>
      <dgm:spPr/>
      <dgm:t>
        <a:bodyPr/>
        <a:lstStyle/>
        <a:p>
          <a:endParaRPr lang="en-US"/>
        </a:p>
      </dgm:t>
    </dgm:pt>
    <dgm:pt modelId="{6B404C58-4259-4CDD-8F91-449F2B5119F9}">
      <dgm:prSet phldrT="[Text]"/>
      <dgm:spPr/>
      <dgm:t>
        <a:bodyPr/>
        <a:lstStyle/>
        <a:p>
          <a:r>
            <a:rPr lang="en-US" b="1" dirty="0" smtClean="0"/>
            <a:t>Map of ghost schools </a:t>
          </a:r>
        </a:p>
      </dgm:t>
    </dgm:pt>
    <dgm:pt modelId="{CAE173F8-1C2F-4228-9522-F8DC6F101E84}" type="parTrans" cxnId="{F57F743F-0642-4409-9520-E5D317A52854}">
      <dgm:prSet/>
      <dgm:spPr/>
      <dgm:t>
        <a:bodyPr/>
        <a:lstStyle/>
        <a:p>
          <a:endParaRPr lang="en-US"/>
        </a:p>
      </dgm:t>
    </dgm:pt>
    <dgm:pt modelId="{1EBEEC9F-5763-4459-9C45-2A4FC495044F}" type="sibTrans" cxnId="{F57F743F-0642-4409-9520-E5D317A52854}">
      <dgm:prSet/>
      <dgm:spPr/>
      <dgm:t>
        <a:bodyPr/>
        <a:lstStyle/>
        <a:p>
          <a:endParaRPr lang="en-US"/>
        </a:p>
      </dgm:t>
    </dgm:pt>
    <dgm:pt modelId="{7D9BD398-6E85-4C82-A358-30C7A8660718}" type="pres">
      <dgm:prSet presAssocID="{CC70E8F5-0502-4E9A-A5B7-F3A79FADF00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286673-E626-46AD-8B06-7AB3169ED3D2}" type="pres">
      <dgm:prSet presAssocID="{7A44FE9D-045B-482A-B4FC-10F6A8FD0B29}" presName="centerShape" presStyleLbl="node0" presStyleIdx="0" presStyleCnt="1"/>
      <dgm:spPr/>
      <dgm:t>
        <a:bodyPr/>
        <a:lstStyle/>
        <a:p>
          <a:endParaRPr lang="en-US"/>
        </a:p>
      </dgm:t>
    </dgm:pt>
    <dgm:pt modelId="{37AA029A-AAA9-4BFF-9DDC-3B4A4BA36731}" type="pres">
      <dgm:prSet presAssocID="{8240BD55-AC8C-4B54-AF8F-93EAEC98055D}" presName="parTrans" presStyleLbl="sibTrans2D1" presStyleIdx="0" presStyleCnt="3"/>
      <dgm:spPr/>
      <dgm:t>
        <a:bodyPr/>
        <a:lstStyle/>
        <a:p>
          <a:endParaRPr lang="en-US"/>
        </a:p>
      </dgm:t>
    </dgm:pt>
    <dgm:pt modelId="{123E7F13-F20B-4515-BE91-B8610918F849}" type="pres">
      <dgm:prSet presAssocID="{8240BD55-AC8C-4B54-AF8F-93EAEC98055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C21264E-AAF1-417F-BEF6-95113511DAD3}" type="pres">
      <dgm:prSet presAssocID="{847A4BFD-EF09-4E34-8541-6D3361396E6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A225-10F0-4816-AFFA-A284840912BE}" type="pres">
      <dgm:prSet presAssocID="{56B44335-3700-44FC-8912-B185DD6D696A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AEAC0FD-306F-4CBB-85ED-3B9842D09EBE}" type="pres">
      <dgm:prSet presAssocID="{56B44335-3700-44FC-8912-B185DD6D696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44FE111-A3CF-40DD-BAD9-2F012840BCF0}" type="pres">
      <dgm:prSet presAssocID="{C6A2554E-F8B6-4F4D-8621-A43A16A4C25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BF25E-655B-46B5-9FEA-4E3E38196C2B}" type="pres">
      <dgm:prSet presAssocID="{CAE173F8-1C2F-4228-9522-F8DC6F101E84}" presName="parTrans" presStyleLbl="sibTrans2D1" presStyleIdx="2" presStyleCnt="3"/>
      <dgm:spPr/>
      <dgm:t>
        <a:bodyPr/>
        <a:lstStyle/>
        <a:p>
          <a:endParaRPr lang="en-US"/>
        </a:p>
      </dgm:t>
    </dgm:pt>
    <dgm:pt modelId="{4EE23701-1AE0-48D5-8D2A-C5E8121FD4FE}" type="pres">
      <dgm:prSet presAssocID="{CAE173F8-1C2F-4228-9522-F8DC6F101E8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42E8168-C2C9-4DD6-9570-D054E5F07AC9}" type="pres">
      <dgm:prSet presAssocID="{6B404C58-4259-4CDD-8F91-449F2B5119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C1BDBF-E28B-4013-8DDD-6BABE2F561D3}" type="presOf" srcId="{C6A2554E-F8B6-4F4D-8621-A43A16A4C25C}" destId="{644FE111-A3CF-40DD-BAD9-2F012840BCF0}" srcOrd="0" destOrd="0" presId="urn:microsoft.com/office/officeart/2005/8/layout/radial5"/>
    <dgm:cxn modelId="{4E81666E-AD71-4BD9-BFCB-BB6B000AD3A0}" type="presOf" srcId="{CAE173F8-1C2F-4228-9522-F8DC6F101E84}" destId="{4EE23701-1AE0-48D5-8D2A-C5E8121FD4FE}" srcOrd="1" destOrd="0" presId="urn:microsoft.com/office/officeart/2005/8/layout/radial5"/>
    <dgm:cxn modelId="{F57F743F-0642-4409-9520-E5D317A52854}" srcId="{7A44FE9D-045B-482A-B4FC-10F6A8FD0B29}" destId="{6B404C58-4259-4CDD-8F91-449F2B5119F9}" srcOrd="2" destOrd="0" parTransId="{CAE173F8-1C2F-4228-9522-F8DC6F101E84}" sibTransId="{1EBEEC9F-5763-4459-9C45-2A4FC495044F}"/>
    <dgm:cxn modelId="{4CFDC606-3CAF-4EE2-92AD-F2ADA62730BA}" type="presOf" srcId="{56B44335-3700-44FC-8912-B185DD6D696A}" destId="{FAEAC0FD-306F-4CBB-85ED-3B9842D09EBE}" srcOrd="1" destOrd="0" presId="urn:microsoft.com/office/officeart/2005/8/layout/radial5"/>
    <dgm:cxn modelId="{4E0D162A-1824-4F9A-A18F-EDB4EFD6D6A8}" type="presOf" srcId="{8240BD55-AC8C-4B54-AF8F-93EAEC98055D}" destId="{37AA029A-AAA9-4BFF-9DDC-3B4A4BA36731}" srcOrd="0" destOrd="0" presId="urn:microsoft.com/office/officeart/2005/8/layout/radial5"/>
    <dgm:cxn modelId="{2E9D5137-8143-4885-9533-67BB9992240C}" type="presOf" srcId="{6B404C58-4259-4CDD-8F91-449F2B5119F9}" destId="{B42E8168-C2C9-4DD6-9570-D054E5F07AC9}" srcOrd="0" destOrd="0" presId="urn:microsoft.com/office/officeart/2005/8/layout/radial5"/>
    <dgm:cxn modelId="{33710EF3-FB9D-4376-8EA0-35A4D91CE90A}" type="presOf" srcId="{7A44FE9D-045B-482A-B4FC-10F6A8FD0B29}" destId="{EC286673-E626-46AD-8B06-7AB3169ED3D2}" srcOrd="0" destOrd="0" presId="urn:microsoft.com/office/officeart/2005/8/layout/radial5"/>
    <dgm:cxn modelId="{E7935AA3-ACDC-4FD7-9F8F-7C3F6E64203B}" type="presOf" srcId="{CC70E8F5-0502-4E9A-A5B7-F3A79FADF005}" destId="{7D9BD398-6E85-4C82-A358-30C7A8660718}" srcOrd="0" destOrd="0" presId="urn:microsoft.com/office/officeart/2005/8/layout/radial5"/>
    <dgm:cxn modelId="{07E72618-935A-4262-B8F9-114CACB2E40B}" srcId="{7A44FE9D-045B-482A-B4FC-10F6A8FD0B29}" destId="{847A4BFD-EF09-4E34-8541-6D3361396E62}" srcOrd="0" destOrd="0" parTransId="{8240BD55-AC8C-4B54-AF8F-93EAEC98055D}" sibTransId="{2BEE4E0E-C73A-40AD-AC99-D71949009B2D}"/>
    <dgm:cxn modelId="{57E0D899-60EE-46E7-A561-742C28E54300}" srcId="{7A44FE9D-045B-482A-B4FC-10F6A8FD0B29}" destId="{C6A2554E-F8B6-4F4D-8621-A43A16A4C25C}" srcOrd="1" destOrd="0" parTransId="{56B44335-3700-44FC-8912-B185DD6D696A}" sibTransId="{500941EC-0D53-4A32-A514-2E0D6573F179}"/>
    <dgm:cxn modelId="{CCFF0907-EF18-432F-B370-750464B82259}" type="presOf" srcId="{8240BD55-AC8C-4B54-AF8F-93EAEC98055D}" destId="{123E7F13-F20B-4515-BE91-B8610918F849}" srcOrd="1" destOrd="0" presId="urn:microsoft.com/office/officeart/2005/8/layout/radial5"/>
    <dgm:cxn modelId="{0CA391FC-6491-4E84-A2B7-A31F768940E1}" type="presOf" srcId="{CAE173F8-1C2F-4228-9522-F8DC6F101E84}" destId="{399BF25E-655B-46B5-9FEA-4E3E38196C2B}" srcOrd="0" destOrd="0" presId="urn:microsoft.com/office/officeart/2005/8/layout/radial5"/>
    <dgm:cxn modelId="{DFD16A4F-C201-406B-8DB9-191CE812453C}" type="presOf" srcId="{56B44335-3700-44FC-8912-B185DD6D696A}" destId="{DF5BA225-10F0-4816-AFFA-A284840912BE}" srcOrd="0" destOrd="0" presId="urn:microsoft.com/office/officeart/2005/8/layout/radial5"/>
    <dgm:cxn modelId="{1B804FCB-A975-4BD1-8496-E4F99A7A7297}" srcId="{CC70E8F5-0502-4E9A-A5B7-F3A79FADF005}" destId="{7A44FE9D-045B-482A-B4FC-10F6A8FD0B29}" srcOrd="0" destOrd="0" parTransId="{45077CB8-2498-4A54-95F2-BA04C98748A2}" sibTransId="{4938D9EA-4D61-4D18-9F0B-F142A91649DC}"/>
    <dgm:cxn modelId="{026440D2-9341-41E8-A9AF-AA4FB59DA2FC}" type="presOf" srcId="{847A4BFD-EF09-4E34-8541-6D3361396E62}" destId="{1C21264E-AAF1-417F-BEF6-95113511DAD3}" srcOrd="0" destOrd="0" presId="urn:microsoft.com/office/officeart/2005/8/layout/radial5"/>
    <dgm:cxn modelId="{46A394F4-D643-414F-A19E-6250399C5017}" type="presParOf" srcId="{7D9BD398-6E85-4C82-A358-30C7A8660718}" destId="{EC286673-E626-46AD-8B06-7AB3169ED3D2}" srcOrd="0" destOrd="0" presId="urn:microsoft.com/office/officeart/2005/8/layout/radial5"/>
    <dgm:cxn modelId="{427794DA-6E0E-4070-AE2B-BB8B608C6124}" type="presParOf" srcId="{7D9BD398-6E85-4C82-A358-30C7A8660718}" destId="{37AA029A-AAA9-4BFF-9DDC-3B4A4BA36731}" srcOrd="1" destOrd="0" presId="urn:microsoft.com/office/officeart/2005/8/layout/radial5"/>
    <dgm:cxn modelId="{AEFD502E-DEE9-456F-9AAA-B9EDD84BD086}" type="presParOf" srcId="{37AA029A-AAA9-4BFF-9DDC-3B4A4BA36731}" destId="{123E7F13-F20B-4515-BE91-B8610918F849}" srcOrd="0" destOrd="0" presId="urn:microsoft.com/office/officeart/2005/8/layout/radial5"/>
    <dgm:cxn modelId="{B51BD7D1-EA10-4A52-A192-3A8C4F9B2F7D}" type="presParOf" srcId="{7D9BD398-6E85-4C82-A358-30C7A8660718}" destId="{1C21264E-AAF1-417F-BEF6-95113511DAD3}" srcOrd="2" destOrd="0" presId="urn:microsoft.com/office/officeart/2005/8/layout/radial5"/>
    <dgm:cxn modelId="{6C7FDE83-F86D-4871-96DB-7E126289AA6B}" type="presParOf" srcId="{7D9BD398-6E85-4C82-A358-30C7A8660718}" destId="{DF5BA225-10F0-4816-AFFA-A284840912BE}" srcOrd="3" destOrd="0" presId="urn:microsoft.com/office/officeart/2005/8/layout/radial5"/>
    <dgm:cxn modelId="{5BD88C72-6C2C-449C-B35D-7FB7F0AEA32A}" type="presParOf" srcId="{DF5BA225-10F0-4816-AFFA-A284840912BE}" destId="{FAEAC0FD-306F-4CBB-85ED-3B9842D09EBE}" srcOrd="0" destOrd="0" presId="urn:microsoft.com/office/officeart/2005/8/layout/radial5"/>
    <dgm:cxn modelId="{1128AF5C-F853-4CE1-A0A7-1EC14E64AF46}" type="presParOf" srcId="{7D9BD398-6E85-4C82-A358-30C7A8660718}" destId="{644FE111-A3CF-40DD-BAD9-2F012840BCF0}" srcOrd="4" destOrd="0" presId="urn:microsoft.com/office/officeart/2005/8/layout/radial5"/>
    <dgm:cxn modelId="{8015CB23-F213-48F4-B997-BC602FDBAE14}" type="presParOf" srcId="{7D9BD398-6E85-4C82-A358-30C7A8660718}" destId="{399BF25E-655B-46B5-9FEA-4E3E38196C2B}" srcOrd="5" destOrd="0" presId="urn:microsoft.com/office/officeart/2005/8/layout/radial5"/>
    <dgm:cxn modelId="{A87F085A-C856-4DA0-AB4B-515345C07EAE}" type="presParOf" srcId="{399BF25E-655B-46B5-9FEA-4E3E38196C2B}" destId="{4EE23701-1AE0-48D5-8D2A-C5E8121FD4FE}" srcOrd="0" destOrd="0" presId="urn:microsoft.com/office/officeart/2005/8/layout/radial5"/>
    <dgm:cxn modelId="{38FCC79D-5948-438A-9086-E2915756D623}" type="presParOf" srcId="{7D9BD398-6E85-4C82-A358-30C7A8660718}" destId="{B42E8168-C2C9-4DD6-9570-D054E5F07AC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005473-9413-4732-9E5C-5959BF861355}" type="doc">
      <dgm:prSet loTypeId="urn:microsoft.com/office/officeart/2005/8/layout/cycle5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4350874-A284-4467-9FC6-CC0CB43B4075}">
      <dgm:prSet phldrT="[Text]"/>
      <dgm:spPr/>
      <dgm:t>
        <a:bodyPr/>
        <a:lstStyle/>
        <a:p>
          <a:r>
            <a:rPr lang="en-US" dirty="0" smtClean="0"/>
            <a:t>Provide the tool to Gov. Orgs/NGO’s</a:t>
          </a:r>
          <a:endParaRPr lang="en-US" dirty="0"/>
        </a:p>
      </dgm:t>
    </dgm:pt>
    <dgm:pt modelId="{119AD5B0-82E8-4B3F-8905-D4278B8A38D1}" type="parTrans" cxnId="{DE838ADC-31BB-4B4D-82A1-FBDBC578C011}">
      <dgm:prSet/>
      <dgm:spPr/>
      <dgm:t>
        <a:bodyPr/>
        <a:lstStyle/>
        <a:p>
          <a:endParaRPr lang="en-US"/>
        </a:p>
      </dgm:t>
    </dgm:pt>
    <dgm:pt modelId="{1C64D9B6-5059-498B-8C12-43415F09397F}" type="sibTrans" cxnId="{DE838ADC-31BB-4B4D-82A1-FBDBC578C011}">
      <dgm:prSet/>
      <dgm:spPr/>
      <dgm:t>
        <a:bodyPr/>
        <a:lstStyle/>
        <a:p>
          <a:endParaRPr lang="en-US"/>
        </a:p>
      </dgm:t>
    </dgm:pt>
    <dgm:pt modelId="{472FAC36-7D42-4C75-8114-DE450C119AFC}">
      <dgm:prSet phldrT="[Text]"/>
      <dgm:spPr/>
      <dgm:t>
        <a:bodyPr/>
        <a:lstStyle/>
        <a:p>
          <a:r>
            <a:rPr lang="en-US" dirty="0" smtClean="0"/>
            <a:t>...who mobilize Parents/Volunteers</a:t>
          </a:r>
          <a:endParaRPr lang="en-US" dirty="0"/>
        </a:p>
      </dgm:t>
    </dgm:pt>
    <dgm:pt modelId="{67B882EE-60AF-4E6C-905F-D4024E865B74}" type="parTrans" cxnId="{C4C61630-634A-4401-8744-E004B6BB7952}">
      <dgm:prSet/>
      <dgm:spPr/>
      <dgm:t>
        <a:bodyPr/>
        <a:lstStyle/>
        <a:p>
          <a:endParaRPr lang="en-US"/>
        </a:p>
      </dgm:t>
    </dgm:pt>
    <dgm:pt modelId="{B0905224-4FAC-4779-BF30-33D407817AA7}" type="sibTrans" cxnId="{C4C61630-634A-4401-8744-E004B6BB7952}">
      <dgm:prSet/>
      <dgm:spPr/>
      <dgm:t>
        <a:bodyPr/>
        <a:lstStyle/>
        <a:p>
          <a:endParaRPr lang="en-US"/>
        </a:p>
      </dgm:t>
    </dgm:pt>
    <dgm:pt modelId="{7C0D9D2F-64D7-43EB-9A7B-AA180CEC66AD}">
      <dgm:prSet phldrT="[Text]"/>
      <dgm:spPr/>
      <dgm:t>
        <a:bodyPr/>
        <a:lstStyle/>
        <a:p>
          <a:r>
            <a:rPr lang="en-US" dirty="0" smtClean="0"/>
            <a:t>...who gather and submit data on school performance</a:t>
          </a:r>
          <a:endParaRPr lang="en-US" dirty="0"/>
        </a:p>
      </dgm:t>
    </dgm:pt>
    <dgm:pt modelId="{1EE788CA-305F-495A-9AF9-9F76C946DEE5}" type="parTrans" cxnId="{458E948C-F588-4E8C-91A3-EF6899B587C6}">
      <dgm:prSet/>
      <dgm:spPr/>
      <dgm:t>
        <a:bodyPr/>
        <a:lstStyle/>
        <a:p>
          <a:endParaRPr lang="en-US"/>
        </a:p>
      </dgm:t>
    </dgm:pt>
    <dgm:pt modelId="{9DA86114-EBBB-4C55-A174-6F01D171B7DF}" type="sibTrans" cxnId="{458E948C-F588-4E8C-91A3-EF6899B587C6}">
      <dgm:prSet/>
      <dgm:spPr/>
      <dgm:t>
        <a:bodyPr/>
        <a:lstStyle/>
        <a:p>
          <a:endParaRPr lang="en-US"/>
        </a:p>
      </dgm:t>
    </dgm:pt>
    <dgm:pt modelId="{3090E037-052E-452D-8587-D2CC4BEC501C}">
      <dgm:prSet phldrT="[Text]"/>
      <dgm:spPr/>
      <dgm:t>
        <a:bodyPr/>
        <a:lstStyle/>
        <a:p>
          <a:r>
            <a:rPr lang="en-US" dirty="0" smtClean="0"/>
            <a:t>...which goes live immediately</a:t>
          </a:r>
          <a:endParaRPr lang="en-US" dirty="0"/>
        </a:p>
      </dgm:t>
    </dgm:pt>
    <dgm:pt modelId="{E17CA324-FAA6-475F-8012-DCBC4308D69E}" type="parTrans" cxnId="{828069AC-DC40-4D62-9D6F-67B0DD695DA1}">
      <dgm:prSet/>
      <dgm:spPr/>
      <dgm:t>
        <a:bodyPr/>
        <a:lstStyle/>
        <a:p>
          <a:endParaRPr lang="en-US"/>
        </a:p>
      </dgm:t>
    </dgm:pt>
    <dgm:pt modelId="{78D4C3D4-5219-4054-A0EC-132BA37D049E}" type="sibTrans" cxnId="{828069AC-DC40-4D62-9D6F-67B0DD695DA1}">
      <dgm:prSet/>
      <dgm:spPr/>
      <dgm:t>
        <a:bodyPr/>
        <a:lstStyle/>
        <a:p>
          <a:endParaRPr lang="en-US"/>
        </a:p>
      </dgm:t>
    </dgm:pt>
    <dgm:pt modelId="{4777138A-3EC1-4DD4-AF94-E20864482201}">
      <dgm:prSet phldrT="[Text]"/>
      <dgm:spPr/>
      <dgm:t>
        <a:bodyPr/>
        <a:lstStyle/>
        <a:p>
          <a:r>
            <a:rPr lang="en-US" dirty="0" smtClean="0"/>
            <a:t>...which informs further work by Gov. Orgs/NGOs</a:t>
          </a:r>
          <a:endParaRPr lang="en-US" dirty="0"/>
        </a:p>
      </dgm:t>
    </dgm:pt>
    <dgm:pt modelId="{57046F23-9F39-4762-B92B-99332710CA64}" type="parTrans" cxnId="{2A33665A-0CF6-4A29-94A5-C023949E2828}">
      <dgm:prSet/>
      <dgm:spPr/>
      <dgm:t>
        <a:bodyPr/>
        <a:lstStyle/>
        <a:p>
          <a:endParaRPr lang="en-US"/>
        </a:p>
      </dgm:t>
    </dgm:pt>
    <dgm:pt modelId="{6986A7B5-630F-4F04-82C2-C163A7E61935}" type="sibTrans" cxnId="{2A33665A-0CF6-4A29-94A5-C023949E2828}">
      <dgm:prSet/>
      <dgm:spPr/>
      <dgm:t>
        <a:bodyPr/>
        <a:lstStyle/>
        <a:p>
          <a:endParaRPr lang="en-US"/>
        </a:p>
      </dgm:t>
    </dgm:pt>
    <dgm:pt modelId="{28B49112-4C62-4A18-A327-9919C23398F8}" type="pres">
      <dgm:prSet presAssocID="{1C005473-9413-4732-9E5C-5959BF8613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2D0880-B1AB-4D28-B817-C02CEFBD994D}" type="pres">
      <dgm:prSet presAssocID="{14350874-A284-4467-9FC6-CC0CB43B40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AFB45-9B3B-48A0-81EE-F448535D0F99}" type="pres">
      <dgm:prSet presAssocID="{14350874-A284-4467-9FC6-CC0CB43B4075}" presName="spNode" presStyleCnt="0"/>
      <dgm:spPr/>
      <dgm:t>
        <a:bodyPr/>
        <a:lstStyle/>
        <a:p>
          <a:endParaRPr lang="en-US"/>
        </a:p>
      </dgm:t>
    </dgm:pt>
    <dgm:pt modelId="{D99955C7-3742-458E-ABFA-BFF2EF84376A}" type="pres">
      <dgm:prSet presAssocID="{1C64D9B6-5059-498B-8C12-43415F09397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6BCDC4F-8F21-45D8-A6AB-49D4C1E12655}" type="pres">
      <dgm:prSet presAssocID="{472FAC36-7D42-4C75-8114-DE450C119A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62687-AF45-4C69-8B6C-B01E8F0D8E68}" type="pres">
      <dgm:prSet presAssocID="{472FAC36-7D42-4C75-8114-DE450C119AFC}" presName="spNode" presStyleCnt="0"/>
      <dgm:spPr/>
      <dgm:t>
        <a:bodyPr/>
        <a:lstStyle/>
        <a:p>
          <a:endParaRPr lang="en-US"/>
        </a:p>
      </dgm:t>
    </dgm:pt>
    <dgm:pt modelId="{9CC070D5-0E22-47B8-939E-DA60FBE915D4}" type="pres">
      <dgm:prSet presAssocID="{B0905224-4FAC-4779-BF30-33D407817AA7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430FCEA-7F36-4099-B0A6-8AF6F3185C52}" type="pres">
      <dgm:prSet presAssocID="{7C0D9D2F-64D7-43EB-9A7B-AA180CEC66A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65A62-26D9-400C-BB1E-649134352E93}" type="pres">
      <dgm:prSet presAssocID="{7C0D9D2F-64D7-43EB-9A7B-AA180CEC66AD}" presName="spNode" presStyleCnt="0"/>
      <dgm:spPr/>
      <dgm:t>
        <a:bodyPr/>
        <a:lstStyle/>
        <a:p>
          <a:endParaRPr lang="en-US"/>
        </a:p>
      </dgm:t>
    </dgm:pt>
    <dgm:pt modelId="{4F62BD95-7CD6-407D-9D79-16CAADE99647}" type="pres">
      <dgm:prSet presAssocID="{9DA86114-EBBB-4C55-A174-6F01D171B7D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3832FB8-57AD-4B9E-A407-7A37B12C765F}" type="pres">
      <dgm:prSet presAssocID="{3090E037-052E-452D-8587-D2CC4BEC50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C43C1-745C-44B1-8FE6-B1021BA51506}" type="pres">
      <dgm:prSet presAssocID="{3090E037-052E-452D-8587-D2CC4BEC501C}" presName="spNode" presStyleCnt="0"/>
      <dgm:spPr/>
      <dgm:t>
        <a:bodyPr/>
        <a:lstStyle/>
        <a:p>
          <a:endParaRPr lang="en-US"/>
        </a:p>
      </dgm:t>
    </dgm:pt>
    <dgm:pt modelId="{B769F79A-EF8B-43C0-93D9-9DAB2222F839}" type="pres">
      <dgm:prSet presAssocID="{78D4C3D4-5219-4054-A0EC-132BA37D049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2721A93-1DDD-4B67-B41D-D58CD19D8C3D}" type="pres">
      <dgm:prSet presAssocID="{4777138A-3EC1-4DD4-AF94-E208644822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FFE9CC-FDA4-4AA2-B2D5-A9A7292C2A76}" type="pres">
      <dgm:prSet presAssocID="{4777138A-3EC1-4DD4-AF94-E20864482201}" presName="spNode" presStyleCnt="0"/>
      <dgm:spPr/>
      <dgm:t>
        <a:bodyPr/>
        <a:lstStyle/>
        <a:p>
          <a:endParaRPr lang="en-US"/>
        </a:p>
      </dgm:t>
    </dgm:pt>
    <dgm:pt modelId="{C5CCCEED-E28B-447D-8E8D-FB3BC2994585}" type="pres">
      <dgm:prSet presAssocID="{6986A7B5-630F-4F04-82C2-C163A7E6193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5FB3DA0A-EB25-43E4-B556-938F5011BF8C}" type="presOf" srcId="{1C64D9B6-5059-498B-8C12-43415F09397F}" destId="{D99955C7-3742-458E-ABFA-BFF2EF84376A}" srcOrd="0" destOrd="0" presId="urn:microsoft.com/office/officeart/2005/8/layout/cycle5"/>
    <dgm:cxn modelId="{DE838ADC-31BB-4B4D-82A1-FBDBC578C011}" srcId="{1C005473-9413-4732-9E5C-5959BF861355}" destId="{14350874-A284-4467-9FC6-CC0CB43B4075}" srcOrd="0" destOrd="0" parTransId="{119AD5B0-82E8-4B3F-8905-D4278B8A38D1}" sibTransId="{1C64D9B6-5059-498B-8C12-43415F09397F}"/>
    <dgm:cxn modelId="{F548FB49-2EB5-49AA-90E5-35FAA2A17B4D}" type="presOf" srcId="{14350874-A284-4467-9FC6-CC0CB43B4075}" destId="{472D0880-B1AB-4D28-B817-C02CEFBD994D}" srcOrd="0" destOrd="0" presId="urn:microsoft.com/office/officeart/2005/8/layout/cycle5"/>
    <dgm:cxn modelId="{137DCDCD-FAFE-41C1-9BE7-93A7F9DC71AF}" type="presOf" srcId="{9DA86114-EBBB-4C55-A174-6F01D171B7DF}" destId="{4F62BD95-7CD6-407D-9D79-16CAADE99647}" srcOrd="0" destOrd="0" presId="urn:microsoft.com/office/officeart/2005/8/layout/cycle5"/>
    <dgm:cxn modelId="{4900C9F4-A0A6-4F1A-837A-67FFB48B738C}" type="presOf" srcId="{7C0D9D2F-64D7-43EB-9A7B-AA180CEC66AD}" destId="{6430FCEA-7F36-4099-B0A6-8AF6F3185C52}" srcOrd="0" destOrd="0" presId="urn:microsoft.com/office/officeart/2005/8/layout/cycle5"/>
    <dgm:cxn modelId="{AB228F51-6287-43B9-9426-560670435BE5}" type="presOf" srcId="{78D4C3D4-5219-4054-A0EC-132BA37D049E}" destId="{B769F79A-EF8B-43C0-93D9-9DAB2222F839}" srcOrd="0" destOrd="0" presId="urn:microsoft.com/office/officeart/2005/8/layout/cycle5"/>
    <dgm:cxn modelId="{6795B577-D43F-4973-B84D-DCE18EBC349A}" type="presOf" srcId="{472FAC36-7D42-4C75-8114-DE450C119AFC}" destId="{A6BCDC4F-8F21-45D8-A6AB-49D4C1E12655}" srcOrd="0" destOrd="0" presId="urn:microsoft.com/office/officeart/2005/8/layout/cycle5"/>
    <dgm:cxn modelId="{828069AC-DC40-4D62-9D6F-67B0DD695DA1}" srcId="{1C005473-9413-4732-9E5C-5959BF861355}" destId="{3090E037-052E-452D-8587-D2CC4BEC501C}" srcOrd="3" destOrd="0" parTransId="{E17CA324-FAA6-475F-8012-DCBC4308D69E}" sibTransId="{78D4C3D4-5219-4054-A0EC-132BA37D049E}"/>
    <dgm:cxn modelId="{BFA1B963-6114-4238-B74F-1339A2BFCB0C}" type="presOf" srcId="{1C005473-9413-4732-9E5C-5959BF861355}" destId="{28B49112-4C62-4A18-A327-9919C23398F8}" srcOrd="0" destOrd="0" presId="urn:microsoft.com/office/officeart/2005/8/layout/cycle5"/>
    <dgm:cxn modelId="{458E948C-F588-4E8C-91A3-EF6899B587C6}" srcId="{1C005473-9413-4732-9E5C-5959BF861355}" destId="{7C0D9D2F-64D7-43EB-9A7B-AA180CEC66AD}" srcOrd="2" destOrd="0" parTransId="{1EE788CA-305F-495A-9AF9-9F76C946DEE5}" sibTransId="{9DA86114-EBBB-4C55-A174-6F01D171B7DF}"/>
    <dgm:cxn modelId="{A45A0793-E854-4C92-8C91-FEF35D10F03B}" type="presOf" srcId="{3090E037-052E-452D-8587-D2CC4BEC501C}" destId="{93832FB8-57AD-4B9E-A407-7A37B12C765F}" srcOrd="0" destOrd="0" presId="urn:microsoft.com/office/officeart/2005/8/layout/cycle5"/>
    <dgm:cxn modelId="{3B584442-93A2-433D-9CD6-2DC40DBE135C}" type="presOf" srcId="{4777138A-3EC1-4DD4-AF94-E20864482201}" destId="{02721A93-1DDD-4B67-B41D-D58CD19D8C3D}" srcOrd="0" destOrd="0" presId="urn:microsoft.com/office/officeart/2005/8/layout/cycle5"/>
    <dgm:cxn modelId="{2A33665A-0CF6-4A29-94A5-C023949E2828}" srcId="{1C005473-9413-4732-9E5C-5959BF861355}" destId="{4777138A-3EC1-4DD4-AF94-E20864482201}" srcOrd="4" destOrd="0" parTransId="{57046F23-9F39-4762-B92B-99332710CA64}" sibTransId="{6986A7B5-630F-4F04-82C2-C163A7E61935}"/>
    <dgm:cxn modelId="{466FFA76-D8C9-4D3A-BCF4-81A301A6AD33}" type="presOf" srcId="{6986A7B5-630F-4F04-82C2-C163A7E61935}" destId="{C5CCCEED-E28B-447D-8E8D-FB3BC2994585}" srcOrd="0" destOrd="0" presId="urn:microsoft.com/office/officeart/2005/8/layout/cycle5"/>
    <dgm:cxn modelId="{C4C61630-634A-4401-8744-E004B6BB7952}" srcId="{1C005473-9413-4732-9E5C-5959BF861355}" destId="{472FAC36-7D42-4C75-8114-DE450C119AFC}" srcOrd="1" destOrd="0" parTransId="{67B882EE-60AF-4E6C-905F-D4024E865B74}" sibTransId="{B0905224-4FAC-4779-BF30-33D407817AA7}"/>
    <dgm:cxn modelId="{A3A45758-7561-4058-8219-47215ACDEB9A}" type="presOf" srcId="{B0905224-4FAC-4779-BF30-33D407817AA7}" destId="{9CC070D5-0E22-47B8-939E-DA60FBE915D4}" srcOrd="0" destOrd="0" presId="urn:microsoft.com/office/officeart/2005/8/layout/cycle5"/>
    <dgm:cxn modelId="{7459AF98-E9B3-4C5A-8165-F5AB4D359A04}" type="presParOf" srcId="{28B49112-4C62-4A18-A327-9919C23398F8}" destId="{472D0880-B1AB-4D28-B817-C02CEFBD994D}" srcOrd="0" destOrd="0" presId="urn:microsoft.com/office/officeart/2005/8/layout/cycle5"/>
    <dgm:cxn modelId="{895C7371-BE90-4B2D-93BF-D1FD61A94A8D}" type="presParOf" srcId="{28B49112-4C62-4A18-A327-9919C23398F8}" destId="{359AFB45-9B3B-48A0-81EE-F448535D0F99}" srcOrd="1" destOrd="0" presId="urn:microsoft.com/office/officeart/2005/8/layout/cycle5"/>
    <dgm:cxn modelId="{4763738C-D8E5-4D72-A174-96F1FFDC4468}" type="presParOf" srcId="{28B49112-4C62-4A18-A327-9919C23398F8}" destId="{D99955C7-3742-458E-ABFA-BFF2EF84376A}" srcOrd="2" destOrd="0" presId="urn:microsoft.com/office/officeart/2005/8/layout/cycle5"/>
    <dgm:cxn modelId="{5D930A9B-02B3-4E64-ABE5-E12C44749B0D}" type="presParOf" srcId="{28B49112-4C62-4A18-A327-9919C23398F8}" destId="{A6BCDC4F-8F21-45D8-A6AB-49D4C1E12655}" srcOrd="3" destOrd="0" presId="urn:microsoft.com/office/officeart/2005/8/layout/cycle5"/>
    <dgm:cxn modelId="{9A3767B3-35E0-48B0-BE87-11CDA0A2FBE0}" type="presParOf" srcId="{28B49112-4C62-4A18-A327-9919C23398F8}" destId="{1AC62687-AF45-4C69-8B6C-B01E8F0D8E68}" srcOrd="4" destOrd="0" presId="urn:microsoft.com/office/officeart/2005/8/layout/cycle5"/>
    <dgm:cxn modelId="{96518145-3EA4-4535-8333-9A2BF8848BC4}" type="presParOf" srcId="{28B49112-4C62-4A18-A327-9919C23398F8}" destId="{9CC070D5-0E22-47B8-939E-DA60FBE915D4}" srcOrd="5" destOrd="0" presId="urn:microsoft.com/office/officeart/2005/8/layout/cycle5"/>
    <dgm:cxn modelId="{A551B4F8-EE7D-4EF1-AD4E-98075DE279F3}" type="presParOf" srcId="{28B49112-4C62-4A18-A327-9919C23398F8}" destId="{6430FCEA-7F36-4099-B0A6-8AF6F3185C52}" srcOrd="6" destOrd="0" presId="urn:microsoft.com/office/officeart/2005/8/layout/cycle5"/>
    <dgm:cxn modelId="{D9D38252-0E3D-45F2-8B85-3D218E881AAE}" type="presParOf" srcId="{28B49112-4C62-4A18-A327-9919C23398F8}" destId="{DD865A62-26D9-400C-BB1E-649134352E93}" srcOrd="7" destOrd="0" presId="urn:microsoft.com/office/officeart/2005/8/layout/cycle5"/>
    <dgm:cxn modelId="{25188AAE-2E26-4F16-8CDE-02A03772B13E}" type="presParOf" srcId="{28B49112-4C62-4A18-A327-9919C23398F8}" destId="{4F62BD95-7CD6-407D-9D79-16CAADE99647}" srcOrd="8" destOrd="0" presId="urn:microsoft.com/office/officeart/2005/8/layout/cycle5"/>
    <dgm:cxn modelId="{18BE6B07-31D5-46CC-8501-DA77A64E51D6}" type="presParOf" srcId="{28B49112-4C62-4A18-A327-9919C23398F8}" destId="{93832FB8-57AD-4B9E-A407-7A37B12C765F}" srcOrd="9" destOrd="0" presId="urn:microsoft.com/office/officeart/2005/8/layout/cycle5"/>
    <dgm:cxn modelId="{DF7A55E5-9F00-4B48-9DE0-2FBB69EA2DAA}" type="presParOf" srcId="{28B49112-4C62-4A18-A327-9919C23398F8}" destId="{28FC43C1-745C-44B1-8FE6-B1021BA51506}" srcOrd="10" destOrd="0" presId="urn:microsoft.com/office/officeart/2005/8/layout/cycle5"/>
    <dgm:cxn modelId="{DAA29EB4-4B16-4CB8-ADB4-DBE92234ABB5}" type="presParOf" srcId="{28B49112-4C62-4A18-A327-9919C23398F8}" destId="{B769F79A-EF8B-43C0-93D9-9DAB2222F839}" srcOrd="11" destOrd="0" presId="urn:microsoft.com/office/officeart/2005/8/layout/cycle5"/>
    <dgm:cxn modelId="{32A1267C-860F-4D8B-80BE-0DFDE45C253E}" type="presParOf" srcId="{28B49112-4C62-4A18-A327-9919C23398F8}" destId="{02721A93-1DDD-4B67-B41D-D58CD19D8C3D}" srcOrd="12" destOrd="0" presId="urn:microsoft.com/office/officeart/2005/8/layout/cycle5"/>
    <dgm:cxn modelId="{0B0565DC-EEF8-4749-8BC6-BFE9918B2F5E}" type="presParOf" srcId="{28B49112-4C62-4A18-A327-9919C23398F8}" destId="{76FFE9CC-FDA4-4AA2-B2D5-A9A7292C2A76}" srcOrd="13" destOrd="0" presId="urn:microsoft.com/office/officeart/2005/8/layout/cycle5"/>
    <dgm:cxn modelId="{FC4C251E-39EE-43C0-B297-1956ABE6A51E}" type="presParOf" srcId="{28B49112-4C62-4A18-A327-9919C23398F8}" destId="{C5CCCEED-E28B-447D-8E8D-FB3BC29945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BC824A-3921-463B-93DD-87911FC44BEE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5CE8531-B604-4606-A6F5-30C52AAFA77A}">
      <dgm:prSet phldrT="[Text]"/>
      <dgm:spPr/>
      <dgm:t>
        <a:bodyPr/>
        <a:lstStyle/>
        <a:p>
          <a:r>
            <a:rPr lang="en-US" dirty="0" smtClean="0"/>
            <a:t>Real-world </a:t>
          </a:r>
          <a:r>
            <a:rPr lang="en-US" dirty="0" err="1" smtClean="0"/>
            <a:t>Jugnoo</a:t>
          </a:r>
          <a:r>
            <a:rPr lang="en-US" dirty="0" smtClean="0"/>
            <a:t> </a:t>
          </a:r>
          <a:r>
            <a:rPr lang="en-US" dirty="0" smtClean="0"/>
            <a:t>representative will pitch prospective parents/volunteers.</a:t>
          </a:r>
          <a:endParaRPr lang="en-US" dirty="0"/>
        </a:p>
      </dgm:t>
    </dgm:pt>
    <dgm:pt modelId="{E3F1C23C-F4FC-432D-A0AC-B5A6196D7782}" type="parTrans" cxnId="{264500C3-81CC-4DD5-947C-39E9B9DD2062}">
      <dgm:prSet/>
      <dgm:spPr/>
      <dgm:t>
        <a:bodyPr/>
        <a:lstStyle/>
        <a:p>
          <a:endParaRPr lang="en-US"/>
        </a:p>
      </dgm:t>
    </dgm:pt>
    <dgm:pt modelId="{ED6137E7-B036-49F7-BBF5-FAA13E215FDB}" type="sibTrans" cxnId="{264500C3-81CC-4DD5-947C-39E9B9DD2062}">
      <dgm:prSet/>
      <dgm:spPr/>
      <dgm:t>
        <a:bodyPr/>
        <a:lstStyle/>
        <a:p>
          <a:endParaRPr lang="en-US"/>
        </a:p>
      </dgm:t>
    </dgm:pt>
    <dgm:pt modelId="{DCAA2D7D-AA17-4C5F-AA76-4E916C6CD190}">
      <dgm:prSet phldrT="[Text]"/>
      <dgm:spPr/>
      <dgm:t>
        <a:bodyPr/>
        <a:lstStyle/>
        <a:p>
          <a:r>
            <a:rPr lang="en-US" dirty="0" err="1" smtClean="0"/>
            <a:t>Jugnoo</a:t>
          </a:r>
          <a:r>
            <a:rPr lang="en-US" dirty="0" smtClean="0"/>
            <a:t> </a:t>
          </a:r>
          <a:r>
            <a:rPr lang="en-US" dirty="0" smtClean="0"/>
            <a:t>representative will sign up interested parents/volunteers via SMS.</a:t>
          </a:r>
          <a:endParaRPr lang="en-US" dirty="0"/>
        </a:p>
      </dgm:t>
    </dgm:pt>
    <dgm:pt modelId="{D2C8B009-5AE7-4322-B0CB-D95019F01146}" type="parTrans" cxnId="{66E2C1CD-78B2-400A-A7A6-E5D482D2F929}">
      <dgm:prSet/>
      <dgm:spPr/>
      <dgm:t>
        <a:bodyPr/>
        <a:lstStyle/>
        <a:p>
          <a:endParaRPr lang="en-US"/>
        </a:p>
      </dgm:t>
    </dgm:pt>
    <dgm:pt modelId="{9F015948-2A04-4AB4-AC50-849D62148773}" type="sibTrans" cxnId="{66E2C1CD-78B2-400A-A7A6-E5D482D2F929}">
      <dgm:prSet/>
      <dgm:spPr/>
      <dgm:t>
        <a:bodyPr/>
        <a:lstStyle/>
        <a:p>
          <a:endParaRPr lang="en-US"/>
        </a:p>
      </dgm:t>
    </dgm:pt>
    <dgm:pt modelId="{63551596-1957-4B66-B678-D6CDC73B4DB6}">
      <dgm:prSet phldrT="[Text]"/>
      <dgm:spPr/>
      <dgm:t>
        <a:bodyPr/>
        <a:lstStyle/>
        <a:p>
          <a:r>
            <a:rPr lang="en-US" dirty="0" smtClean="0"/>
            <a:t>Parents/volunteers will be automatically prompted to provide information.</a:t>
          </a:r>
          <a:endParaRPr lang="en-US" dirty="0"/>
        </a:p>
      </dgm:t>
    </dgm:pt>
    <dgm:pt modelId="{919E0E3E-CC66-4407-BDE1-4A3C4EDB01A7}" type="parTrans" cxnId="{0F0BCF99-7975-4855-B043-556F17AC29BE}">
      <dgm:prSet/>
      <dgm:spPr/>
      <dgm:t>
        <a:bodyPr/>
        <a:lstStyle/>
        <a:p>
          <a:endParaRPr lang="en-US"/>
        </a:p>
      </dgm:t>
    </dgm:pt>
    <dgm:pt modelId="{8B0C8C61-628E-4E75-ABA0-CC96FF77EE76}" type="sibTrans" cxnId="{0F0BCF99-7975-4855-B043-556F17AC29BE}">
      <dgm:prSet/>
      <dgm:spPr/>
      <dgm:t>
        <a:bodyPr/>
        <a:lstStyle/>
        <a:p>
          <a:endParaRPr lang="en-US"/>
        </a:p>
      </dgm:t>
    </dgm:pt>
    <dgm:pt modelId="{E3CBB57F-5E8C-484B-B35F-7D8A7740C09E}" type="pres">
      <dgm:prSet presAssocID="{3CBC824A-3921-463B-93DD-87911FC44BE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7F1AE5-753F-409C-A066-7DDF84ABC891}" type="pres">
      <dgm:prSet presAssocID="{3CBC824A-3921-463B-93DD-87911FC44BEE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C3BBE560-EA74-46B5-8DD1-1F731B0126AB}" type="pres">
      <dgm:prSet presAssocID="{3CBC824A-3921-463B-93DD-87911FC44BE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9FD3-7E5B-46F5-8302-292CD135E3DD}" type="pres">
      <dgm:prSet presAssocID="{3CBC824A-3921-463B-93DD-87911FC44BE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C5ABE-6CA6-412A-A2B8-6E80CE26ACAB}" type="pres">
      <dgm:prSet presAssocID="{3CBC824A-3921-463B-93DD-87911FC44BE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331DA-5D06-442E-A737-1C5DDA09C141}" type="pres">
      <dgm:prSet presAssocID="{3CBC824A-3921-463B-93DD-87911FC44BE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17F30-A368-492A-A533-E2CDC8543914}" type="pres">
      <dgm:prSet presAssocID="{3CBC824A-3921-463B-93DD-87911FC44BE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40B87-87ED-412C-86D5-FE9843AF94C0}" type="pres">
      <dgm:prSet presAssocID="{3CBC824A-3921-463B-93DD-87911FC44BE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BA10A-65CE-4C35-B2C1-B8F6ED4BBC4C}" type="pres">
      <dgm:prSet presAssocID="{3CBC824A-3921-463B-93DD-87911FC44BE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16038-B0DF-4569-A5D7-4BAA6EB876D0}" type="pres">
      <dgm:prSet presAssocID="{3CBC824A-3921-463B-93DD-87911FC44BE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456D0D-45F3-4AD2-A080-38B21A199C50}" type="presOf" srcId="{DCAA2D7D-AA17-4C5F-AA76-4E916C6CD190}" destId="{5B7D9FD3-7E5B-46F5-8302-292CD135E3DD}" srcOrd="0" destOrd="0" presId="urn:microsoft.com/office/officeart/2005/8/layout/vProcess5"/>
    <dgm:cxn modelId="{264500C3-81CC-4DD5-947C-39E9B9DD2062}" srcId="{3CBC824A-3921-463B-93DD-87911FC44BEE}" destId="{15CE8531-B604-4606-A6F5-30C52AAFA77A}" srcOrd="0" destOrd="0" parTransId="{E3F1C23C-F4FC-432D-A0AC-B5A6196D7782}" sibTransId="{ED6137E7-B036-49F7-BBF5-FAA13E215FDB}"/>
    <dgm:cxn modelId="{4CF4E4DF-6085-4D30-9451-3B414A9EAFA0}" type="presOf" srcId="{9F015948-2A04-4AB4-AC50-849D62148773}" destId="{63017F30-A368-492A-A533-E2CDC8543914}" srcOrd="0" destOrd="0" presId="urn:microsoft.com/office/officeart/2005/8/layout/vProcess5"/>
    <dgm:cxn modelId="{66E2C1CD-78B2-400A-A7A6-E5D482D2F929}" srcId="{3CBC824A-3921-463B-93DD-87911FC44BEE}" destId="{DCAA2D7D-AA17-4C5F-AA76-4E916C6CD190}" srcOrd="1" destOrd="0" parTransId="{D2C8B009-5AE7-4322-B0CB-D95019F01146}" sibTransId="{9F015948-2A04-4AB4-AC50-849D62148773}"/>
    <dgm:cxn modelId="{8A0B974D-36D0-410C-82AF-3A827E06F736}" type="presOf" srcId="{15CE8531-B604-4606-A6F5-30C52AAFA77A}" destId="{C3BBE560-EA74-46B5-8DD1-1F731B0126AB}" srcOrd="0" destOrd="0" presId="urn:microsoft.com/office/officeart/2005/8/layout/vProcess5"/>
    <dgm:cxn modelId="{0F0BCF99-7975-4855-B043-556F17AC29BE}" srcId="{3CBC824A-3921-463B-93DD-87911FC44BEE}" destId="{63551596-1957-4B66-B678-D6CDC73B4DB6}" srcOrd="2" destOrd="0" parTransId="{919E0E3E-CC66-4407-BDE1-4A3C4EDB01A7}" sibTransId="{8B0C8C61-628E-4E75-ABA0-CC96FF77EE76}"/>
    <dgm:cxn modelId="{9F5207FC-ADA1-4B72-A747-655601533C30}" type="presOf" srcId="{DCAA2D7D-AA17-4C5F-AA76-4E916C6CD190}" destId="{C68BA10A-65CE-4C35-B2C1-B8F6ED4BBC4C}" srcOrd="1" destOrd="0" presId="urn:microsoft.com/office/officeart/2005/8/layout/vProcess5"/>
    <dgm:cxn modelId="{0B91147C-CF0C-4BF0-AAF7-2DDC5F9B0C3F}" type="presOf" srcId="{3CBC824A-3921-463B-93DD-87911FC44BEE}" destId="{E3CBB57F-5E8C-484B-B35F-7D8A7740C09E}" srcOrd="0" destOrd="0" presId="urn:microsoft.com/office/officeart/2005/8/layout/vProcess5"/>
    <dgm:cxn modelId="{33FC2A85-4F87-4554-8BA5-1569DE8EBC2A}" type="presOf" srcId="{63551596-1957-4B66-B678-D6CDC73B4DB6}" destId="{1F116038-B0DF-4569-A5D7-4BAA6EB876D0}" srcOrd="1" destOrd="0" presId="urn:microsoft.com/office/officeart/2005/8/layout/vProcess5"/>
    <dgm:cxn modelId="{5A0C6FB6-ACDF-471A-85E2-3E664F9D2518}" type="presOf" srcId="{ED6137E7-B036-49F7-BBF5-FAA13E215FDB}" destId="{1CE331DA-5D06-442E-A737-1C5DDA09C141}" srcOrd="0" destOrd="0" presId="urn:microsoft.com/office/officeart/2005/8/layout/vProcess5"/>
    <dgm:cxn modelId="{A63C4D1F-5DD9-42F6-925A-6B31BABC9DEA}" type="presOf" srcId="{15CE8531-B604-4606-A6F5-30C52AAFA77A}" destId="{9C240B87-87ED-412C-86D5-FE9843AF94C0}" srcOrd="1" destOrd="0" presId="urn:microsoft.com/office/officeart/2005/8/layout/vProcess5"/>
    <dgm:cxn modelId="{5B672E40-7C34-48CD-A911-B895840619AD}" type="presOf" srcId="{63551596-1957-4B66-B678-D6CDC73B4DB6}" destId="{3B5C5ABE-6CA6-412A-A2B8-6E80CE26ACAB}" srcOrd="0" destOrd="0" presId="urn:microsoft.com/office/officeart/2005/8/layout/vProcess5"/>
    <dgm:cxn modelId="{2E8D06F2-4C75-42EC-B2AE-8B566B3C3DBE}" type="presParOf" srcId="{E3CBB57F-5E8C-484B-B35F-7D8A7740C09E}" destId="{147F1AE5-753F-409C-A066-7DDF84ABC891}" srcOrd="0" destOrd="0" presId="urn:microsoft.com/office/officeart/2005/8/layout/vProcess5"/>
    <dgm:cxn modelId="{E713BE58-9797-4AF9-AF10-017DF3E99BE2}" type="presParOf" srcId="{E3CBB57F-5E8C-484B-B35F-7D8A7740C09E}" destId="{C3BBE560-EA74-46B5-8DD1-1F731B0126AB}" srcOrd="1" destOrd="0" presId="urn:microsoft.com/office/officeart/2005/8/layout/vProcess5"/>
    <dgm:cxn modelId="{C7F6FD96-CC0F-4F55-B4A1-891439AA962A}" type="presParOf" srcId="{E3CBB57F-5E8C-484B-B35F-7D8A7740C09E}" destId="{5B7D9FD3-7E5B-46F5-8302-292CD135E3DD}" srcOrd="2" destOrd="0" presId="urn:microsoft.com/office/officeart/2005/8/layout/vProcess5"/>
    <dgm:cxn modelId="{F494D99F-B6BC-4B00-8EC5-DE3BBFCDB94D}" type="presParOf" srcId="{E3CBB57F-5E8C-484B-B35F-7D8A7740C09E}" destId="{3B5C5ABE-6CA6-412A-A2B8-6E80CE26ACAB}" srcOrd="3" destOrd="0" presId="urn:microsoft.com/office/officeart/2005/8/layout/vProcess5"/>
    <dgm:cxn modelId="{A5E047CB-D414-4EE0-8609-53AFA7526318}" type="presParOf" srcId="{E3CBB57F-5E8C-484B-B35F-7D8A7740C09E}" destId="{1CE331DA-5D06-442E-A737-1C5DDA09C141}" srcOrd="4" destOrd="0" presId="urn:microsoft.com/office/officeart/2005/8/layout/vProcess5"/>
    <dgm:cxn modelId="{20AF2084-9442-49BB-8BCB-652AAA74714B}" type="presParOf" srcId="{E3CBB57F-5E8C-484B-B35F-7D8A7740C09E}" destId="{63017F30-A368-492A-A533-E2CDC8543914}" srcOrd="5" destOrd="0" presId="urn:microsoft.com/office/officeart/2005/8/layout/vProcess5"/>
    <dgm:cxn modelId="{D24D9D56-5790-49D5-AEAE-74B40F7D1D4A}" type="presParOf" srcId="{E3CBB57F-5E8C-484B-B35F-7D8A7740C09E}" destId="{9C240B87-87ED-412C-86D5-FE9843AF94C0}" srcOrd="6" destOrd="0" presId="urn:microsoft.com/office/officeart/2005/8/layout/vProcess5"/>
    <dgm:cxn modelId="{5BC346F4-1713-4C2B-8300-E257328E1277}" type="presParOf" srcId="{E3CBB57F-5E8C-484B-B35F-7D8A7740C09E}" destId="{C68BA10A-65CE-4C35-B2C1-B8F6ED4BBC4C}" srcOrd="7" destOrd="0" presId="urn:microsoft.com/office/officeart/2005/8/layout/vProcess5"/>
    <dgm:cxn modelId="{A1B2F48C-7C75-4A56-A58F-7F5AE85813A9}" type="presParOf" srcId="{E3CBB57F-5E8C-484B-B35F-7D8A7740C09E}" destId="{1F116038-B0DF-4569-A5D7-4BAA6EB876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00090E-0AE1-4A53-8E92-E2CBF093B97D}">
      <dsp:nvSpPr>
        <dsp:cNvPr id="0" name=""/>
        <dsp:cNvSpPr/>
      </dsp:nvSpPr>
      <dsp:spPr>
        <a:xfrm>
          <a:off x="2920364" y="2152618"/>
          <a:ext cx="2693670" cy="2693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Data Base</a:t>
          </a:r>
          <a:endParaRPr lang="en-US" sz="6500" kern="1200" dirty="0"/>
        </a:p>
      </dsp:txBody>
      <dsp:txXfrm>
        <a:off x="2920364" y="2152618"/>
        <a:ext cx="2693670" cy="2693670"/>
      </dsp:txXfrm>
    </dsp:sp>
    <dsp:sp modelId="{F76B7E18-B503-4A5D-A7A3-84DFD3E97CB1}">
      <dsp:nvSpPr>
        <dsp:cNvPr id="0" name=""/>
        <dsp:cNvSpPr/>
      </dsp:nvSpPr>
      <dsp:spPr>
        <a:xfrm rot="12900000">
          <a:off x="1086492" y="1648251"/>
          <a:ext cx="2170218" cy="76769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8F7E-0352-45DC-AAD2-A748908F80BF}">
      <dsp:nvSpPr>
        <dsp:cNvPr id="0" name=""/>
        <dsp:cNvSpPr/>
      </dsp:nvSpPr>
      <dsp:spPr>
        <a:xfrm>
          <a:off x="3239" y="386111"/>
          <a:ext cx="2558986" cy="20471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Govt. Org/NGO’s: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School Profile</a:t>
          </a:r>
          <a:endParaRPr lang="en-US" sz="2900" kern="1200" dirty="0"/>
        </a:p>
      </dsp:txBody>
      <dsp:txXfrm>
        <a:off x="3239" y="386111"/>
        <a:ext cx="2558986" cy="2047189"/>
      </dsp:txXfrm>
    </dsp:sp>
    <dsp:sp modelId="{D547FDA5-3987-4A37-83D1-6524D124EEF5}">
      <dsp:nvSpPr>
        <dsp:cNvPr id="0" name=""/>
        <dsp:cNvSpPr/>
      </dsp:nvSpPr>
      <dsp:spPr>
        <a:xfrm rot="19500000">
          <a:off x="5277689" y="1648251"/>
          <a:ext cx="2170218" cy="767695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5AB3-A076-42EB-9D2B-D9DC7456BA04}">
      <dsp:nvSpPr>
        <dsp:cNvPr id="0" name=""/>
        <dsp:cNvSpPr/>
      </dsp:nvSpPr>
      <dsp:spPr>
        <a:xfrm>
          <a:off x="5972174" y="386111"/>
          <a:ext cx="2558986" cy="20471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Parents/ Volunteers: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School attendance</a:t>
          </a:r>
          <a:endParaRPr lang="en-US" sz="2900" kern="1200" dirty="0"/>
        </a:p>
      </dsp:txBody>
      <dsp:txXfrm>
        <a:off x="5972174" y="386111"/>
        <a:ext cx="2558986" cy="20471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C286673-E626-46AD-8B06-7AB3169ED3D2}">
      <dsp:nvSpPr>
        <dsp:cNvPr id="0" name=""/>
        <dsp:cNvSpPr/>
      </dsp:nvSpPr>
      <dsp:spPr>
        <a:xfrm>
          <a:off x="3424386" y="2363604"/>
          <a:ext cx="1685627" cy="16856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Data Base</a:t>
          </a:r>
          <a:endParaRPr lang="en-US" sz="3900" kern="1200" dirty="0"/>
        </a:p>
      </dsp:txBody>
      <dsp:txXfrm>
        <a:off x="3424386" y="2363604"/>
        <a:ext cx="1685627" cy="1685627"/>
      </dsp:txXfrm>
    </dsp:sp>
    <dsp:sp modelId="{37AA029A-AAA9-4BFF-9DDC-3B4A4BA36731}">
      <dsp:nvSpPr>
        <dsp:cNvPr id="0" name=""/>
        <dsp:cNvSpPr/>
      </dsp:nvSpPr>
      <dsp:spPr>
        <a:xfrm rot="16200000">
          <a:off x="4088259" y="1749553"/>
          <a:ext cx="357880" cy="57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6200000">
        <a:off x="4088259" y="1749553"/>
        <a:ext cx="357880" cy="573113"/>
      </dsp:txXfrm>
    </dsp:sp>
    <dsp:sp modelId="{1C21264E-AAF1-417F-BEF6-95113511DAD3}">
      <dsp:nvSpPr>
        <dsp:cNvPr id="0" name=""/>
        <dsp:cNvSpPr/>
      </dsp:nvSpPr>
      <dsp:spPr>
        <a:xfrm>
          <a:off x="3424386" y="2731"/>
          <a:ext cx="1685627" cy="16856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School performance rating</a:t>
          </a:r>
          <a:endParaRPr lang="en-US" sz="1600" b="1" kern="1200" dirty="0"/>
        </a:p>
      </dsp:txBody>
      <dsp:txXfrm>
        <a:off x="3424386" y="2731"/>
        <a:ext cx="1685627" cy="1685627"/>
      </dsp:txXfrm>
    </dsp:sp>
    <dsp:sp modelId="{DF5BA225-10F0-4816-AFFA-A284840912BE}">
      <dsp:nvSpPr>
        <dsp:cNvPr id="0" name=""/>
        <dsp:cNvSpPr/>
      </dsp:nvSpPr>
      <dsp:spPr>
        <a:xfrm rot="1800000">
          <a:off x="5101776" y="3505015"/>
          <a:ext cx="357880" cy="57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800000">
        <a:off x="5101776" y="3505015"/>
        <a:ext cx="357880" cy="573113"/>
      </dsp:txXfrm>
    </dsp:sp>
    <dsp:sp modelId="{644FE111-A3CF-40DD-BAD9-2F012840BCF0}">
      <dsp:nvSpPr>
        <dsp:cNvPr id="0" name=""/>
        <dsp:cNvSpPr/>
      </dsp:nvSpPr>
      <dsp:spPr>
        <a:xfrm>
          <a:off x="5468962" y="3544041"/>
          <a:ext cx="1685627" cy="16856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Financial wastage</a:t>
          </a:r>
        </a:p>
      </dsp:txBody>
      <dsp:txXfrm>
        <a:off x="5468962" y="3544041"/>
        <a:ext cx="1685627" cy="1685627"/>
      </dsp:txXfrm>
    </dsp:sp>
    <dsp:sp modelId="{399BF25E-655B-46B5-9FEA-4E3E38196C2B}">
      <dsp:nvSpPr>
        <dsp:cNvPr id="0" name=""/>
        <dsp:cNvSpPr/>
      </dsp:nvSpPr>
      <dsp:spPr>
        <a:xfrm rot="9000000">
          <a:off x="3074743" y="3505015"/>
          <a:ext cx="357880" cy="5731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9000000">
        <a:off x="3074743" y="3505015"/>
        <a:ext cx="357880" cy="573113"/>
      </dsp:txXfrm>
    </dsp:sp>
    <dsp:sp modelId="{B42E8168-C2C9-4DD6-9570-D054E5F07AC9}">
      <dsp:nvSpPr>
        <dsp:cNvPr id="0" name=""/>
        <dsp:cNvSpPr/>
      </dsp:nvSpPr>
      <dsp:spPr>
        <a:xfrm>
          <a:off x="1379810" y="3544041"/>
          <a:ext cx="1685627" cy="16856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Map of ghost schools </a:t>
          </a:r>
        </a:p>
      </dsp:txBody>
      <dsp:txXfrm>
        <a:off x="1379810" y="3544041"/>
        <a:ext cx="1685627" cy="168562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2D0880-B1AB-4D28-B817-C02CEFBD994D}">
      <dsp:nvSpPr>
        <dsp:cNvPr id="0" name=""/>
        <dsp:cNvSpPr/>
      </dsp:nvSpPr>
      <dsp:spPr>
        <a:xfrm>
          <a:off x="3533923" y="3032"/>
          <a:ext cx="2076152" cy="1349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 the tool to Gov. Orgs/NGO’s</a:t>
          </a:r>
          <a:endParaRPr lang="en-US" sz="1800" kern="1200" dirty="0"/>
        </a:p>
      </dsp:txBody>
      <dsp:txXfrm>
        <a:off x="3533923" y="3032"/>
        <a:ext cx="2076152" cy="1349499"/>
      </dsp:txXfrm>
    </dsp:sp>
    <dsp:sp modelId="{D99955C7-3742-458E-ABFA-BFF2EF84376A}">
      <dsp:nvSpPr>
        <dsp:cNvPr id="0" name=""/>
        <dsp:cNvSpPr/>
      </dsp:nvSpPr>
      <dsp:spPr>
        <a:xfrm>
          <a:off x="1874676" y="677781"/>
          <a:ext cx="5394647" cy="5394647"/>
        </a:xfrm>
        <a:custGeom>
          <a:avLst/>
          <a:gdLst/>
          <a:ahLst/>
          <a:cxnLst/>
          <a:rect l="0" t="0" r="0" b="0"/>
          <a:pathLst>
            <a:path>
              <a:moveTo>
                <a:pt x="4013820" y="343094"/>
              </a:moveTo>
              <a:arcTo wR="2697323" hR="2697323" stAng="17952848" swAng="121247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DC4F-8F21-45D8-A6AB-49D4C1E12655}">
      <dsp:nvSpPr>
        <dsp:cNvPr id="0" name=""/>
        <dsp:cNvSpPr/>
      </dsp:nvSpPr>
      <dsp:spPr>
        <a:xfrm>
          <a:off x="6099231" y="1866837"/>
          <a:ext cx="2076152" cy="1349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...who mobilize Parents/Volunteers</a:t>
          </a:r>
          <a:endParaRPr lang="en-US" sz="1800" kern="1200" dirty="0"/>
        </a:p>
      </dsp:txBody>
      <dsp:txXfrm>
        <a:off x="6099231" y="1866837"/>
        <a:ext cx="2076152" cy="1349499"/>
      </dsp:txXfrm>
    </dsp:sp>
    <dsp:sp modelId="{9CC070D5-0E22-47B8-939E-DA60FBE915D4}">
      <dsp:nvSpPr>
        <dsp:cNvPr id="0" name=""/>
        <dsp:cNvSpPr/>
      </dsp:nvSpPr>
      <dsp:spPr>
        <a:xfrm>
          <a:off x="1874676" y="677781"/>
          <a:ext cx="5394647" cy="5394647"/>
        </a:xfrm>
        <a:custGeom>
          <a:avLst/>
          <a:gdLst/>
          <a:ahLst/>
          <a:cxnLst/>
          <a:rect l="0" t="0" r="0" b="0"/>
          <a:pathLst>
            <a:path>
              <a:moveTo>
                <a:pt x="5388193" y="2883800"/>
              </a:moveTo>
              <a:arcTo wR="2697323" hR="2697323" stAng="21837855" swAng="136044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0FCEA-7F36-4099-B0A6-8AF6F3185C52}">
      <dsp:nvSpPr>
        <dsp:cNvPr id="0" name=""/>
        <dsp:cNvSpPr/>
      </dsp:nvSpPr>
      <dsp:spPr>
        <a:xfrm>
          <a:off x="5119370" y="4882536"/>
          <a:ext cx="2076152" cy="1349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...who gather and submit data on school performance</a:t>
          </a:r>
          <a:endParaRPr lang="en-US" sz="1800" kern="1200" dirty="0"/>
        </a:p>
      </dsp:txBody>
      <dsp:txXfrm>
        <a:off x="5119370" y="4882536"/>
        <a:ext cx="2076152" cy="1349499"/>
      </dsp:txXfrm>
    </dsp:sp>
    <dsp:sp modelId="{4F62BD95-7CD6-407D-9D79-16CAADE99647}">
      <dsp:nvSpPr>
        <dsp:cNvPr id="0" name=""/>
        <dsp:cNvSpPr/>
      </dsp:nvSpPr>
      <dsp:spPr>
        <a:xfrm>
          <a:off x="1874676" y="677781"/>
          <a:ext cx="5394647" cy="5394647"/>
        </a:xfrm>
        <a:custGeom>
          <a:avLst/>
          <a:gdLst/>
          <a:ahLst/>
          <a:cxnLst/>
          <a:rect l="0" t="0" r="0" b="0"/>
          <a:pathLst>
            <a:path>
              <a:moveTo>
                <a:pt x="3028735" y="5374210"/>
              </a:moveTo>
              <a:arcTo wR="2697323" hR="2697323" stAng="4976545" swAng="84690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32FB8-57AD-4B9E-A407-7A37B12C765F}">
      <dsp:nvSpPr>
        <dsp:cNvPr id="0" name=""/>
        <dsp:cNvSpPr/>
      </dsp:nvSpPr>
      <dsp:spPr>
        <a:xfrm>
          <a:off x="1948476" y="4882536"/>
          <a:ext cx="2076152" cy="1349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...which goes live immediately</a:t>
          </a:r>
          <a:endParaRPr lang="en-US" sz="1800" kern="1200" dirty="0"/>
        </a:p>
      </dsp:txBody>
      <dsp:txXfrm>
        <a:off x="1948476" y="4882536"/>
        <a:ext cx="2076152" cy="1349499"/>
      </dsp:txXfrm>
    </dsp:sp>
    <dsp:sp modelId="{B769F79A-EF8B-43C0-93D9-9DAB2222F839}">
      <dsp:nvSpPr>
        <dsp:cNvPr id="0" name=""/>
        <dsp:cNvSpPr/>
      </dsp:nvSpPr>
      <dsp:spPr>
        <a:xfrm>
          <a:off x="1874676" y="677781"/>
          <a:ext cx="5394647" cy="5394647"/>
        </a:xfrm>
        <a:custGeom>
          <a:avLst/>
          <a:gdLst/>
          <a:ahLst/>
          <a:cxnLst/>
          <a:rect l="0" t="0" r="0" b="0"/>
          <a:pathLst>
            <a:path>
              <a:moveTo>
                <a:pt x="286309" y="3906690"/>
              </a:moveTo>
              <a:arcTo wR="2697323" hR="2697323" stAng="9201697" swAng="136044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21A93-1DDD-4B67-B41D-D58CD19D8C3D}">
      <dsp:nvSpPr>
        <dsp:cNvPr id="0" name=""/>
        <dsp:cNvSpPr/>
      </dsp:nvSpPr>
      <dsp:spPr>
        <a:xfrm>
          <a:off x="968616" y="1866837"/>
          <a:ext cx="2076152" cy="13494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...which informs further work by Gov. Orgs/NGOs</a:t>
          </a:r>
          <a:endParaRPr lang="en-US" sz="1800" kern="1200" dirty="0"/>
        </a:p>
      </dsp:txBody>
      <dsp:txXfrm>
        <a:off x="968616" y="1866837"/>
        <a:ext cx="2076152" cy="1349499"/>
      </dsp:txXfrm>
    </dsp:sp>
    <dsp:sp modelId="{C5CCCEED-E28B-447D-8E8D-FB3BC2994585}">
      <dsp:nvSpPr>
        <dsp:cNvPr id="0" name=""/>
        <dsp:cNvSpPr/>
      </dsp:nvSpPr>
      <dsp:spPr>
        <a:xfrm>
          <a:off x="1874676" y="677781"/>
          <a:ext cx="5394647" cy="5394647"/>
        </a:xfrm>
        <a:custGeom>
          <a:avLst/>
          <a:gdLst/>
          <a:ahLst/>
          <a:cxnLst/>
          <a:rect l="0" t="0" r="0" b="0"/>
          <a:pathLst>
            <a:path>
              <a:moveTo>
                <a:pt x="648649" y="942760"/>
              </a:moveTo>
              <a:arcTo wR="2697323" hR="2697323" stAng="13234681" swAng="1212471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BBE560-EA74-46B5-8DD1-1F731B0126AB}">
      <dsp:nvSpPr>
        <dsp:cNvPr id="0" name=""/>
        <dsp:cNvSpPr/>
      </dsp:nvSpPr>
      <dsp:spPr>
        <a:xfrm>
          <a:off x="0" y="0"/>
          <a:ext cx="7124700" cy="1455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Real-world </a:t>
          </a:r>
          <a:r>
            <a:rPr lang="en-US" sz="2700" kern="1200" dirty="0" err="1" smtClean="0"/>
            <a:t>Jugnoo</a:t>
          </a:r>
          <a:r>
            <a:rPr lang="en-US" sz="2700" kern="1200" dirty="0" smtClean="0"/>
            <a:t> </a:t>
          </a:r>
          <a:r>
            <a:rPr lang="en-US" sz="2700" kern="1200" dirty="0" smtClean="0"/>
            <a:t>representative will pitch prospective parents/volunteers.</a:t>
          </a:r>
          <a:endParaRPr lang="en-US" sz="2700" kern="1200" dirty="0"/>
        </a:p>
      </dsp:txBody>
      <dsp:txXfrm>
        <a:off x="0" y="0"/>
        <a:ext cx="5639443" cy="1455420"/>
      </dsp:txXfrm>
    </dsp:sp>
    <dsp:sp modelId="{5B7D9FD3-7E5B-46F5-8302-292CD135E3DD}">
      <dsp:nvSpPr>
        <dsp:cNvPr id="0" name=""/>
        <dsp:cNvSpPr/>
      </dsp:nvSpPr>
      <dsp:spPr>
        <a:xfrm>
          <a:off x="628649" y="1697990"/>
          <a:ext cx="7124700" cy="1455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Jugnoo</a:t>
          </a:r>
          <a:r>
            <a:rPr lang="en-US" sz="2700" kern="1200" dirty="0" smtClean="0"/>
            <a:t> </a:t>
          </a:r>
          <a:r>
            <a:rPr lang="en-US" sz="2700" kern="1200" dirty="0" smtClean="0"/>
            <a:t>representative will sign up interested parents/volunteers via SMS.</a:t>
          </a:r>
          <a:endParaRPr lang="en-US" sz="2700" kern="1200" dirty="0"/>
        </a:p>
      </dsp:txBody>
      <dsp:txXfrm>
        <a:off x="628649" y="1697990"/>
        <a:ext cx="5550027" cy="1455420"/>
      </dsp:txXfrm>
    </dsp:sp>
    <dsp:sp modelId="{3B5C5ABE-6CA6-412A-A2B8-6E80CE26ACAB}">
      <dsp:nvSpPr>
        <dsp:cNvPr id="0" name=""/>
        <dsp:cNvSpPr/>
      </dsp:nvSpPr>
      <dsp:spPr>
        <a:xfrm>
          <a:off x="1257299" y="3395980"/>
          <a:ext cx="7124700" cy="14554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Parents/volunteers will be automatically prompted to provide information.</a:t>
          </a:r>
          <a:endParaRPr lang="en-US" sz="2700" kern="1200" dirty="0"/>
        </a:p>
      </dsp:txBody>
      <dsp:txXfrm>
        <a:off x="1257299" y="3395980"/>
        <a:ext cx="5550027" cy="1455420"/>
      </dsp:txXfrm>
    </dsp:sp>
    <dsp:sp modelId="{1CE331DA-5D06-442E-A737-1C5DDA09C141}">
      <dsp:nvSpPr>
        <dsp:cNvPr id="0" name=""/>
        <dsp:cNvSpPr/>
      </dsp:nvSpPr>
      <dsp:spPr>
        <a:xfrm>
          <a:off x="6178677" y="1103693"/>
          <a:ext cx="946023" cy="946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178677" y="1103693"/>
        <a:ext cx="946023" cy="946023"/>
      </dsp:txXfrm>
    </dsp:sp>
    <dsp:sp modelId="{63017F30-A368-492A-A533-E2CDC8543914}">
      <dsp:nvSpPr>
        <dsp:cNvPr id="0" name=""/>
        <dsp:cNvSpPr/>
      </dsp:nvSpPr>
      <dsp:spPr>
        <a:xfrm>
          <a:off x="6807327" y="2791980"/>
          <a:ext cx="946023" cy="9460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07327" y="2791980"/>
        <a:ext cx="946023" cy="94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06C3-C591-4A9D-95FF-587F6A2966A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8610-C034-4457-84F7-15CF3C34A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*Report by World Bank in </a:t>
            </a:r>
            <a:r>
              <a:rPr lang="en-US" dirty="0" err="1" smtClean="0"/>
              <a:t>Sindh</a:t>
            </a:r>
            <a:endParaRPr lang="en-US" dirty="0" smtClean="0"/>
          </a:p>
          <a:p>
            <a:r>
              <a:rPr lang="en-US" dirty="0" smtClean="0"/>
              <a:t>**Public Provision of Education and Government Spending in Pakistan, Muhammad </a:t>
            </a:r>
            <a:r>
              <a:rPr lang="en-US" dirty="0" err="1" smtClean="0"/>
              <a:t>Akram</a:t>
            </a:r>
            <a:r>
              <a:rPr lang="en-US" dirty="0" smtClean="0"/>
              <a:t>, 2005</a:t>
            </a:r>
          </a:p>
          <a:p>
            <a:r>
              <a:rPr lang="en-US" dirty="0" smtClean="0"/>
              <a:t>***OUT OF SCHOOL CHILDREN IN SINDH: LOOKING AT ACCESS &amp; EQUITY</a:t>
            </a:r>
          </a:p>
          <a:p>
            <a:r>
              <a:rPr lang="en-US" dirty="0" err="1" smtClean="0"/>
              <a:t>Asma</a:t>
            </a:r>
            <a:r>
              <a:rPr lang="en-US" dirty="0" smtClean="0"/>
              <a:t> </a:t>
            </a:r>
            <a:r>
              <a:rPr lang="en-US" dirty="0" err="1" smtClean="0"/>
              <a:t>Bajwa</a:t>
            </a:r>
            <a:r>
              <a:rPr lang="en-US" dirty="0" smtClean="0"/>
              <a:t>,</a:t>
            </a:r>
            <a:r>
              <a:rPr lang="en-US" baseline="0" dirty="0" smtClean="0"/>
              <a:t>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8610-C034-4457-84F7-15CF3C34A7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8610-C034-4457-84F7-15CF3C34A7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8610-C034-4457-84F7-15CF3C34A7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8610-C034-4457-84F7-15CF3C34A7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C8610-C034-4457-84F7-15CF3C34A71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C:\Users\rumaiisa\Desktop\Untitled-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504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E3FE0-33AB-4F1E-A1CC-25B5B8010935}" type="datetimeFigureOut">
              <a:rPr lang="en-US" smtClean="0"/>
              <a:pPr/>
              <a:t>4/7/2013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6618-3008-4FDD-B1C5-03A6F2FA5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543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Improving </a:t>
            </a:r>
            <a:r>
              <a:rPr lang="en-US" dirty="0" smtClean="0">
                <a:solidFill>
                  <a:schemeClr val="bg1"/>
                </a:solidFill>
              </a:rPr>
              <a:t>Education </a:t>
            </a:r>
            <a:r>
              <a:rPr lang="en-US" dirty="0" smtClean="0">
                <a:solidFill>
                  <a:schemeClr val="bg1"/>
                </a:solidFill>
              </a:rPr>
              <a:t>by improving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School Performance</a:t>
            </a:r>
          </a:p>
          <a:p>
            <a:r>
              <a:rPr lang="en-US" sz="2400" i="1" dirty="0" smtClean="0">
                <a:solidFill>
                  <a:schemeClr val="bg1"/>
                </a:solidFill>
              </a:rPr>
              <a:t>(A volunteer system to keep a check on student numbers)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rumaiisa\Desktop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573931" cy="1308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Volunteer Reporting Dialogue</a:t>
            </a:r>
          </a:p>
          <a:p>
            <a:endParaRPr lang="en-US" sz="1200" dirty="0" smtClean="0"/>
          </a:p>
          <a:p>
            <a:r>
              <a:rPr lang="en-US" sz="1200" dirty="0" smtClean="0"/>
              <a:t>[</a:t>
            </a:r>
            <a:r>
              <a:rPr lang="en-US" sz="1200" dirty="0" smtClean="0"/>
              <a:t>Volunteer Dials </a:t>
            </a:r>
            <a:r>
              <a:rPr lang="en-US" sz="1200" dirty="0" err="1" smtClean="0"/>
              <a:t>xxxx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Hi </a:t>
            </a:r>
            <a:r>
              <a:rPr lang="en-US" sz="1200" dirty="0" smtClean="0"/>
              <a:t>Christopher Thomas, looks like you’re ready so submit a report. We can’t wait to hear</a:t>
            </a:r>
          </a:p>
          <a:p>
            <a:r>
              <a:rPr lang="en-US" sz="1200" dirty="0" smtClean="0"/>
              <a:t>the news! Reply to this SMS with the number of students you counted at the school.</a:t>
            </a:r>
          </a:p>
          <a:p>
            <a:r>
              <a:rPr lang="en-US" sz="1200" b="1" dirty="0" err="1" smtClean="0"/>
              <a:t>Ginti</a:t>
            </a:r>
            <a:r>
              <a:rPr lang="en-US" sz="1200" b="1" dirty="0" smtClean="0"/>
              <a:t> 456</a:t>
            </a:r>
            <a:endParaRPr lang="en-US" sz="1200" b="1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r>
              <a:rPr lang="en-US" sz="1200" dirty="0" smtClean="0"/>
              <a:t>So just to make sure: Monday, 21st March you counted 456 students attending the</a:t>
            </a:r>
          </a:p>
          <a:p>
            <a:r>
              <a:rPr lang="en-US" sz="1200" dirty="0" smtClean="0"/>
              <a:t>Mohammed Ali Jinnah Government Primary School for Boys in PECHS Block 2. Is this</a:t>
            </a:r>
          </a:p>
          <a:p>
            <a:r>
              <a:rPr lang="en-US" sz="1200" dirty="0" smtClean="0"/>
              <a:t>right? 1. Yes; 2.No</a:t>
            </a:r>
          </a:p>
          <a:p>
            <a:r>
              <a:rPr lang="en-US" sz="1200" dirty="0" smtClean="0"/>
              <a:t>o 1. [Continues]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o </a:t>
            </a:r>
            <a:r>
              <a:rPr lang="en-US" sz="1200" dirty="0" smtClean="0"/>
              <a:t>2. Sorry, there must be a mistake somewhere. Please enter the information</a:t>
            </a:r>
          </a:p>
          <a:p>
            <a:r>
              <a:rPr lang="en-US" sz="1200" dirty="0" smtClean="0"/>
              <a:t>again.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Awesome</a:t>
            </a:r>
            <a:r>
              <a:rPr lang="en-US" sz="1200" dirty="0" smtClean="0"/>
              <a:t>! You have successfully submitted your report. This information will go a long</a:t>
            </a:r>
          </a:p>
          <a:p>
            <a:r>
              <a:rPr lang="en-US" sz="1200" dirty="0" smtClean="0"/>
              <a:t>way in making more and better education available for our children. Thank you for</a:t>
            </a:r>
          </a:p>
          <a:p>
            <a:r>
              <a:rPr lang="en-US" sz="1200" dirty="0" smtClean="0"/>
              <a:t>volunteering, and please feel free to submit audits on your school any time you can</a:t>
            </a:r>
          </a:p>
          <a:p>
            <a:r>
              <a:rPr lang="en-US" sz="1200" dirty="0" smtClean="0"/>
              <a:t>make them! Visit our website to find out more.</a:t>
            </a:r>
          </a:p>
          <a:p>
            <a:endParaRPr lang="en-US" sz="1200" dirty="0" smtClean="0"/>
          </a:p>
          <a:p>
            <a:r>
              <a:rPr lang="en-US" sz="1200" dirty="0" smtClean="0"/>
              <a:t>-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1397000"/>
          <a:ext cx="85344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Data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 Output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28600"/>
          <a:ext cx="9144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676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attendance is linked to teacher attendance and quality of education and can be used as a clear indicator of basic school performance.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Parents as main stakeholders will volunteer time to gather and submit information (Committee of 4-5 parents per school.)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Such a tool will serve as an incentive to improve teacher attendance and thus improve educational standards.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chemeClr val="bg1"/>
                </a:solidFill>
                <a:latin typeface="Arial Narrow" pitchFamily="34" charset="0"/>
                <a:ea typeface="+mj-ea"/>
                <a:cs typeface="Arial" pitchFamily="34" charset="0"/>
              </a:rPr>
              <a:t>Assumptions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will start in Karachi</a:t>
            </a:r>
          </a:p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seamlessly 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accommodate other areas of the country</a:t>
            </a:r>
          </a:p>
          <a:p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be 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adapted to other fields of public service provided there is a clear indicator of performance in that field which can easily be collected by citizens</a:t>
            </a:r>
            <a:r>
              <a:rPr lang="en-US" sz="2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Scalability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1397000"/>
          <a:ext cx="83820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Adoption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2913" y="5538281"/>
            <a:ext cx="329628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You.</a:t>
            </a:r>
            <a:endParaRPr lang="en-US" sz="5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Narrow" pitchFamily="34" charset="0"/>
                <a:cs typeface="Arial" pitchFamily="34" charset="0"/>
              </a:rPr>
              <a:t>The Problem</a:t>
            </a:r>
            <a:endParaRPr lang="en-US" b="1" dirty="0">
              <a:solidFill>
                <a:schemeClr val="bg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12,000 ghost schools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Sindh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8.4 billion taxpayer’s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Rs.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year that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nothing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1.4 million children who are out of school in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Sindh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i="1" dirty="0" smtClean="0"/>
          </a:p>
          <a:p>
            <a:pPr>
              <a:buNone/>
            </a:pP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 government has failed to provide any answer or details about the state of ghost and non-functional schools, while apparently funds and salaries were being disbursed as buildings remain abandoned or occupied by animals.”</a:t>
            </a:r>
          </a:p>
          <a:p>
            <a:pPr algn="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Chief Justice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Iftikhar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Muhammad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Chaudhry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algn="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(February, 2013)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simple and easy auditing tool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stakeholders of the educational system...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	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parents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Whistle blowers will provide info for: 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No. of students present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School Name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The Solution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beneficiaries: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Govt. orgs/NGOs who need information on the state of education in a particular area.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Children 6-16 who attend Govt. Schools whose education will improve as a result of tighter community-based auditing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Workers needed: </a:t>
            </a:r>
          </a:p>
          <a:p>
            <a:pPr marL="514350" indent="-51435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Govt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orgs/NGOs who will identify, pitch and register the “whistle blowers”.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Parents and members of the community who will agree to act as “whistle blowers” and provide information on their community’s school.</a:t>
            </a:r>
          </a:p>
          <a:p>
            <a:pPr>
              <a:buNone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The Solution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8992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1397000"/>
          <a:ext cx="85344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 pitchFamily="34" charset="0"/>
                <a:ea typeface="+mj-ea"/>
                <a:cs typeface="Arial" pitchFamily="34" charset="0"/>
              </a:rPr>
              <a:t>Data Collection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arrow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5" name="Picture 4" descr="C:\Users\rumaiisa\Downloads\pho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3619500" cy="542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8305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Volunteer Sign Up Dialogue</a:t>
            </a:r>
          </a:p>
          <a:p>
            <a:endParaRPr lang="en-US" sz="1200" dirty="0" smtClean="0"/>
          </a:p>
          <a:p>
            <a:r>
              <a:rPr lang="en-US" sz="1200" dirty="0" smtClean="0"/>
              <a:t>[</a:t>
            </a:r>
            <a:r>
              <a:rPr lang="en-US" sz="1200" dirty="0" smtClean="0"/>
              <a:t>Volunteer Dials </a:t>
            </a:r>
            <a:r>
              <a:rPr lang="en-US" sz="1200" dirty="0" err="1" smtClean="0"/>
              <a:t>xxxx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1. Hi</a:t>
            </a:r>
            <a:r>
              <a:rPr lang="en-US" sz="1200" dirty="0" smtClean="0"/>
              <a:t>. Thanks for volunteering for </a:t>
            </a:r>
            <a:r>
              <a:rPr lang="en-US" sz="1200" dirty="0" err="1" smtClean="0"/>
              <a:t>Jugnoo</a:t>
            </a:r>
            <a:r>
              <a:rPr lang="en-US" sz="1200" dirty="0" smtClean="0"/>
              <a:t>. To become one of our whistle blowers we just</a:t>
            </a:r>
          </a:p>
          <a:p>
            <a:r>
              <a:rPr lang="en-US" sz="1200" dirty="0" smtClean="0"/>
              <a:t>need a bit more info. To start, please respond to this SMS with your full name.</a:t>
            </a:r>
          </a:p>
          <a:p>
            <a:r>
              <a:rPr lang="en-US" sz="1200" b="1" dirty="0" smtClean="0"/>
              <a:t>&gt; Christopher Thomas</a:t>
            </a:r>
            <a:endParaRPr lang="en-US" sz="1200" b="1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2. Great</a:t>
            </a:r>
            <a:r>
              <a:rPr lang="en-US" sz="1200" dirty="0" smtClean="0"/>
              <a:t>, nice to have you on board Christopher Thomas. Now we need to know what</a:t>
            </a:r>
          </a:p>
          <a:p>
            <a:r>
              <a:rPr lang="en-US" sz="1200" dirty="0" smtClean="0"/>
              <a:t>school you would like to audit.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1" dirty="0" smtClean="0"/>
              <a:t>&gt; M</a:t>
            </a:r>
            <a:r>
              <a:rPr lang="en-US" sz="1200" b="1" dirty="0" smtClean="0"/>
              <a:t>. A. Jinnah Govt. School for Boys.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3. Do </a:t>
            </a:r>
            <a:r>
              <a:rPr lang="en-US" sz="1200" dirty="0" smtClean="0"/>
              <a:t>you know the School’s ID number? 1. Yes; 2.No</a:t>
            </a:r>
          </a:p>
          <a:p>
            <a:r>
              <a:rPr lang="en-US" sz="1200" b="1" dirty="0" smtClean="0"/>
              <a:t>&gt; No.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</a:t>
            </a:r>
            <a:r>
              <a:rPr lang="en-US" sz="1200" dirty="0" smtClean="0"/>
              <a:t>. That’s fine, we’ll try to locate it by area. What area is it in?</a:t>
            </a:r>
          </a:p>
          <a:p>
            <a:r>
              <a:rPr lang="en-US" sz="1200" b="1" dirty="0" smtClean="0"/>
              <a:t>&gt; PECHS</a:t>
            </a:r>
            <a:endParaRPr lang="en-US" sz="1200" b="1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4. Great</a:t>
            </a:r>
            <a:r>
              <a:rPr lang="en-US" sz="1200" dirty="0" smtClean="0"/>
              <a:t>, it looks like you have selected Mohammed Ali Jinnah Government Primary </a:t>
            </a:r>
            <a:r>
              <a:rPr lang="en-US" sz="1200" dirty="0" smtClean="0"/>
              <a:t>School for </a:t>
            </a:r>
            <a:r>
              <a:rPr lang="en-US" sz="1200" dirty="0" smtClean="0"/>
              <a:t>Boys in PECHS Block 2. Is this right? 1.Yes; 2.No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5. 1</a:t>
            </a:r>
            <a:r>
              <a:rPr lang="en-US" sz="1200" dirty="0" smtClean="0"/>
              <a:t>. Now that you’ve chosen your school we’d like to know what kind </a:t>
            </a:r>
            <a:r>
              <a:rPr lang="en-US" sz="1200" dirty="0" smtClean="0"/>
              <a:t>of relationship </a:t>
            </a:r>
            <a:r>
              <a:rPr lang="en-US" sz="1200" dirty="0" smtClean="0"/>
              <a:t>you have with that school.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1.My </a:t>
            </a:r>
            <a:r>
              <a:rPr lang="en-US" sz="1200" dirty="0" smtClean="0"/>
              <a:t>child/children study there;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2.I’m just </a:t>
            </a:r>
            <a:r>
              <a:rPr lang="en-US" sz="1200" dirty="0" smtClean="0"/>
              <a:t>a concerned citizen who wants to help.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6.  Thank you </a:t>
            </a:r>
            <a:r>
              <a:rPr lang="en-US" sz="1200" dirty="0" smtClean="0"/>
              <a:t>for giving time. Your volunteer work will help </a:t>
            </a:r>
            <a:r>
              <a:rPr lang="en-US" sz="1200" dirty="0" smtClean="0"/>
              <a:t>your children </a:t>
            </a:r>
            <a:r>
              <a:rPr lang="en-US" sz="1200" dirty="0" smtClean="0"/>
              <a:t>and many more around Karachi to get the education they</a:t>
            </a:r>
          </a:p>
          <a:p>
            <a:r>
              <a:rPr lang="en-US" sz="1200" dirty="0" smtClean="0"/>
              <a:t>deserve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7. Count </a:t>
            </a:r>
            <a:r>
              <a:rPr lang="en-US" sz="1200" dirty="0" smtClean="0"/>
              <a:t>the students attending the school as accurately as possible.</a:t>
            </a:r>
          </a:p>
          <a:p>
            <a:r>
              <a:rPr lang="en-US" sz="1200" dirty="0" smtClean="0"/>
              <a:t>Dial XXXX to report the amount of students you have counted at the school</a:t>
            </a:r>
          </a:p>
          <a:p>
            <a:r>
              <a:rPr lang="en-US" sz="1200" dirty="0" smtClean="0"/>
              <a:t>Bad reports will make it difficult for us to keep track, so only report if you have had a</a:t>
            </a:r>
          </a:p>
          <a:p>
            <a:r>
              <a:rPr lang="en-US" sz="1200" dirty="0" smtClean="0"/>
              <a:t>chance to count all the children, if not, no sweat... go back another day to audit them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456</Words>
  <Application>Microsoft Office PowerPoint</Application>
  <PresentationFormat>On-screen Show (4:3)</PresentationFormat>
  <Paragraphs>110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The Problem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The Process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Apollo</dc:title>
  <dc:creator>Lenovo</dc:creator>
  <cp:lastModifiedBy>rumaiisa</cp:lastModifiedBy>
  <cp:revision>47</cp:revision>
  <dcterms:created xsi:type="dcterms:W3CDTF">2013-04-07T07:25:18Z</dcterms:created>
  <dcterms:modified xsi:type="dcterms:W3CDTF">2013-04-07T12:54:03Z</dcterms:modified>
</cp:coreProperties>
</file>