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7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1E8C-C424-2941-A0CA-5A5DF90EA5D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AC9F-E6BD-0141-9597-FB156E72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jargon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AC9F-E6BD-0141-9597-FB156E728A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Photos with code can be good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AC9F-E6BD-0141-9597-FB156E728A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AC9F-E6BD-0141-9597-FB156E728A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53087"/>
            <a:ext cx="8991600" cy="1979577"/>
          </a:xfrm>
        </p:spPr>
        <p:txBody>
          <a:bodyPr>
            <a:normAutofit fontScale="90000"/>
          </a:bodyPr>
          <a:lstStyle/>
          <a:p>
            <a:r>
              <a:rPr lang="en-US" dirty="0"/>
              <a:t>Examining the Impact of Microphysics Parameters in Simulations of </a:t>
            </a:r>
            <a:r>
              <a:rPr lang="en-US" dirty="0" smtClean="0"/>
              <a:t>a </a:t>
            </a:r>
            <a:r>
              <a:rPr lang="en-US" dirty="0"/>
              <a:t>January 2019 Vermont Winter Storm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Wasserstein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7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Weather Research and Forecasting (WRF) to test the impact of different microphysics parameterizations on a winter storm that occurred in VT in late January 2019.</a:t>
            </a:r>
          </a:p>
          <a:p>
            <a:r>
              <a:rPr lang="en-US" dirty="0" smtClean="0"/>
              <a:t>Examine hourly and total precipitation at various sites for each simulation of the storm</a:t>
            </a:r>
          </a:p>
          <a:p>
            <a:r>
              <a:rPr lang="en-US" dirty="0" smtClean="0"/>
              <a:t>Compare results to real observations at </a:t>
            </a:r>
            <a:r>
              <a:rPr lang="en-US" dirty="0" smtClean="0"/>
              <a:t>sea </a:t>
            </a:r>
            <a:r>
              <a:rPr lang="en-US" dirty="0" smtClean="0"/>
              <a:t>level site (Middlebury) and mountain site (Rochester)</a:t>
            </a:r>
          </a:p>
          <a:p>
            <a:r>
              <a:rPr lang="en-US" dirty="0" smtClean="0"/>
              <a:t>Better understand the nature of cloud microphysics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1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January 20-21, 2019 Winter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snow totals in VT and northern NY from the storm</a:t>
            </a:r>
          </a:p>
          <a:p>
            <a:r>
              <a:rPr lang="en-US" dirty="0" smtClean="0"/>
              <a:t>Explain the storm’s cold nature / what does that mean for snowfall totals? (10:1 snowfall ratio)</a:t>
            </a:r>
          </a:p>
          <a:p>
            <a:r>
              <a:rPr lang="en-US" dirty="0" smtClean="0"/>
              <a:t>Discuss the brutal winds</a:t>
            </a:r>
          </a:p>
          <a:p>
            <a:r>
              <a:rPr lang="en-US" dirty="0" smtClean="0"/>
              <a:t>My personal memory - going to snow bowl to ski – only lasting 30 minutes due to cold and wind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2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Microphysics </a:t>
            </a:r>
            <a:r>
              <a:rPr lang="en-US" dirty="0" smtClean="0"/>
              <a:t>parametrizations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what cloud microphysics is </a:t>
            </a:r>
          </a:p>
          <a:p>
            <a:r>
              <a:rPr lang="en-US" dirty="0" smtClean="0"/>
              <a:t>Different schemes in WRF model</a:t>
            </a:r>
          </a:p>
          <a:p>
            <a:r>
              <a:rPr lang="en-US" dirty="0" smtClean="0"/>
              <a:t>Single moment vs. double moment</a:t>
            </a:r>
          </a:p>
          <a:p>
            <a:r>
              <a:rPr lang="en-US" dirty="0" smtClean="0"/>
              <a:t>Discuss basics of Thompson, WDM6, Eta (Ferrier), and Morrison </a:t>
            </a:r>
            <a:r>
              <a:rPr lang="en-US" dirty="0" smtClean="0"/>
              <a:t>2 </a:t>
            </a:r>
            <a:r>
              <a:rPr lang="en-US" dirty="0" smtClean="0"/>
              <a:t>moment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5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WRF – the key method to simulate 48 hours of weather (explain what the model is)</a:t>
            </a:r>
          </a:p>
          <a:p>
            <a:pPr lvl="1"/>
            <a:r>
              <a:rPr lang="en-US" dirty="0" smtClean="0"/>
              <a:t>Used 4 different microphysics parameterizations with different physics controls</a:t>
            </a:r>
          </a:p>
          <a:p>
            <a:pPr lvl="1"/>
            <a:r>
              <a:rPr lang="en-US" dirty="0" smtClean="0"/>
              <a:t>5 km grid spacing, hourly data output, Latitude: 44.0 °, Longitude: -73.03 °</a:t>
            </a:r>
          </a:p>
          <a:p>
            <a:r>
              <a:rPr lang="en-US" dirty="0" smtClean="0"/>
              <a:t>Data were taken from GFS reanalysis</a:t>
            </a:r>
          </a:p>
          <a:p>
            <a:r>
              <a:rPr lang="en-US" dirty="0" smtClean="0"/>
              <a:t>Data analysis through NCL and </a:t>
            </a:r>
            <a:r>
              <a:rPr lang="en-US" dirty="0" err="1" smtClean="0"/>
              <a:t>mathematica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9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this slide, I hope to display a data table that shows snowfall totals for each microphysics scheme at the two locations that I will be analyzing data, and I will show actual observations from the storm.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 will give a brief discussion of which microphysics scheme best predicts snowfall for the storm, and what that means for selecting MP parameterizations when weather modeling and how this can inform operational forecasting.</a:t>
            </a:r>
          </a:p>
          <a:p>
            <a:r>
              <a:rPr lang="en-US" dirty="0" smtClean="0"/>
              <a:t>I will also compare my results to similar studies of MP (McMillen and </a:t>
            </a:r>
            <a:r>
              <a:rPr lang="en-US" dirty="0" err="1" smtClean="0"/>
              <a:t>Steenburgh</a:t>
            </a:r>
            <a:r>
              <a:rPr lang="en-US" dirty="0" smtClean="0"/>
              <a:t>, 2015; </a:t>
            </a:r>
            <a:r>
              <a:rPr lang="en-US" dirty="0" err="1" smtClean="0"/>
              <a:t>Jankov</a:t>
            </a:r>
            <a:r>
              <a:rPr lang="en-US" dirty="0" smtClean="0"/>
              <a:t>, et al. 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0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other microphysics parameterizations not chosen in this project</a:t>
            </a:r>
          </a:p>
          <a:p>
            <a:r>
              <a:rPr lang="en-US" dirty="0" smtClean="0"/>
              <a:t>Modify other aspects of the WRF physics (Cumulus physics, radiation, land surface physics,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560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302</TotalTime>
  <Words>386</Words>
  <Application>Microsoft Macintosh PowerPoint</Application>
  <PresentationFormat>Widescreen</PresentationFormat>
  <Paragraphs>37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Arial</vt:lpstr>
      <vt:lpstr>Parcel</vt:lpstr>
      <vt:lpstr>Examining the Impact of Microphysics Parameters in Simulations of a January 2019 Vermont Winter Storm</vt:lpstr>
      <vt:lpstr>Objectives</vt:lpstr>
      <vt:lpstr>The January 20-21, 2019 Winter Storm</vt:lpstr>
      <vt:lpstr>Microphysics parametrizations</vt:lpstr>
      <vt:lpstr>Methods</vt:lpstr>
      <vt:lpstr>Results</vt:lpstr>
      <vt:lpstr>Analysis</vt:lpstr>
      <vt:lpstr>Future directions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Impact of Microphysics Parameters in Simulations of a  January 2019 Vermont Winter Storm</dc:title>
  <dc:creator>michaelwasserstein@yahoo.com</dc:creator>
  <cp:lastModifiedBy>michaelwasserstein@yahoo.com</cp:lastModifiedBy>
  <cp:revision>11</cp:revision>
  <dcterms:created xsi:type="dcterms:W3CDTF">2020-09-22T12:48:03Z</dcterms:created>
  <dcterms:modified xsi:type="dcterms:W3CDTF">2020-09-25T18:14:05Z</dcterms:modified>
</cp:coreProperties>
</file>