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BA2"/>
    <a:srgbClr val="0C8389"/>
    <a:srgbClr val="20E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C56-8EEC-4465-B866-D1C5BD51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FAA2B-7D9A-4B72-A8B6-150CCE253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7348-40F8-41CD-9DBF-25327609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C939-8C98-4CB1-B6DB-9E4BA300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4E13-59B2-4661-81A2-378E869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396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689-8AF1-465D-850C-BA53FC3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A8CD-0F3E-419C-9C43-B32ECF768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5D6A-EA00-45DF-B670-B9303AC8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B162-C230-4D7C-A7CF-ADFA39CE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0704-2FFC-4E0D-B2AD-5A5E84C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01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AA3ED-2EF5-4834-8A4B-9C3F6350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8360-8123-41B6-864B-BE94FC22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D6D7-77AC-4974-8BBE-8554BAB9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85BA-9A1A-48ED-9C17-81D3877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5691-835A-44D2-9605-EA48339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396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CCB-97E9-4195-927F-8299693F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9D09-C33E-4E85-8577-65D33BC3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9B79-1A1A-4291-8C0C-88DA2E26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30E7-C69C-4447-AC7B-7D241FD8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4ACD-A618-4287-8BDC-C27454D5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46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F873-BFF4-4757-8E1E-84C61362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D76C-D8A3-4A0F-BD26-5B11629C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928D-D02D-43C1-A5D3-968D3176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19C3-1890-4AED-84AA-3C841747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B01EC-AE7D-4FD5-950D-00BECF2F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670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2242-8AD0-4E84-8AF8-6972031B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FB66-58A4-4BE1-B2AD-E8710536D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6DD4-FE2D-45CD-B491-A248ED913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EA5C2-CCA6-4E01-9919-30F4BC4A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FA780-8F83-420D-8CBA-42568382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1B8E2-CEEE-4AAE-9FDB-504F7C69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309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69AF-1B3C-4545-A0EE-3DD44F8D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05B0B-B301-492A-84B5-6E2E709E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98F33-1592-4F5D-9930-5ADC3F2A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D0E77-560C-4F36-BC27-A66F09BAA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03D86-DF58-4F5B-9DF5-3C4F7458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3B06A-756A-4CB6-95AF-952FFA3B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2497C-F620-4217-BE48-A2571457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6DD0E-01CF-4F8C-9B44-1090F835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98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567E-7794-42F0-B09B-F0A69AE1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F50C-B781-450C-80A5-1D5DCC3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831A-43F1-4C86-AF35-16883E72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7547-C117-431E-B73E-709D2E38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65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D81F9-ED30-4494-B221-034EE87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D1B6E-8F42-4A66-A4A1-E76BCCF4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245C-6990-4F75-940B-C325F18B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88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0F0E-E603-42EB-A475-8BBD3ED0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9F16-990B-40BB-A93C-E86291E6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3AEFF-6338-47EC-8CF6-3A6DB015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367EE-1281-4738-9EDB-EB0B5D87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B67D-F193-4A4A-B94A-A2895AF4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6AEE-5FD9-451F-81A0-BEA2966D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066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9E1B-22F4-4B27-BA9E-90EF2DE3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5553D-F8E9-4F71-B47D-A79044559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20860-087B-41F1-B289-A94DFB3E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41AE-89A7-4A2B-A335-6F160357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AE56-F161-4D9D-B1BA-3EC6E18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75323-FB41-4F73-8685-2BA3CADD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62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69-AC04-494E-87AD-E826554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DEC1-90FB-4AEF-B472-9B276FAA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0231-7327-49DF-959E-770DBD284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7042-37E5-487B-A4B5-4F0D3CFBF51B}" type="datetimeFigureOut">
              <a:rPr lang="en-IE" smtClean="0"/>
              <a:t>14/05/2021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18C-94DB-4F1F-81E9-1D9B9B78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2FDF-FEEF-47B6-AF76-9C6052E2E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AA2A-457B-4C6E-9B34-A60482BF27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05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EAA6305-AA9F-4094-8742-EC78134A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D5126-63AC-4557-AD9D-A48AC7A6C0E2}"/>
              </a:ext>
            </a:extLst>
          </p:cNvPr>
          <p:cNvSpPr txBox="1"/>
          <p:nvPr/>
        </p:nvSpPr>
        <p:spPr>
          <a:xfrm>
            <a:off x="1347831" y="3013501"/>
            <a:ext cx="9496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800" dirty="0">
                <a:solidFill>
                  <a:schemeClr val="bg1"/>
                </a:solidFill>
                <a:latin typeface="Berlin Sans FB" panose="020E0602020502020306" pitchFamily="34" charset="0"/>
                <a:cs typeface="Biome" panose="020B0502040204020203" pitchFamily="34" charset="0"/>
              </a:rPr>
              <a:t>Artificial Intelligence Tag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ABDA0-B988-4655-AF96-D1193AA6451F}"/>
              </a:ext>
            </a:extLst>
          </p:cNvPr>
          <p:cNvSpPr txBox="1"/>
          <p:nvPr/>
        </p:nvSpPr>
        <p:spPr>
          <a:xfrm>
            <a:off x="4275589" y="3844498"/>
            <a:ext cx="3640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000" dirty="0">
                <a:solidFill>
                  <a:srgbClr val="0E9BA2"/>
                </a:solidFill>
              </a:rPr>
              <a:t>Matthew Waters</a:t>
            </a:r>
          </a:p>
          <a:p>
            <a:pPr algn="ctr"/>
            <a:r>
              <a:rPr lang="en-IE" sz="2000" dirty="0">
                <a:solidFill>
                  <a:srgbClr val="0E9BA2"/>
                </a:solidFill>
              </a:rPr>
              <a:t>G00357709</a:t>
            </a:r>
          </a:p>
          <a:p>
            <a:pPr algn="ctr"/>
            <a:r>
              <a:rPr lang="en-IE" sz="2000" dirty="0">
                <a:solidFill>
                  <a:srgbClr val="0E9BA2"/>
                </a:solidFill>
              </a:rPr>
              <a:t>Final Year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06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A05691-F36F-44DD-904C-144D68CA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EAA6305-AA9F-4094-8742-EC78134A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0"/>
            <a:ext cx="12192007" cy="68580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B18A5A9-F83D-445F-AAB9-B2637A306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2" y="3214891"/>
            <a:ext cx="6241170" cy="351065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CF0DD-5937-4172-BD2C-9579BD31D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284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EB110C-B80F-4D10-9E26-875E52A8F3A4}"/>
              </a:ext>
            </a:extLst>
          </p:cNvPr>
          <p:cNvSpPr txBox="1"/>
          <p:nvPr/>
        </p:nvSpPr>
        <p:spPr>
          <a:xfrm>
            <a:off x="7025827" y="2359152"/>
            <a:ext cx="4437509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Unity 3D Engine used as the environment where AI agents will be learning.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Paired with the ML-Agents plugin which powers the reinforcement learning.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Anaconda virtual environment to host the virtual Python environment for Python libraries.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code written with Visual Studio in the C# language as that is what Unity supports.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DB3E-7E72-4A86-8A6C-91F3611E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655" y="132451"/>
            <a:ext cx="3333321" cy="2949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3F1D78-92BE-484F-91DE-CA80B40F9A5A}"/>
              </a:ext>
            </a:extLst>
          </p:cNvPr>
          <p:cNvSpPr txBox="1"/>
          <p:nvPr/>
        </p:nvSpPr>
        <p:spPr>
          <a:xfrm>
            <a:off x="7025827" y="978408"/>
            <a:ext cx="4437509" cy="1106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atin typeface="+mj-lt"/>
                <a:ea typeface="+mj-ea"/>
                <a:cs typeface="+mj-cs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93227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EAA6305-AA9F-4094-8742-EC78134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C6E17-ABCE-4924-A433-B8A0D28426DD}"/>
              </a:ext>
            </a:extLst>
          </p:cNvPr>
          <p:cNvSpPr txBox="1"/>
          <p:nvPr/>
        </p:nvSpPr>
        <p:spPr>
          <a:xfrm>
            <a:off x="1897310" y="394282"/>
            <a:ext cx="839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>
                <a:solidFill>
                  <a:schemeClr val="bg1"/>
                </a:solidFill>
              </a:rPr>
              <a:t>What have I accomplished?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DE5CF-3FAC-4D66-8838-DF50F034F108}"/>
              </a:ext>
            </a:extLst>
          </p:cNvPr>
          <p:cNvSpPr txBox="1"/>
          <p:nvPr/>
        </p:nvSpPr>
        <p:spPr>
          <a:xfrm>
            <a:off x="394283" y="1065402"/>
            <a:ext cx="4905505" cy="539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6" name="Agents_Learning">
            <a:hlinkClick r:id="" action="ppaction://media"/>
            <a:extLst>
              <a:ext uri="{FF2B5EF4-FFF2-40B4-BE49-F238E27FC236}">
                <a16:creationId xmlns:a16="http://schemas.microsoft.com/office/drawing/2014/main" id="{ECD694F7-5D30-461C-8B82-36062E445C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26119" y="979057"/>
            <a:ext cx="6405028" cy="302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4C9B6-B83A-4689-AD6B-8024A5D1BBC5}"/>
              </a:ext>
            </a:extLst>
          </p:cNvPr>
          <p:cNvSpPr txBox="1"/>
          <p:nvPr/>
        </p:nvSpPr>
        <p:spPr>
          <a:xfrm>
            <a:off x="167952" y="979057"/>
            <a:ext cx="51318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Two AI Agents using reinforcement learning to  teach themselves how to play tag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Multiple environments to speed up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Specific reward system for each 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Colour changing for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Witnessed how they tried to outsmart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AI is endless with unlimited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Machine learning will surprise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Discovered a new area which I wish to further develop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Enthusiastic to continue this project and increase its complexity.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39E7B-AAD9-4326-AC85-93B196A78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595" y="4111043"/>
            <a:ext cx="5934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EAA6305-AA9F-4094-8742-EC78134A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C6E17-ABCE-4924-A433-B8A0D28426DD}"/>
              </a:ext>
            </a:extLst>
          </p:cNvPr>
          <p:cNvSpPr txBox="1"/>
          <p:nvPr/>
        </p:nvSpPr>
        <p:spPr>
          <a:xfrm>
            <a:off x="1897310" y="2674947"/>
            <a:ext cx="83973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200" b="1" dirty="0">
                <a:solidFill>
                  <a:schemeClr val="bg1"/>
                </a:solidFill>
              </a:rPr>
              <a:t>Thanks For Listening</a:t>
            </a:r>
          </a:p>
          <a:p>
            <a:pPr algn="ctr"/>
            <a:endParaRPr lang="en-IE" sz="3200" b="1" dirty="0">
              <a:solidFill>
                <a:schemeClr val="bg1"/>
              </a:solidFill>
            </a:endParaRPr>
          </a:p>
          <a:p>
            <a:pPr algn="ctr"/>
            <a:r>
              <a:rPr lang="en-IE" sz="2800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647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163</Words>
  <Application>Microsoft Office PowerPoint</Application>
  <PresentationFormat>Widescreen</PresentationFormat>
  <Paragraphs>34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WATERS - STUDENT</dc:creator>
  <cp:lastModifiedBy>MATTHEW WATERS - STUDENT</cp:lastModifiedBy>
  <cp:revision>9</cp:revision>
  <dcterms:created xsi:type="dcterms:W3CDTF">2021-05-13T21:33:46Z</dcterms:created>
  <dcterms:modified xsi:type="dcterms:W3CDTF">2021-05-14T17:17:17Z</dcterms:modified>
</cp:coreProperties>
</file>