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2341563" cy="1755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15D"/>
    <a:srgbClr val="146FF4"/>
    <a:srgbClr val="A4A4A4"/>
    <a:srgbClr val="A8A8A8"/>
    <a:srgbClr val="579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9" autoAdjust="0"/>
    <p:restoredTop sz="94660"/>
  </p:normalViewPr>
  <p:slideViewPr>
    <p:cSldViewPr snapToGrid="0">
      <p:cViewPr>
        <p:scale>
          <a:sx n="174" d="100"/>
          <a:sy n="174" d="100"/>
        </p:scale>
        <p:origin x="1906" y="1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17" y="287346"/>
            <a:ext cx="1990329" cy="611270"/>
          </a:xfrm>
        </p:spPr>
        <p:txBody>
          <a:bodyPr anchor="b"/>
          <a:lstStyle>
            <a:lvl1pPr algn="ctr"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96" y="922188"/>
            <a:ext cx="1756172" cy="423906"/>
          </a:xfrm>
        </p:spPr>
        <p:txBody>
          <a:bodyPr/>
          <a:lstStyle>
            <a:lvl1pPr marL="0" indent="0" algn="ctr">
              <a:buNone/>
              <a:defRPr sz="614"/>
            </a:lvl1pPr>
            <a:lvl2pPr marL="117043" indent="0" algn="ctr">
              <a:buNone/>
              <a:defRPr sz="512"/>
            </a:lvl2pPr>
            <a:lvl3pPr marL="234086" indent="0" algn="ctr">
              <a:buNone/>
              <a:defRPr sz="461"/>
            </a:lvl3pPr>
            <a:lvl4pPr marL="351130" indent="0" algn="ctr">
              <a:buNone/>
              <a:defRPr sz="410"/>
            </a:lvl4pPr>
            <a:lvl5pPr marL="468173" indent="0" algn="ctr">
              <a:buNone/>
              <a:defRPr sz="410"/>
            </a:lvl5pPr>
            <a:lvl6pPr marL="585216" indent="0" algn="ctr">
              <a:buNone/>
              <a:defRPr sz="410"/>
            </a:lvl6pPr>
            <a:lvl7pPr marL="702259" indent="0" algn="ctr">
              <a:buNone/>
              <a:defRPr sz="410"/>
            </a:lvl7pPr>
            <a:lvl8pPr marL="819302" indent="0" algn="ctr">
              <a:buNone/>
              <a:defRPr sz="410"/>
            </a:lvl8pPr>
            <a:lvl9pPr marL="936346" indent="0" algn="ctr">
              <a:buNone/>
              <a:defRPr sz="4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681" y="93479"/>
            <a:ext cx="504900" cy="1487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83" y="93479"/>
            <a:ext cx="1485429" cy="1487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3" y="437725"/>
            <a:ext cx="2019598" cy="73035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63" y="1174988"/>
            <a:ext cx="2019598" cy="384076"/>
          </a:xfrm>
        </p:spPr>
        <p:txBody>
          <a:bodyPr/>
          <a:lstStyle>
            <a:lvl1pPr marL="0" indent="0">
              <a:buNone/>
              <a:defRPr sz="614">
                <a:solidFill>
                  <a:schemeClr val="tx1">
                    <a:tint val="82000"/>
                  </a:schemeClr>
                </a:solidFill>
              </a:defRPr>
            </a:lvl1pPr>
            <a:lvl2pPr marL="117043" indent="0">
              <a:buNone/>
              <a:defRPr sz="512">
                <a:solidFill>
                  <a:schemeClr val="tx1">
                    <a:tint val="82000"/>
                  </a:schemeClr>
                </a:solidFill>
              </a:defRPr>
            </a:lvl2pPr>
            <a:lvl3pPr marL="234086" indent="0">
              <a:buNone/>
              <a:defRPr sz="461">
                <a:solidFill>
                  <a:schemeClr val="tx1">
                    <a:tint val="82000"/>
                  </a:schemeClr>
                </a:solidFill>
              </a:defRPr>
            </a:lvl3pPr>
            <a:lvl4pPr marL="351130" indent="0">
              <a:buNone/>
              <a:defRPr sz="410">
                <a:solidFill>
                  <a:schemeClr val="tx1">
                    <a:tint val="82000"/>
                  </a:schemeClr>
                </a:solidFill>
              </a:defRPr>
            </a:lvl4pPr>
            <a:lvl5pPr marL="468173" indent="0">
              <a:buNone/>
              <a:defRPr sz="410">
                <a:solidFill>
                  <a:schemeClr val="tx1">
                    <a:tint val="82000"/>
                  </a:schemeClr>
                </a:solidFill>
              </a:defRPr>
            </a:lvl5pPr>
            <a:lvl6pPr marL="585216" indent="0">
              <a:buNone/>
              <a:defRPr sz="410">
                <a:solidFill>
                  <a:schemeClr val="tx1">
                    <a:tint val="82000"/>
                  </a:schemeClr>
                </a:solidFill>
              </a:defRPr>
            </a:lvl6pPr>
            <a:lvl7pPr marL="702259" indent="0">
              <a:buNone/>
              <a:defRPr sz="410">
                <a:solidFill>
                  <a:schemeClr val="tx1">
                    <a:tint val="82000"/>
                  </a:schemeClr>
                </a:solidFill>
              </a:defRPr>
            </a:lvl7pPr>
            <a:lvl8pPr marL="819302" indent="0">
              <a:buNone/>
              <a:defRPr sz="410">
                <a:solidFill>
                  <a:schemeClr val="tx1">
                    <a:tint val="82000"/>
                  </a:schemeClr>
                </a:solidFill>
              </a:defRPr>
            </a:lvl8pPr>
            <a:lvl9pPr marL="936346" indent="0">
              <a:buNone/>
              <a:defRPr sz="41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83" y="467394"/>
            <a:ext cx="995164" cy="1114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416" y="467394"/>
            <a:ext cx="995164" cy="1114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87" y="93479"/>
            <a:ext cx="2019598" cy="3393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88" y="430409"/>
            <a:ext cx="990591" cy="210937"/>
          </a:xfrm>
        </p:spPr>
        <p:txBody>
          <a:bodyPr anchor="b"/>
          <a:lstStyle>
            <a:lvl1pPr marL="0" indent="0">
              <a:buNone/>
              <a:defRPr sz="614" b="1"/>
            </a:lvl1pPr>
            <a:lvl2pPr marL="117043" indent="0">
              <a:buNone/>
              <a:defRPr sz="512" b="1"/>
            </a:lvl2pPr>
            <a:lvl3pPr marL="234086" indent="0">
              <a:buNone/>
              <a:defRPr sz="461" b="1"/>
            </a:lvl3pPr>
            <a:lvl4pPr marL="351130" indent="0">
              <a:buNone/>
              <a:defRPr sz="410" b="1"/>
            </a:lvl4pPr>
            <a:lvl5pPr marL="468173" indent="0">
              <a:buNone/>
              <a:defRPr sz="410" b="1"/>
            </a:lvl5pPr>
            <a:lvl6pPr marL="585216" indent="0">
              <a:buNone/>
              <a:defRPr sz="410" b="1"/>
            </a:lvl6pPr>
            <a:lvl7pPr marL="702259" indent="0">
              <a:buNone/>
              <a:defRPr sz="410" b="1"/>
            </a:lvl7pPr>
            <a:lvl8pPr marL="819302" indent="0">
              <a:buNone/>
              <a:defRPr sz="410" b="1"/>
            </a:lvl8pPr>
            <a:lvl9pPr marL="936346" indent="0">
              <a:buNone/>
              <a:defRPr sz="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88" y="641345"/>
            <a:ext cx="990591" cy="943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417" y="430409"/>
            <a:ext cx="995469" cy="210937"/>
          </a:xfrm>
        </p:spPr>
        <p:txBody>
          <a:bodyPr anchor="b"/>
          <a:lstStyle>
            <a:lvl1pPr marL="0" indent="0">
              <a:buNone/>
              <a:defRPr sz="614" b="1"/>
            </a:lvl1pPr>
            <a:lvl2pPr marL="117043" indent="0">
              <a:buNone/>
              <a:defRPr sz="512" b="1"/>
            </a:lvl2pPr>
            <a:lvl3pPr marL="234086" indent="0">
              <a:buNone/>
              <a:defRPr sz="461" b="1"/>
            </a:lvl3pPr>
            <a:lvl4pPr marL="351130" indent="0">
              <a:buNone/>
              <a:defRPr sz="410" b="1"/>
            </a:lvl4pPr>
            <a:lvl5pPr marL="468173" indent="0">
              <a:buNone/>
              <a:defRPr sz="410" b="1"/>
            </a:lvl5pPr>
            <a:lvl6pPr marL="585216" indent="0">
              <a:buNone/>
              <a:defRPr sz="410" b="1"/>
            </a:lvl6pPr>
            <a:lvl7pPr marL="702259" indent="0">
              <a:buNone/>
              <a:defRPr sz="410" b="1"/>
            </a:lvl7pPr>
            <a:lvl8pPr marL="819302" indent="0">
              <a:buNone/>
              <a:defRPr sz="410" b="1"/>
            </a:lvl8pPr>
            <a:lvl9pPr marL="936346" indent="0">
              <a:buNone/>
              <a:defRPr sz="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417" y="641345"/>
            <a:ext cx="995469" cy="943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87" y="117052"/>
            <a:ext cx="755215" cy="409681"/>
          </a:xfrm>
        </p:spPr>
        <p:txBody>
          <a:bodyPr anchor="b"/>
          <a:lstStyle>
            <a:lvl1pPr>
              <a:defRPr sz="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469" y="252800"/>
            <a:ext cx="1185416" cy="1247738"/>
          </a:xfrm>
        </p:spPr>
        <p:txBody>
          <a:bodyPr/>
          <a:lstStyle>
            <a:lvl1pPr>
              <a:defRPr sz="819"/>
            </a:lvl1pPr>
            <a:lvl2pPr>
              <a:defRPr sz="717"/>
            </a:lvl2pPr>
            <a:lvl3pPr>
              <a:defRPr sz="614"/>
            </a:lvl3pPr>
            <a:lvl4pPr>
              <a:defRPr sz="512"/>
            </a:lvl4pPr>
            <a:lvl5pPr>
              <a:defRPr sz="512"/>
            </a:lvl5pPr>
            <a:lvl6pPr>
              <a:defRPr sz="512"/>
            </a:lvl6pPr>
            <a:lvl7pPr>
              <a:defRPr sz="512"/>
            </a:lvl7pPr>
            <a:lvl8pPr>
              <a:defRPr sz="512"/>
            </a:lvl8pPr>
            <a:lvl9pPr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87" y="526733"/>
            <a:ext cx="755215" cy="975837"/>
          </a:xfrm>
        </p:spPr>
        <p:txBody>
          <a:bodyPr/>
          <a:lstStyle>
            <a:lvl1pPr marL="0" indent="0">
              <a:buNone/>
              <a:defRPr sz="410"/>
            </a:lvl1pPr>
            <a:lvl2pPr marL="117043" indent="0">
              <a:buNone/>
              <a:defRPr sz="358"/>
            </a:lvl2pPr>
            <a:lvl3pPr marL="234086" indent="0">
              <a:buNone/>
              <a:defRPr sz="307"/>
            </a:lvl3pPr>
            <a:lvl4pPr marL="351130" indent="0">
              <a:buNone/>
              <a:defRPr sz="256"/>
            </a:lvl4pPr>
            <a:lvl5pPr marL="468173" indent="0">
              <a:buNone/>
              <a:defRPr sz="256"/>
            </a:lvl5pPr>
            <a:lvl6pPr marL="585216" indent="0">
              <a:buNone/>
              <a:defRPr sz="256"/>
            </a:lvl6pPr>
            <a:lvl7pPr marL="702259" indent="0">
              <a:buNone/>
              <a:defRPr sz="256"/>
            </a:lvl7pPr>
            <a:lvl8pPr marL="819302" indent="0">
              <a:buNone/>
              <a:defRPr sz="256"/>
            </a:lvl8pPr>
            <a:lvl9pPr marL="936346" indent="0">
              <a:buNone/>
              <a:defRPr sz="2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87" y="117052"/>
            <a:ext cx="755215" cy="409681"/>
          </a:xfrm>
        </p:spPr>
        <p:txBody>
          <a:bodyPr anchor="b"/>
          <a:lstStyle>
            <a:lvl1pPr>
              <a:defRPr sz="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469" y="252800"/>
            <a:ext cx="1185416" cy="1247738"/>
          </a:xfrm>
        </p:spPr>
        <p:txBody>
          <a:bodyPr anchor="t"/>
          <a:lstStyle>
            <a:lvl1pPr marL="0" indent="0">
              <a:buNone/>
              <a:defRPr sz="819"/>
            </a:lvl1pPr>
            <a:lvl2pPr marL="117043" indent="0">
              <a:buNone/>
              <a:defRPr sz="717"/>
            </a:lvl2pPr>
            <a:lvl3pPr marL="234086" indent="0">
              <a:buNone/>
              <a:defRPr sz="614"/>
            </a:lvl3pPr>
            <a:lvl4pPr marL="351130" indent="0">
              <a:buNone/>
              <a:defRPr sz="512"/>
            </a:lvl4pPr>
            <a:lvl5pPr marL="468173" indent="0">
              <a:buNone/>
              <a:defRPr sz="512"/>
            </a:lvl5pPr>
            <a:lvl6pPr marL="585216" indent="0">
              <a:buNone/>
              <a:defRPr sz="512"/>
            </a:lvl6pPr>
            <a:lvl7pPr marL="702259" indent="0">
              <a:buNone/>
              <a:defRPr sz="512"/>
            </a:lvl7pPr>
            <a:lvl8pPr marL="819302" indent="0">
              <a:buNone/>
              <a:defRPr sz="512"/>
            </a:lvl8pPr>
            <a:lvl9pPr marL="936346" indent="0">
              <a:buNone/>
              <a:defRPr sz="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87" y="526733"/>
            <a:ext cx="755215" cy="975837"/>
          </a:xfrm>
        </p:spPr>
        <p:txBody>
          <a:bodyPr/>
          <a:lstStyle>
            <a:lvl1pPr marL="0" indent="0">
              <a:buNone/>
              <a:defRPr sz="410"/>
            </a:lvl1pPr>
            <a:lvl2pPr marL="117043" indent="0">
              <a:buNone/>
              <a:defRPr sz="358"/>
            </a:lvl2pPr>
            <a:lvl3pPr marL="234086" indent="0">
              <a:buNone/>
              <a:defRPr sz="307"/>
            </a:lvl3pPr>
            <a:lvl4pPr marL="351130" indent="0">
              <a:buNone/>
              <a:defRPr sz="256"/>
            </a:lvl4pPr>
            <a:lvl5pPr marL="468173" indent="0">
              <a:buNone/>
              <a:defRPr sz="256"/>
            </a:lvl5pPr>
            <a:lvl6pPr marL="585216" indent="0">
              <a:buNone/>
              <a:defRPr sz="256"/>
            </a:lvl6pPr>
            <a:lvl7pPr marL="702259" indent="0">
              <a:buNone/>
              <a:defRPr sz="256"/>
            </a:lvl7pPr>
            <a:lvl8pPr marL="819302" indent="0">
              <a:buNone/>
              <a:defRPr sz="256"/>
            </a:lvl8pPr>
            <a:lvl9pPr marL="936346" indent="0">
              <a:buNone/>
              <a:defRPr sz="2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83" y="93479"/>
            <a:ext cx="2019598" cy="33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83" y="467394"/>
            <a:ext cx="2019598" cy="111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82" y="1627344"/>
            <a:ext cx="526852" cy="93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69BB7-A84E-49CD-91F3-C00593D6F7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643" y="1627344"/>
            <a:ext cx="790278" cy="93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729" y="1627344"/>
            <a:ext cx="526852" cy="93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67068-BE6B-4507-B275-9DE0215A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4086" rtl="0" eaLnBrk="1" latinLnBrk="0" hangingPunct="1">
        <a:lnSpc>
          <a:spcPct val="90000"/>
        </a:lnSpc>
        <a:spcBef>
          <a:spcPct val="0"/>
        </a:spcBef>
        <a:buNone/>
        <a:defRPr sz="1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522" indent="-58522" algn="l" defTabSz="234086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1pPr>
      <a:lvl2pPr marL="175565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3pPr>
      <a:lvl4pPr marL="409651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526694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643738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60781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77824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94867" indent="-58522" algn="l" defTabSz="234086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1pPr>
      <a:lvl2pPr marL="117043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2pPr>
      <a:lvl3pPr marL="234086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3pPr>
      <a:lvl4pPr marL="351130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468173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585216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02259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19302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36346" algn="l" defTabSz="234086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662224-99B7-2586-FBAB-BD0225AB0F2C}"/>
              </a:ext>
            </a:extLst>
          </p:cNvPr>
          <p:cNvSpPr/>
          <p:nvPr/>
        </p:nvSpPr>
        <p:spPr>
          <a:xfrm>
            <a:off x="0" y="0"/>
            <a:ext cx="1373386" cy="365304"/>
          </a:xfrm>
          <a:prstGeom prst="rect">
            <a:avLst/>
          </a:prstGeom>
          <a:noFill/>
          <a:ln w="44450">
            <a:solidFill>
              <a:srgbClr val="579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27C66-848A-9EB5-5473-A9420746A758}"/>
              </a:ext>
            </a:extLst>
          </p:cNvPr>
          <p:cNvSpPr/>
          <p:nvPr/>
        </p:nvSpPr>
        <p:spPr>
          <a:xfrm>
            <a:off x="968178" y="692361"/>
            <a:ext cx="1373385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629E8-28C0-8BFD-A394-2F1952D814F5}"/>
              </a:ext>
            </a:extLst>
          </p:cNvPr>
          <p:cNvSpPr/>
          <p:nvPr/>
        </p:nvSpPr>
        <p:spPr>
          <a:xfrm>
            <a:off x="968178" y="1390470"/>
            <a:ext cx="1373385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3B59-8163-8551-9C1A-C7A468D25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60AC3A-F517-7F76-1896-6FA3631C4ED3}"/>
              </a:ext>
            </a:extLst>
          </p:cNvPr>
          <p:cNvSpPr/>
          <p:nvPr/>
        </p:nvSpPr>
        <p:spPr>
          <a:xfrm>
            <a:off x="0" y="692361"/>
            <a:ext cx="968178" cy="365304"/>
          </a:xfrm>
          <a:prstGeom prst="rect">
            <a:avLst/>
          </a:prstGeom>
          <a:noFill/>
          <a:ln w="44450">
            <a:solidFill>
              <a:srgbClr val="579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0599D-3E0B-E6C9-EEE2-E11EA4B61827}"/>
              </a:ext>
            </a:extLst>
          </p:cNvPr>
          <p:cNvSpPr/>
          <p:nvPr/>
        </p:nvSpPr>
        <p:spPr>
          <a:xfrm>
            <a:off x="1373386" y="676112"/>
            <a:ext cx="968177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9C9C6-4155-0C40-4882-C1287F41F147}"/>
              </a:ext>
            </a:extLst>
          </p:cNvPr>
          <p:cNvSpPr/>
          <p:nvPr/>
        </p:nvSpPr>
        <p:spPr>
          <a:xfrm>
            <a:off x="1373386" y="1390470"/>
            <a:ext cx="968177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53AB0-3AE5-ECDB-D492-EA12520582BC}"/>
              </a:ext>
            </a:extLst>
          </p:cNvPr>
          <p:cNvSpPr/>
          <p:nvPr/>
        </p:nvSpPr>
        <p:spPr>
          <a:xfrm>
            <a:off x="1373385" y="0"/>
            <a:ext cx="968177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0E58-89BB-7372-A74D-FE56D68B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235B62-D151-6668-40A0-B5F3BEA44E39}"/>
              </a:ext>
            </a:extLst>
          </p:cNvPr>
          <p:cNvSpPr/>
          <p:nvPr/>
        </p:nvSpPr>
        <p:spPr>
          <a:xfrm>
            <a:off x="686692" y="0"/>
            <a:ext cx="968178" cy="365304"/>
          </a:xfrm>
          <a:prstGeom prst="rect">
            <a:avLst/>
          </a:prstGeom>
          <a:noFill/>
          <a:ln w="44450">
            <a:solidFill>
              <a:srgbClr val="579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08370-7685-C7F8-7D37-1B41C8E13940}"/>
              </a:ext>
            </a:extLst>
          </p:cNvPr>
          <p:cNvSpPr/>
          <p:nvPr/>
        </p:nvSpPr>
        <p:spPr>
          <a:xfrm>
            <a:off x="1373386" y="676112"/>
            <a:ext cx="968177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DCD3E-C0E1-A2CE-35F1-59469A871B63}"/>
              </a:ext>
            </a:extLst>
          </p:cNvPr>
          <p:cNvSpPr/>
          <p:nvPr/>
        </p:nvSpPr>
        <p:spPr>
          <a:xfrm>
            <a:off x="1373386" y="1390470"/>
            <a:ext cx="968177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40FB5-D4DB-79E2-0E81-40AEDD76C69D}"/>
              </a:ext>
            </a:extLst>
          </p:cNvPr>
          <p:cNvSpPr/>
          <p:nvPr/>
        </p:nvSpPr>
        <p:spPr>
          <a:xfrm>
            <a:off x="0" y="676112"/>
            <a:ext cx="968177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4B088-CC9D-7B11-6388-9BBB3C540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E8A1D-AE51-B827-D6E9-5C20138E5F07}"/>
              </a:ext>
            </a:extLst>
          </p:cNvPr>
          <p:cNvSpPr/>
          <p:nvPr/>
        </p:nvSpPr>
        <p:spPr>
          <a:xfrm>
            <a:off x="821372" y="745669"/>
            <a:ext cx="698815" cy="365304"/>
          </a:xfrm>
          <a:prstGeom prst="rect">
            <a:avLst/>
          </a:prstGeom>
          <a:noFill/>
          <a:ln w="44450">
            <a:solidFill>
              <a:srgbClr val="579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5D3AC-FD13-0526-F4D8-48754C8FDC18}"/>
              </a:ext>
            </a:extLst>
          </p:cNvPr>
          <p:cNvSpPr/>
          <p:nvPr/>
        </p:nvSpPr>
        <p:spPr>
          <a:xfrm>
            <a:off x="1353475" y="178100"/>
            <a:ext cx="698814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453EF-8035-F001-3971-058DBBB8ED49}"/>
              </a:ext>
            </a:extLst>
          </p:cNvPr>
          <p:cNvSpPr/>
          <p:nvPr/>
        </p:nvSpPr>
        <p:spPr>
          <a:xfrm>
            <a:off x="937020" y="1390471"/>
            <a:ext cx="698814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3453B-17D4-6C8D-F7B5-1CDFC03BE3D4}"/>
              </a:ext>
            </a:extLst>
          </p:cNvPr>
          <p:cNvSpPr/>
          <p:nvPr/>
        </p:nvSpPr>
        <p:spPr>
          <a:xfrm>
            <a:off x="289273" y="-4552"/>
            <a:ext cx="698814" cy="365304"/>
          </a:xfrm>
          <a:prstGeom prst="rect">
            <a:avLst/>
          </a:prstGeom>
          <a:noFill/>
          <a:ln w="44450">
            <a:solidFill>
              <a:srgbClr val="A4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0492F-CF1D-C13C-84F3-3DBDCB41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05A6D1-10D4-42C7-BEE8-09A06BCEEA95}"/>
              </a:ext>
            </a:extLst>
          </p:cNvPr>
          <p:cNvSpPr/>
          <p:nvPr/>
        </p:nvSpPr>
        <p:spPr>
          <a:xfrm>
            <a:off x="0" y="0"/>
            <a:ext cx="1373386" cy="365304"/>
          </a:xfrm>
          <a:prstGeom prst="rect">
            <a:avLst/>
          </a:prstGeom>
          <a:noFill/>
          <a:ln w="44450">
            <a:solidFill>
              <a:srgbClr val="146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8C42E-4645-7D7F-F980-BCA3CF3F9711}"/>
              </a:ext>
            </a:extLst>
          </p:cNvPr>
          <p:cNvSpPr/>
          <p:nvPr/>
        </p:nvSpPr>
        <p:spPr>
          <a:xfrm>
            <a:off x="968178" y="692361"/>
            <a:ext cx="1373385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84674-4018-A555-90B5-BFBF53A8F804}"/>
              </a:ext>
            </a:extLst>
          </p:cNvPr>
          <p:cNvSpPr/>
          <p:nvPr/>
        </p:nvSpPr>
        <p:spPr>
          <a:xfrm>
            <a:off x="968178" y="1390470"/>
            <a:ext cx="1373385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072AB-7FD3-B675-C90B-821A3F3A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10DC79-31D9-5FAF-5C3C-34B514F799AA}"/>
              </a:ext>
            </a:extLst>
          </p:cNvPr>
          <p:cNvSpPr/>
          <p:nvPr/>
        </p:nvSpPr>
        <p:spPr>
          <a:xfrm>
            <a:off x="0" y="692361"/>
            <a:ext cx="968178" cy="365304"/>
          </a:xfrm>
          <a:prstGeom prst="rect">
            <a:avLst/>
          </a:prstGeom>
          <a:noFill/>
          <a:ln w="44450">
            <a:solidFill>
              <a:srgbClr val="146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B8BAD-4D9F-DEAD-1214-652B19D121B8}"/>
              </a:ext>
            </a:extLst>
          </p:cNvPr>
          <p:cNvSpPr/>
          <p:nvPr/>
        </p:nvSpPr>
        <p:spPr>
          <a:xfrm>
            <a:off x="1373386" y="676112"/>
            <a:ext cx="968177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0F386-6CAB-A18E-432B-FEBCEA7513F6}"/>
              </a:ext>
            </a:extLst>
          </p:cNvPr>
          <p:cNvSpPr/>
          <p:nvPr/>
        </p:nvSpPr>
        <p:spPr>
          <a:xfrm>
            <a:off x="1373386" y="1390470"/>
            <a:ext cx="968177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5C6172-9580-93B9-22F5-2D33BA769ED0}"/>
              </a:ext>
            </a:extLst>
          </p:cNvPr>
          <p:cNvSpPr/>
          <p:nvPr/>
        </p:nvSpPr>
        <p:spPr>
          <a:xfrm>
            <a:off x="1373385" y="0"/>
            <a:ext cx="968177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32572-7434-E32D-0FE9-4962DB6C5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F79820-7022-3CBE-EDC6-47547AC6B11C}"/>
              </a:ext>
            </a:extLst>
          </p:cNvPr>
          <p:cNvSpPr/>
          <p:nvPr/>
        </p:nvSpPr>
        <p:spPr>
          <a:xfrm>
            <a:off x="686692" y="0"/>
            <a:ext cx="968178" cy="365304"/>
          </a:xfrm>
          <a:prstGeom prst="rect">
            <a:avLst/>
          </a:prstGeom>
          <a:noFill/>
          <a:ln w="44450">
            <a:solidFill>
              <a:srgbClr val="146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6C104-69FF-DC9C-47B3-5328DED21478}"/>
              </a:ext>
            </a:extLst>
          </p:cNvPr>
          <p:cNvSpPr/>
          <p:nvPr/>
        </p:nvSpPr>
        <p:spPr>
          <a:xfrm>
            <a:off x="1373386" y="676112"/>
            <a:ext cx="968177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FF4BE-A69A-53EA-5E76-6501FE2B48FB}"/>
              </a:ext>
            </a:extLst>
          </p:cNvPr>
          <p:cNvSpPr/>
          <p:nvPr/>
        </p:nvSpPr>
        <p:spPr>
          <a:xfrm>
            <a:off x="1373386" y="1390470"/>
            <a:ext cx="968177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FD7F31-D324-33E1-A817-1ECA5FD3F949}"/>
              </a:ext>
            </a:extLst>
          </p:cNvPr>
          <p:cNvSpPr/>
          <p:nvPr/>
        </p:nvSpPr>
        <p:spPr>
          <a:xfrm>
            <a:off x="0" y="676112"/>
            <a:ext cx="968177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3965A3-90E2-DD9D-BE6C-7C4E76088E93}"/>
              </a:ext>
            </a:extLst>
          </p:cNvPr>
          <p:cNvSpPr/>
          <p:nvPr/>
        </p:nvSpPr>
        <p:spPr>
          <a:xfrm>
            <a:off x="821372" y="745669"/>
            <a:ext cx="698815" cy="365304"/>
          </a:xfrm>
          <a:prstGeom prst="rect">
            <a:avLst/>
          </a:prstGeom>
          <a:noFill/>
          <a:ln w="44450">
            <a:solidFill>
              <a:srgbClr val="146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AED94-6C8F-B96E-3296-D1974BE1725B}"/>
              </a:ext>
            </a:extLst>
          </p:cNvPr>
          <p:cNvSpPr/>
          <p:nvPr/>
        </p:nvSpPr>
        <p:spPr>
          <a:xfrm>
            <a:off x="1353475" y="178100"/>
            <a:ext cx="698814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6C64D-6237-F41A-C3A6-B4624068B81D}"/>
              </a:ext>
            </a:extLst>
          </p:cNvPr>
          <p:cNvSpPr/>
          <p:nvPr/>
        </p:nvSpPr>
        <p:spPr>
          <a:xfrm>
            <a:off x="937020" y="1390471"/>
            <a:ext cx="698814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2CFCD-83D8-FF64-9FA9-F81D05C9B619}"/>
              </a:ext>
            </a:extLst>
          </p:cNvPr>
          <p:cNvSpPr/>
          <p:nvPr/>
        </p:nvSpPr>
        <p:spPr>
          <a:xfrm>
            <a:off x="289273" y="-4552"/>
            <a:ext cx="698814" cy="365304"/>
          </a:xfrm>
          <a:prstGeom prst="rect">
            <a:avLst/>
          </a:prstGeom>
          <a:noFill/>
          <a:ln w="44450">
            <a:solidFill>
              <a:srgbClr val="4A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Bouwkamp</dc:creator>
  <cp:lastModifiedBy>Marco Bouwkamp</cp:lastModifiedBy>
  <cp:revision>1</cp:revision>
  <dcterms:created xsi:type="dcterms:W3CDTF">2024-02-10T10:19:18Z</dcterms:created>
  <dcterms:modified xsi:type="dcterms:W3CDTF">2024-02-10T10:42:22Z</dcterms:modified>
</cp:coreProperties>
</file>