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9" r:id="rId2"/>
    <p:sldId id="323" r:id="rId3"/>
    <p:sldId id="326" r:id="rId4"/>
    <p:sldId id="325" r:id="rId5"/>
    <p:sldId id="313" r:id="rId6"/>
    <p:sldId id="320" r:id="rId7"/>
    <p:sldId id="307" r:id="rId8"/>
    <p:sldId id="308" r:id="rId9"/>
    <p:sldId id="327" r:id="rId10"/>
    <p:sldId id="329" r:id="rId11"/>
    <p:sldId id="332" r:id="rId12"/>
    <p:sldId id="333" r:id="rId13"/>
    <p:sldId id="312" r:id="rId14"/>
    <p:sldId id="309" r:id="rId15"/>
    <p:sldId id="328" r:id="rId16"/>
    <p:sldId id="330" r:id="rId17"/>
    <p:sldId id="334" r:id="rId18"/>
    <p:sldId id="335" r:id="rId19"/>
    <p:sldId id="336" r:id="rId20"/>
    <p:sldId id="315" r:id="rId21"/>
    <p:sldId id="319" r:id="rId22"/>
    <p:sldId id="337" r:id="rId23"/>
    <p:sldId id="338" r:id="rId24"/>
    <p:sldId id="339" r:id="rId25"/>
    <p:sldId id="297" r:id="rId2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9C1"/>
    <a:srgbClr val="2D5CE8"/>
    <a:srgbClr val="D70202"/>
    <a:srgbClr val="EA8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04" autoAdjust="0"/>
  </p:normalViewPr>
  <p:slideViewPr>
    <p:cSldViewPr>
      <p:cViewPr>
        <p:scale>
          <a:sx n="107" d="100"/>
          <a:sy n="107" d="100"/>
        </p:scale>
        <p:origin x="-3288" y="-1056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2D360A-1D8E-4D47-A041-91E8DE4CF26A}" type="datetimeFigureOut">
              <a:rPr lang="en-US"/>
              <a:pPr>
                <a:defRPr/>
              </a:pPr>
              <a:t>4/29/12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C56B5DE-19D9-4B6A-86C8-54203C10C3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5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C06F96-4CF5-4A7B-AE86-1F345798B36A}" type="datetimeFigureOut">
              <a:rPr lang="en-US"/>
              <a:pPr>
                <a:defRPr/>
              </a:pPr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034328-D15A-4E00-901C-256E95DBB6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31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9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Ported </a:t>
            </a:r>
            <a:r>
              <a:rPr lang="en-US" dirty="0" err="1" smtClean="0"/>
              <a:t>wikipedia</a:t>
            </a:r>
            <a:r>
              <a:rPr lang="en-US" baseline="0" dirty="0" smtClean="0"/>
              <a:t> </a:t>
            </a:r>
            <a:r>
              <a:rPr lang="en-US" dirty="0" smtClean="0"/>
              <a:t>app to 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Ported </a:t>
            </a:r>
            <a:r>
              <a:rPr lang="en-US" dirty="0" err="1" smtClean="0"/>
              <a:t>wikipedia</a:t>
            </a:r>
            <a:r>
              <a:rPr lang="en-US" baseline="0" dirty="0" smtClean="0"/>
              <a:t> </a:t>
            </a:r>
            <a:r>
              <a:rPr lang="en-US" dirty="0" smtClean="0"/>
              <a:t>app to 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Ported </a:t>
            </a:r>
            <a:r>
              <a:rPr lang="en-US" dirty="0" err="1" smtClean="0"/>
              <a:t>wikipedia</a:t>
            </a:r>
            <a:r>
              <a:rPr lang="en-US" baseline="0" dirty="0" smtClean="0"/>
              <a:t> </a:t>
            </a:r>
            <a:r>
              <a:rPr lang="en-US" dirty="0" smtClean="0"/>
              <a:t>app to 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0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90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images hurt the device</a:t>
            </a:r>
          </a:p>
          <a:p>
            <a:r>
              <a:rPr lang="en-US" baseline="0" dirty="0" smtClean="0"/>
              <a:t>Maximum XHR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8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 to many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4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320x480</a:t>
            </a:r>
          </a:p>
          <a:p>
            <a:endParaRPr lang="en-US" dirty="0" smtClean="0"/>
          </a:p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Lucky for us we are from the internet</a:t>
            </a:r>
          </a:p>
          <a:p>
            <a:endParaRPr lang="en-US" dirty="0" smtClean="0"/>
          </a:p>
          <a:p>
            <a:r>
              <a:rPr lang="en-US" dirty="0" smtClean="0"/>
              <a:t>Solved with patterns that naturally emerged</a:t>
            </a:r>
          </a:p>
          <a:p>
            <a:endParaRPr lang="en-US" dirty="0" smtClean="0"/>
          </a:p>
          <a:p>
            <a:r>
              <a:rPr lang="en-US" dirty="0" smtClean="0"/>
              <a:t>Side – Navigation</a:t>
            </a:r>
          </a:p>
          <a:p>
            <a:r>
              <a:rPr lang="en-US" dirty="0" smtClean="0"/>
              <a:t>Top – Navigation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tools are awesome</a:t>
            </a:r>
            <a:r>
              <a:rPr lang="en-US" baseline="0" dirty="0" smtClean="0"/>
              <a:t> at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</a:p>
          <a:p>
            <a:endParaRPr lang="en-US" dirty="0" smtClean="0"/>
          </a:p>
          <a:p>
            <a:r>
              <a:rPr lang="en-US" dirty="0" smtClean="0"/>
              <a:t>Small differences</a:t>
            </a:r>
            <a:r>
              <a:rPr lang="en-US" baseline="0" dirty="0" smtClean="0"/>
              <a:t> but very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6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Y:\Developer_Conference\DevCon BB10 Jam May 2012\Marketing\Logos\BlackBerry 10 Jam logos\BB10Jam (on black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85750"/>
            <a:ext cx="2538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9589-8A2F-4677-AEF7-D51DC75CB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025" y="1107285"/>
            <a:ext cx="4076700" cy="352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107285"/>
            <a:ext cx="4076700" cy="352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0B5A-CA86-4FD9-B202-9F326F79C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4705"/>
            <a:ext cx="6400800" cy="628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E718E-7AEB-4BC6-8526-91789E6A7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4E94F-B700-4155-8D9D-1622E6EB0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33F6-1F68-4A78-B336-D14E2AA221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Y:\Developer_Conference\DevCon BB10 Jam May 2012\Marketing\Logos\BlackBerry 10 Jam logos\BB10Jam (on black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85750"/>
            <a:ext cx="2538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 - Content Header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6838"/>
            <a:ext cx="5791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25" y="1108075"/>
            <a:ext cx="8305800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46720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F78BBF61-29E2-486A-ABAF-B4DC8BEA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4" descr="Y:\Developer_Conference\DevCon BB10 Jam May 2012\Marketing\Logos\BlackBerry 10 Jam logos\BB10Jam (on black)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285750"/>
            <a:ext cx="2538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xmlns:p14="http://schemas.microsoft.com/office/powerpoint/2010/main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14363" indent="-269875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 sz="2000">
          <a:solidFill>
            <a:schemeClr val="tx1"/>
          </a:solidFill>
          <a:latin typeface="Arial" pitchFamily="34" charset="0"/>
          <a:cs typeface="+mn-cs"/>
        </a:defRPr>
      </a:lvl2pPr>
      <a:lvl3pPr marL="912813" indent="-29686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3pPr>
      <a:lvl4pPr marL="11414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>
          <a:solidFill>
            <a:schemeClr val="tx1"/>
          </a:solidFill>
          <a:latin typeface="Arial" pitchFamily="34" charset="0"/>
          <a:cs typeface="+mn-cs"/>
        </a:defRPr>
      </a:lvl4pPr>
      <a:lvl5pPr marL="13700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5pPr>
      <a:lvl6pPr marL="18272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6pPr>
      <a:lvl7pPr marL="22844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7pPr>
      <a:lvl8pPr marL="27416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8pPr>
      <a:lvl9pPr marL="31988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562350"/>
            <a:ext cx="5105400" cy="166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85000"/>
              </a:lnSpc>
              <a:spcAft>
                <a:spcPts val="1200"/>
              </a:spcAft>
            </a:pPr>
            <a:r>
              <a:rPr lang="en-US" sz="2400" kern="0" dirty="0" smtClean="0">
                <a:solidFill>
                  <a:srgbClr val="B2B2B2"/>
                </a:solidFill>
                <a:cs typeface="Arial"/>
              </a:rPr>
              <a:t>DEV141</a:t>
            </a:r>
            <a:endParaRPr lang="en-US" sz="2400" kern="0" dirty="0" smtClean="0">
              <a:solidFill>
                <a:srgbClr val="B2B2B2"/>
              </a:solidFill>
              <a:cs typeface="Arial"/>
            </a:endParaRPr>
          </a:p>
          <a:p>
            <a:pPr lvl="0" eaLnBrk="0" hangingPunct="0">
              <a:lnSpc>
                <a:spcPct val="85000"/>
              </a:lnSpc>
              <a:spcAft>
                <a:spcPts val="1200"/>
              </a:spcAft>
            </a:pPr>
            <a:r>
              <a:rPr lang="en-US" sz="2400" kern="0" dirty="0" smtClean="0">
                <a:solidFill>
                  <a:srgbClr val="B2B2B2"/>
                </a:solidFill>
                <a:cs typeface="Arial"/>
              </a:rPr>
              <a:t>Gord </a:t>
            </a:r>
            <a:r>
              <a:rPr lang="en-US" sz="2400" kern="0" dirty="0" smtClean="0">
                <a:solidFill>
                  <a:srgbClr val="B2B2B2"/>
                </a:solidFill>
                <a:cs typeface="Arial"/>
              </a:rPr>
              <a:t>Tanner (@</a:t>
            </a:r>
            <a:r>
              <a:rPr lang="en-US" sz="2400" kern="0" dirty="0" err="1" smtClean="0">
                <a:solidFill>
                  <a:srgbClr val="B2B2B2"/>
                </a:solidFill>
                <a:cs typeface="Arial"/>
              </a:rPr>
              <a:t>gordtanner</a:t>
            </a:r>
            <a:r>
              <a:rPr lang="en-US" sz="2400" kern="0" dirty="0" smtClean="0">
                <a:solidFill>
                  <a:srgbClr val="B2B2B2"/>
                </a:solidFill>
                <a:cs typeface="Arial"/>
              </a:rPr>
              <a:t>) Michael Brooks (@</a:t>
            </a:r>
            <a:r>
              <a:rPr lang="en-US" sz="2400" kern="0" dirty="0" err="1" smtClean="0">
                <a:solidFill>
                  <a:srgbClr val="B2B2B2"/>
                </a:solidFill>
                <a:cs typeface="Arial"/>
              </a:rPr>
              <a:t>mwbrooks</a:t>
            </a:r>
            <a:r>
              <a:rPr lang="en-US" sz="2400" kern="0" dirty="0" smtClean="0">
                <a:solidFill>
                  <a:srgbClr val="B2B2B2"/>
                </a:solidFill>
                <a:cs typeface="Arial"/>
              </a:rPr>
              <a:t>)</a:t>
            </a:r>
            <a:endParaRPr lang="en-US" sz="2400" kern="0" dirty="0" smtClean="0">
              <a:solidFill>
                <a:srgbClr val="B2B2B2"/>
              </a:solidFill>
              <a:cs typeface="Arial"/>
            </a:endParaRPr>
          </a:p>
          <a:p>
            <a:pPr lvl="0" eaLnBrk="0" hangingPunct="0">
              <a:lnSpc>
                <a:spcPct val="85000"/>
              </a:lnSpc>
              <a:spcAft>
                <a:spcPts val="1200"/>
              </a:spcAft>
            </a:pPr>
            <a:r>
              <a:rPr lang="en-US" sz="2400" kern="0" dirty="0" smtClean="0">
                <a:solidFill>
                  <a:srgbClr val="B2B2B2"/>
                </a:solidFill>
                <a:cs typeface="Arial"/>
              </a:rPr>
              <a:t>May </a:t>
            </a:r>
            <a:r>
              <a:rPr lang="en-US" sz="2400" kern="0" dirty="0" smtClean="0">
                <a:solidFill>
                  <a:srgbClr val="B2B2B2"/>
                </a:solidFill>
                <a:cs typeface="Arial"/>
              </a:rPr>
              <a:t>1, </a:t>
            </a:r>
            <a:r>
              <a:rPr lang="en-US" sz="2400" kern="0" dirty="0" smtClean="0">
                <a:solidFill>
                  <a:srgbClr val="B2B2B2"/>
                </a:solidFill>
                <a:cs typeface="Arial"/>
              </a:rPr>
              <a:t>2012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492" y="1428750"/>
            <a:ext cx="49839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kern="0" dirty="0" smtClean="0">
                <a:ea typeface="+mj-ea"/>
                <a:cs typeface="Arial"/>
              </a:rPr>
              <a:t>Porting to BlackBerry</a:t>
            </a:r>
          </a:p>
          <a:p>
            <a:pPr algn="ctr"/>
            <a:r>
              <a:rPr lang="en-US" sz="3600" kern="0" dirty="0" smtClean="0">
                <a:ea typeface="+mj-ea"/>
                <a:cs typeface="Arial"/>
              </a:rPr>
              <a:t> </a:t>
            </a:r>
            <a:r>
              <a:rPr lang="en-US" sz="3600" kern="0" dirty="0" smtClean="0">
                <a:ea typeface="+mj-ea"/>
                <a:cs typeface="Arial"/>
              </a:rPr>
              <a:t>using Apache Cordova</a:t>
            </a:r>
            <a:endParaRPr lang="en-US" dirty="0"/>
          </a:p>
        </p:txBody>
      </p:sp>
      <p:pic>
        <p:nvPicPr>
          <p:cNvPr id="6" name="Picture 5" descr="cordova_b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47750"/>
            <a:ext cx="3352800" cy="3771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Weird on BlackBerry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IWiphone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52550"/>
            <a:ext cx="2951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76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Solved this Already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 descr="series_of_tub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55934"/>
            <a:ext cx="5537200" cy="41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6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Makes it Easier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" name="Picture 2" descr="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28750"/>
            <a:ext cx="8305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300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UI Guidelines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 descr="iphone-android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1549"/>
            <a:ext cx="6324600" cy="42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277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 descr="afo13273430886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06" y="2266950"/>
            <a:ext cx="4257294" cy="2584450"/>
          </a:xfrm>
          <a:prstGeom prst="rect">
            <a:avLst/>
          </a:prstGeom>
        </p:spPr>
      </p:pic>
      <p:pic>
        <p:nvPicPr>
          <p:cNvPr id="9" name="Picture 8" descr="afo132734308429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6" y="1504950"/>
            <a:ext cx="2503424" cy="2133600"/>
          </a:xfrm>
          <a:prstGeom prst="rect">
            <a:avLst/>
          </a:prstGeom>
        </p:spPr>
      </p:pic>
      <p:pic>
        <p:nvPicPr>
          <p:cNvPr id="10" name="Picture 9" descr="afo13273430867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41" y="1276350"/>
            <a:ext cx="426245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790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 descr="full_menu_1135952_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123950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729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 descr="popup_menu_1134689_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23950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515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 descr="bma13206896429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47750"/>
            <a:ext cx="6477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902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 descr="bma13206896577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23950"/>
            <a:ext cx="7620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88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bbUI.js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 descr="bbUI_100x4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50" y="1733550"/>
            <a:ext cx="7139750" cy="1771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17195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github.com</a:t>
            </a:r>
            <a:r>
              <a:rPr lang="en-US" sz="2800" dirty="0"/>
              <a:t>/blackberry/</a:t>
            </a:r>
            <a:r>
              <a:rPr lang="en-US" sz="2800" dirty="0" err="1"/>
              <a:t>bbUI.js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75124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 descr="logo_ful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4"/>
          <a:stretch/>
        </p:blipFill>
        <p:spPr>
          <a:xfrm>
            <a:off x="1447800" y="1733550"/>
            <a:ext cx="6402697" cy="25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658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</a:t>
            </a:r>
            <a:r>
              <a:rPr lang="en-US" dirty="0" smtClean="0"/>
              <a:t>Design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27430"/>
            <a:ext cx="5414682" cy="3068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171950"/>
            <a:ext cx="665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</a:t>
            </a:r>
            <a:r>
              <a:rPr lang="en-US" sz="3600" dirty="0" err="1"/>
              <a:t>www.anderssonwise.com</a:t>
            </a:r>
            <a:r>
              <a:rPr lang="en-US" sz="3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58640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Preview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266950"/>
            <a:ext cx="6827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http://</a:t>
            </a:r>
            <a:r>
              <a:rPr lang="en-US" sz="6000" dirty="0" err="1" smtClean="0"/>
              <a:t>responsive.is</a:t>
            </a:r>
            <a:r>
              <a:rPr lang="en-US" sz="6000" dirty="0" smtClean="0"/>
              <a:t>/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797444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Media Queries - No Magic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8595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70202"/>
                </a:solidFill>
              </a:rPr>
              <a:t>#button </a:t>
            </a:r>
            <a:r>
              <a:rPr lang="en-US" sz="2800" dirty="0" smtClean="0"/>
              <a:t>{ width: </a:t>
            </a:r>
            <a:r>
              <a:rPr lang="en-US" sz="2800" dirty="0" smtClean="0">
                <a:solidFill>
                  <a:srgbClr val="1B79C1"/>
                </a:solidFill>
              </a:rPr>
              <a:t>25</a:t>
            </a:r>
            <a:r>
              <a:rPr lang="en-US" sz="2800" dirty="0" smtClean="0"/>
              <a:t>%; }</a:t>
            </a:r>
          </a:p>
          <a:p>
            <a:endParaRPr lang="en-US" sz="2800" dirty="0" smtClean="0"/>
          </a:p>
          <a:p>
            <a:r>
              <a:rPr lang="en-US" sz="2800" b="1" dirty="0" smtClean="0"/>
              <a:t>@media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2D5CE8"/>
                </a:solidFill>
              </a:rPr>
              <a:t>screen and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2D5CE8"/>
                </a:solidFill>
              </a:rPr>
              <a:t>max-width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1B79C1"/>
                </a:solidFill>
              </a:rPr>
              <a:t>480</a:t>
            </a:r>
            <a:r>
              <a:rPr lang="en-US" sz="2800" dirty="0" smtClean="0"/>
              <a:t>px) {</a:t>
            </a:r>
          </a:p>
          <a:p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D70202"/>
                </a:solidFill>
              </a:rPr>
              <a:t>#button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{ width: </a:t>
            </a:r>
            <a:r>
              <a:rPr lang="en-US" sz="2800" dirty="0" smtClean="0">
                <a:solidFill>
                  <a:srgbClr val="1B79C1"/>
                </a:solidFill>
              </a:rPr>
              <a:t>100</a:t>
            </a:r>
            <a:r>
              <a:rPr lang="en-US" sz="2800" dirty="0" smtClean="0">
                <a:solidFill>
                  <a:srgbClr val="000000"/>
                </a:solidFill>
              </a:rPr>
              <a:t>%</a:t>
            </a:r>
            <a:r>
              <a:rPr lang="en-US" sz="2800" dirty="0" smtClean="0"/>
              <a:t>;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8272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Samples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266950"/>
            <a:ext cx="7173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http://</a:t>
            </a:r>
            <a:r>
              <a:rPr lang="en-US" sz="6000" dirty="0" err="1" smtClean="0"/>
              <a:t>mediaqueri.es</a:t>
            </a:r>
            <a:r>
              <a:rPr lang="en-US" sz="6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572884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 Gotchas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76350"/>
            <a:ext cx="4942379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Interaction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Mouse Events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Touch Events (</a:t>
            </a:r>
            <a:r>
              <a:rPr lang="en-US" sz="2800" dirty="0" err="1" smtClean="0"/>
              <a:t>thumbs.js</a:t>
            </a:r>
            <a:r>
              <a:rPr lang="en-US" sz="28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CSS Performance</a:t>
            </a:r>
          </a:p>
          <a:p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JavaScript Performance</a:t>
            </a:r>
          </a:p>
        </p:txBody>
      </p:sp>
      <p:pic>
        <p:nvPicPr>
          <p:cNvPr id="5" name="Picture 4" descr="epic-fail-batting-fai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79" y="1276350"/>
            <a:ext cx="424456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783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THANK YOU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DEV141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Gord </a:t>
            </a:r>
            <a:r>
              <a:rPr lang="en-US" dirty="0" smtClean="0">
                <a:latin typeface="Arial" charset="0"/>
              </a:rPr>
              <a:t>Tanner (@</a:t>
            </a:r>
            <a:r>
              <a:rPr lang="en-US" dirty="0" err="1" smtClean="0">
                <a:latin typeface="Arial" charset="0"/>
              </a:rPr>
              <a:t>gordtanner</a:t>
            </a:r>
            <a:r>
              <a:rPr lang="en-US" dirty="0" smtClean="0">
                <a:latin typeface="Arial" charset="0"/>
              </a:rPr>
              <a:t>) </a:t>
            </a:r>
          </a:p>
          <a:p>
            <a:r>
              <a:rPr lang="en-US" dirty="0" smtClean="0">
                <a:latin typeface="Arial" charset="0"/>
              </a:rPr>
              <a:t>Michael Brooks (@</a:t>
            </a:r>
            <a:r>
              <a:rPr lang="en-US" dirty="0" err="1" smtClean="0">
                <a:latin typeface="Arial" charset="0"/>
              </a:rPr>
              <a:t>mwbrooks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May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 smtClean="0">
                <a:latin typeface="Arial" charset="0"/>
              </a:rPr>
              <a:t>2012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Screen shot 2012-04-29 at 6.08.3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9" b="42560"/>
          <a:stretch/>
        </p:blipFill>
        <p:spPr>
          <a:xfrm>
            <a:off x="914400" y="1733550"/>
            <a:ext cx="7543800" cy="249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482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may know it as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 descr="PhoneGap-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2395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56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790950"/>
            <a:ext cx="44196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Wikipedia Port Demo</a:t>
            </a:r>
            <a:endParaRPr lang="en-US" sz="3200" dirty="0" smtClean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672013"/>
            <a:ext cx="2133600" cy="357187"/>
          </a:xfrm>
          <a:noFill/>
        </p:spPr>
        <p:txBody>
          <a:bodyPr/>
          <a:lstStyle/>
          <a:p>
            <a:fld id="{AA82436F-17C0-45DB-A0F7-68BF6FC26E9F}" type="slidenum">
              <a:rPr lang="en-US" smtClean="0">
                <a:latin typeface="Arial" charset="0"/>
              </a:rPr>
              <a:pPr/>
              <a:t>5</a:t>
            </a:fld>
            <a:endParaRPr lang="en-US" dirty="0" smtClean="0">
              <a:latin typeface="Arial" charset="0"/>
            </a:endParaRPr>
          </a:p>
        </p:txBody>
      </p:sp>
      <p:pic>
        <p:nvPicPr>
          <p:cNvPr id="2" name="Picture 1" descr="Wikipedi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6675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898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 descr="iPhone-Screen-Size-Dimens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50900"/>
            <a:ext cx="4292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41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Picture 2" descr="ANDROID-PHONES-IN-IN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76350"/>
            <a:ext cx="5344477" cy="35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58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BlackBerry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 descr="26-BlackBerry-phon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04950"/>
            <a:ext cx="4382938" cy="30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14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Agnostic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 descr="bike fai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4597400" cy="3564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038350"/>
            <a:ext cx="3738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will look right at first, but</a:t>
            </a:r>
          </a:p>
          <a:p>
            <a:r>
              <a:rPr lang="en-US" sz="2400" dirty="0" smtClean="0"/>
              <a:t>When people look deeper</a:t>
            </a:r>
          </a:p>
          <a:p>
            <a:r>
              <a:rPr lang="en-US" sz="2400" dirty="0" smtClean="0"/>
              <a:t>The will only see </a:t>
            </a:r>
          </a:p>
          <a:p>
            <a:r>
              <a:rPr lang="en-US" sz="2400" dirty="0" smtClean="0"/>
              <a:t>what is wrong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482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World 2011">
  <a:themeElements>
    <a:clrScheme name="BlackBerry World 2011 16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5594"/>
      </a:accent1>
      <a:accent2>
        <a:srgbClr val="008675"/>
      </a:accent2>
      <a:accent3>
        <a:srgbClr val="FFFFFF"/>
      </a:accent3>
      <a:accent4>
        <a:srgbClr val="000000"/>
      </a:accent4>
      <a:accent5>
        <a:srgbClr val="AAB4C8"/>
      </a:accent5>
      <a:accent6>
        <a:srgbClr val="007969"/>
      </a:accent6>
      <a:hlink>
        <a:srgbClr val="FC8F00"/>
      </a:hlink>
      <a:folHlink>
        <a:srgbClr val="870014"/>
      </a:folHlink>
    </a:clrScheme>
    <a:fontScheme name="BlackBerry World 201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ckBerry World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FC8F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13639</TotalTime>
  <Words>309</Words>
  <Application>Microsoft Macintosh PowerPoint</Application>
  <PresentationFormat>On-screen Show (16:9)</PresentationFormat>
  <Paragraphs>120</Paragraphs>
  <Slides>25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BlackBerry World 2011</vt:lpstr>
      <vt:lpstr> </vt:lpstr>
      <vt:lpstr>What is …</vt:lpstr>
      <vt:lpstr>What is …</vt:lpstr>
      <vt:lpstr>You may know it as …</vt:lpstr>
      <vt:lpstr>PowerPoint Presentation</vt:lpstr>
      <vt:lpstr>iOS</vt:lpstr>
      <vt:lpstr>Android</vt:lpstr>
      <vt:lpstr>BlackBerry</vt:lpstr>
      <vt:lpstr>Be Agnostic …</vt:lpstr>
      <vt:lpstr>Looks Weird on BlackBerry …</vt:lpstr>
      <vt:lpstr>We’ve Solved this Already …</vt:lpstr>
      <vt:lpstr>HTML 5 Makes it Easier …</vt:lpstr>
      <vt:lpstr>Platform UI Guidelines …</vt:lpstr>
      <vt:lpstr>OS7</vt:lpstr>
      <vt:lpstr>Menus</vt:lpstr>
      <vt:lpstr>Menus</vt:lpstr>
      <vt:lpstr>PlayBook</vt:lpstr>
      <vt:lpstr>PowerPoint Presentation</vt:lpstr>
      <vt:lpstr>bbUI.js</vt:lpstr>
      <vt:lpstr>Responsive Web Design …</vt:lpstr>
      <vt:lpstr>Quick Preview …</vt:lpstr>
      <vt:lpstr>CSS Media Queries - No Magic …</vt:lpstr>
      <vt:lpstr>Many Samples …</vt:lpstr>
      <vt:lpstr>Cross-Platform Gotchas …</vt:lpstr>
      <vt:lpstr>THANK YOU</vt:lpstr>
    </vt:vector>
  </TitlesOfParts>
  <Company>Research in Motion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subject>BlackBerry World 2011</dc:subject>
  <dc:creator>.</dc:creator>
  <dc:description>Onsite presentation support by Reaction Graphics LLC, www.reactiongraphics.com</dc:description>
  <cp:lastModifiedBy>Gord Tanner</cp:lastModifiedBy>
  <cp:revision>336</cp:revision>
  <dcterms:created xsi:type="dcterms:W3CDTF">2012-04-14T12:53:27Z</dcterms:created>
  <dcterms:modified xsi:type="dcterms:W3CDTF">2012-05-01T17:59:56Z</dcterms:modified>
</cp:coreProperties>
</file>