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18"/>
  </p:notesMasterIdLst>
  <p:sldIdLst>
    <p:sldId id="266" r:id="rId3"/>
    <p:sldId id="290" r:id="rId4"/>
    <p:sldId id="292" r:id="rId5"/>
    <p:sldId id="293" r:id="rId6"/>
    <p:sldId id="289" r:id="rId7"/>
    <p:sldId id="274" r:id="rId8"/>
    <p:sldId id="265" r:id="rId9"/>
    <p:sldId id="268" r:id="rId10"/>
    <p:sldId id="291" r:id="rId11"/>
    <p:sldId id="264" r:id="rId12"/>
    <p:sldId id="272" r:id="rId13"/>
    <p:sldId id="263" r:id="rId14"/>
    <p:sldId id="278" r:id="rId15"/>
    <p:sldId id="281" r:id="rId16"/>
    <p:sldId id="26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F2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6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16452105-2DEA-4883-9E0D-630E643CBA1E}" type="datetimeFigureOut">
              <a:rPr lang="zh-CN" altLang="en-US" smtClean="0"/>
              <a:pPr/>
              <a:t>2021/6/25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6115273-E56A-40F7-8202-17F6624D18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6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99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17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1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54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45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8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7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6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44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36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15273-E56A-40F7-8202-17F6624D18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2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33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49834" y="2010341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09874" y="2010345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869910" y="2010345"/>
            <a:ext cx="2972256" cy="2446480"/>
          </a:xfrm>
          <a:custGeom>
            <a:avLst/>
            <a:gdLst>
              <a:gd name="connsiteX0" fmla="*/ 0 w 2972256"/>
              <a:gd name="connsiteY0" fmla="*/ 0 h 2446480"/>
              <a:gd name="connsiteX1" fmla="*/ 2972256 w 2972256"/>
              <a:gd name="connsiteY1" fmla="*/ 0 h 2446480"/>
              <a:gd name="connsiteX2" fmla="*/ 2972256 w 2972256"/>
              <a:gd name="connsiteY2" fmla="*/ 2446480 h 2446480"/>
              <a:gd name="connsiteX3" fmla="*/ 0 w 2972256"/>
              <a:gd name="connsiteY3" fmla="*/ 2446480 h 2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2256" h="2446480">
                <a:moveTo>
                  <a:pt x="0" y="0"/>
                </a:moveTo>
                <a:lnTo>
                  <a:pt x="2972256" y="0"/>
                </a:lnTo>
                <a:lnTo>
                  <a:pt x="2972256" y="2446480"/>
                </a:lnTo>
                <a:lnTo>
                  <a:pt x="0" y="24464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9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60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5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80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88560" y="2611566"/>
            <a:ext cx="1507576" cy="2514781"/>
          </a:xfrm>
          <a:custGeom>
            <a:avLst/>
            <a:gdLst>
              <a:gd name="connsiteX0" fmla="*/ 0 w 1507576"/>
              <a:gd name="connsiteY0" fmla="*/ 0 h 2514781"/>
              <a:gd name="connsiteX1" fmla="*/ 1507576 w 1507576"/>
              <a:gd name="connsiteY1" fmla="*/ 0 h 2514781"/>
              <a:gd name="connsiteX2" fmla="*/ 1507576 w 1507576"/>
              <a:gd name="connsiteY2" fmla="*/ 2514781 h 2514781"/>
              <a:gd name="connsiteX3" fmla="*/ 0 w 1507576"/>
              <a:gd name="connsiteY3" fmla="*/ 2514781 h 25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76" h="2514781">
                <a:moveTo>
                  <a:pt x="0" y="0"/>
                </a:moveTo>
                <a:lnTo>
                  <a:pt x="1507576" y="0"/>
                </a:lnTo>
                <a:lnTo>
                  <a:pt x="1507576" y="2514781"/>
                </a:lnTo>
                <a:lnTo>
                  <a:pt x="0" y="251478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2805889" y="2417548"/>
            <a:ext cx="1740397" cy="2903148"/>
          </a:xfrm>
          <a:custGeom>
            <a:avLst/>
            <a:gdLst>
              <a:gd name="connsiteX0" fmla="*/ 0 w 1740397"/>
              <a:gd name="connsiteY0" fmla="*/ 0 h 2903148"/>
              <a:gd name="connsiteX1" fmla="*/ 1740397 w 1740397"/>
              <a:gd name="connsiteY1" fmla="*/ 0 h 2903148"/>
              <a:gd name="connsiteX2" fmla="*/ 1740397 w 1740397"/>
              <a:gd name="connsiteY2" fmla="*/ 2903148 h 2903148"/>
              <a:gd name="connsiteX3" fmla="*/ 0 w 1740397"/>
              <a:gd name="connsiteY3" fmla="*/ 2903148 h 290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0397" h="2903148">
                <a:moveTo>
                  <a:pt x="0" y="0"/>
                </a:moveTo>
                <a:lnTo>
                  <a:pt x="1740397" y="0"/>
                </a:lnTo>
                <a:lnTo>
                  <a:pt x="1740397" y="2903148"/>
                </a:lnTo>
                <a:lnTo>
                  <a:pt x="0" y="29031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4153872" y="2611566"/>
            <a:ext cx="1507576" cy="2514781"/>
          </a:xfrm>
          <a:custGeom>
            <a:avLst/>
            <a:gdLst>
              <a:gd name="connsiteX0" fmla="*/ 0 w 1507576"/>
              <a:gd name="connsiteY0" fmla="*/ 0 h 2514781"/>
              <a:gd name="connsiteX1" fmla="*/ 1507576 w 1507576"/>
              <a:gd name="connsiteY1" fmla="*/ 0 h 2514781"/>
              <a:gd name="connsiteX2" fmla="*/ 1507576 w 1507576"/>
              <a:gd name="connsiteY2" fmla="*/ 2514781 h 2514781"/>
              <a:gd name="connsiteX3" fmla="*/ 0 w 1507576"/>
              <a:gd name="connsiteY3" fmla="*/ 2514781 h 251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76" h="2514781">
                <a:moveTo>
                  <a:pt x="0" y="0"/>
                </a:moveTo>
                <a:lnTo>
                  <a:pt x="1507576" y="0"/>
                </a:lnTo>
                <a:lnTo>
                  <a:pt x="1507576" y="2514781"/>
                </a:lnTo>
                <a:lnTo>
                  <a:pt x="0" y="251478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9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02258" y="3000375"/>
            <a:ext cx="1427602" cy="1427600"/>
          </a:xfrm>
          <a:custGeom>
            <a:avLst/>
            <a:gdLst>
              <a:gd name="connsiteX0" fmla="*/ 713801 w 1427602"/>
              <a:gd name="connsiteY0" fmla="*/ 0 h 1427600"/>
              <a:gd name="connsiteX1" fmla="*/ 1427602 w 1427602"/>
              <a:gd name="connsiteY1" fmla="*/ 713800 h 1427600"/>
              <a:gd name="connsiteX2" fmla="*/ 713801 w 1427602"/>
              <a:gd name="connsiteY2" fmla="*/ 1427600 h 1427600"/>
              <a:gd name="connsiteX3" fmla="*/ 0 w 1427602"/>
              <a:gd name="connsiteY3" fmla="*/ 713800 h 1427600"/>
              <a:gd name="connsiteX4" fmla="*/ 713801 w 1427602"/>
              <a:gd name="connsiteY4" fmla="*/ 0 h 14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602" h="1427600">
                <a:moveTo>
                  <a:pt x="713801" y="0"/>
                </a:moveTo>
                <a:cubicBezTo>
                  <a:pt x="1108022" y="0"/>
                  <a:pt x="1427602" y="319579"/>
                  <a:pt x="1427602" y="713800"/>
                </a:cubicBezTo>
                <a:cubicBezTo>
                  <a:pt x="1427602" y="1108021"/>
                  <a:pt x="1108022" y="1427600"/>
                  <a:pt x="713801" y="1427600"/>
                </a:cubicBezTo>
                <a:cubicBezTo>
                  <a:pt x="319580" y="1427600"/>
                  <a:pt x="0" y="1108021"/>
                  <a:pt x="0" y="713800"/>
                </a:cubicBezTo>
                <a:cubicBezTo>
                  <a:pt x="0" y="319579"/>
                  <a:pt x="319580" y="0"/>
                  <a:pt x="713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122219" y="3000375"/>
            <a:ext cx="1427602" cy="1427600"/>
          </a:xfrm>
          <a:custGeom>
            <a:avLst/>
            <a:gdLst>
              <a:gd name="connsiteX0" fmla="*/ 713801 w 1427602"/>
              <a:gd name="connsiteY0" fmla="*/ 0 h 1427600"/>
              <a:gd name="connsiteX1" fmla="*/ 1427602 w 1427602"/>
              <a:gd name="connsiteY1" fmla="*/ 713800 h 1427600"/>
              <a:gd name="connsiteX2" fmla="*/ 713801 w 1427602"/>
              <a:gd name="connsiteY2" fmla="*/ 1427600 h 1427600"/>
              <a:gd name="connsiteX3" fmla="*/ 0 w 1427602"/>
              <a:gd name="connsiteY3" fmla="*/ 713800 h 1427600"/>
              <a:gd name="connsiteX4" fmla="*/ 713801 w 1427602"/>
              <a:gd name="connsiteY4" fmla="*/ 0 h 14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602" h="1427600">
                <a:moveTo>
                  <a:pt x="713801" y="0"/>
                </a:moveTo>
                <a:cubicBezTo>
                  <a:pt x="1108022" y="0"/>
                  <a:pt x="1427602" y="319579"/>
                  <a:pt x="1427602" y="713800"/>
                </a:cubicBezTo>
                <a:cubicBezTo>
                  <a:pt x="1427602" y="1108021"/>
                  <a:pt x="1108022" y="1427600"/>
                  <a:pt x="713801" y="1427600"/>
                </a:cubicBezTo>
                <a:cubicBezTo>
                  <a:pt x="319580" y="1427600"/>
                  <a:pt x="0" y="1108021"/>
                  <a:pt x="0" y="713800"/>
                </a:cubicBezTo>
                <a:cubicBezTo>
                  <a:pt x="0" y="319579"/>
                  <a:pt x="319580" y="0"/>
                  <a:pt x="713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2179" y="3000375"/>
            <a:ext cx="1427602" cy="1427600"/>
          </a:xfrm>
          <a:custGeom>
            <a:avLst/>
            <a:gdLst>
              <a:gd name="connsiteX0" fmla="*/ 713801 w 1427602"/>
              <a:gd name="connsiteY0" fmla="*/ 0 h 1427600"/>
              <a:gd name="connsiteX1" fmla="*/ 1427602 w 1427602"/>
              <a:gd name="connsiteY1" fmla="*/ 713800 h 1427600"/>
              <a:gd name="connsiteX2" fmla="*/ 713801 w 1427602"/>
              <a:gd name="connsiteY2" fmla="*/ 1427600 h 1427600"/>
              <a:gd name="connsiteX3" fmla="*/ 0 w 1427602"/>
              <a:gd name="connsiteY3" fmla="*/ 713800 h 1427600"/>
              <a:gd name="connsiteX4" fmla="*/ 713801 w 1427602"/>
              <a:gd name="connsiteY4" fmla="*/ 0 h 14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602" h="1427600">
                <a:moveTo>
                  <a:pt x="713801" y="0"/>
                </a:moveTo>
                <a:cubicBezTo>
                  <a:pt x="1108022" y="0"/>
                  <a:pt x="1427602" y="319579"/>
                  <a:pt x="1427602" y="713800"/>
                </a:cubicBezTo>
                <a:cubicBezTo>
                  <a:pt x="1427602" y="1108021"/>
                  <a:pt x="1108022" y="1427600"/>
                  <a:pt x="713801" y="1427600"/>
                </a:cubicBezTo>
                <a:cubicBezTo>
                  <a:pt x="319580" y="1427600"/>
                  <a:pt x="0" y="1108021"/>
                  <a:pt x="0" y="713800"/>
                </a:cubicBezTo>
                <a:cubicBezTo>
                  <a:pt x="0" y="319579"/>
                  <a:pt x="319580" y="0"/>
                  <a:pt x="713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162141" y="3000375"/>
            <a:ext cx="1427602" cy="1427600"/>
          </a:xfrm>
          <a:custGeom>
            <a:avLst/>
            <a:gdLst>
              <a:gd name="connsiteX0" fmla="*/ 713801 w 1427602"/>
              <a:gd name="connsiteY0" fmla="*/ 0 h 1427600"/>
              <a:gd name="connsiteX1" fmla="*/ 1427602 w 1427602"/>
              <a:gd name="connsiteY1" fmla="*/ 713800 h 1427600"/>
              <a:gd name="connsiteX2" fmla="*/ 713801 w 1427602"/>
              <a:gd name="connsiteY2" fmla="*/ 1427600 h 1427600"/>
              <a:gd name="connsiteX3" fmla="*/ 0 w 1427602"/>
              <a:gd name="connsiteY3" fmla="*/ 713800 h 1427600"/>
              <a:gd name="connsiteX4" fmla="*/ 713801 w 1427602"/>
              <a:gd name="connsiteY4" fmla="*/ 0 h 14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602" h="1427600">
                <a:moveTo>
                  <a:pt x="713801" y="0"/>
                </a:moveTo>
                <a:cubicBezTo>
                  <a:pt x="1108022" y="0"/>
                  <a:pt x="1427602" y="319579"/>
                  <a:pt x="1427602" y="713800"/>
                </a:cubicBezTo>
                <a:cubicBezTo>
                  <a:pt x="1427602" y="1108021"/>
                  <a:pt x="1108022" y="1427600"/>
                  <a:pt x="713801" y="1427600"/>
                </a:cubicBezTo>
                <a:cubicBezTo>
                  <a:pt x="319580" y="1427600"/>
                  <a:pt x="0" y="1108021"/>
                  <a:pt x="0" y="713800"/>
                </a:cubicBezTo>
                <a:cubicBezTo>
                  <a:pt x="0" y="319579"/>
                  <a:pt x="319580" y="0"/>
                  <a:pt x="713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0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02258" y="3000375"/>
            <a:ext cx="1427602" cy="1427600"/>
          </a:xfrm>
          <a:custGeom>
            <a:avLst/>
            <a:gdLst>
              <a:gd name="connsiteX0" fmla="*/ 713801 w 1427602"/>
              <a:gd name="connsiteY0" fmla="*/ 0 h 1427600"/>
              <a:gd name="connsiteX1" fmla="*/ 1427602 w 1427602"/>
              <a:gd name="connsiteY1" fmla="*/ 713800 h 1427600"/>
              <a:gd name="connsiteX2" fmla="*/ 713801 w 1427602"/>
              <a:gd name="connsiteY2" fmla="*/ 1427600 h 1427600"/>
              <a:gd name="connsiteX3" fmla="*/ 0 w 1427602"/>
              <a:gd name="connsiteY3" fmla="*/ 713800 h 1427600"/>
              <a:gd name="connsiteX4" fmla="*/ 713801 w 1427602"/>
              <a:gd name="connsiteY4" fmla="*/ 0 h 14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602" h="1427600">
                <a:moveTo>
                  <a:pt x="713801" y="0"/>
                </a:moveTo>
                <a:cubicBezTo>
                  <a:pt x="1108022" y="0"/>
                  <a:pt x="1427602" y="319579"/>
                  <a:pt x="1427602" y="713800"/>
                </a:cubicBezTo>
                <a:cubicBezTo>
                  <a:pt x="1427602" y="1108021"/>
                  <a:pt x="1108022" y="1427600"/>
                  <a:pt x="713801" y="1427600"/>
                </a:cubicBezTo>
                <a:cubicBezTo>
                  <a:pt x="319580" y="1427600"/>
                  <a:pt x="0" y="1108021"/>
                  <a:pt x="0" y="713800"/>
                </a:cubicBezTo>
                <a:cubicBezTo>
                  <a:pt x="0" y="319579"/>
                  <a:pt x="319580" y="0"/>
                  <a:pt x="713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122219" y="3000375"/>
            <a:ext cx="1427602" cy="1427600"/>
          </a:xfrm>
          <a:custGeom>
            <a:avLst/>
            <a:gdLst>
              <a:gd name="connsiteX0" fmla="*/ 713801 w 1427602"/>
              <a:gd name="connsiteY0" fmla="*/ 0 h 1427600"/>
              <a:gd name="connsiteX1" fmla="*/ 1427602 w 1427602"/>
              <a:gd name="connsiteY1" fmla="*/ 713800 h 1427600"/>
              <a:gd name="connsiteX2" fmla="*/ 713801 w 1427602"/>
              <a:gd name="connsiteY2" fmla="*/ 1427600 h 1427600"/>
              <a:gd name="connsiteX3" fmla="*/ 0 w 1427602"/>
              <a:gd name="connsiteY3" fmla="*/ 713800 h 1427600"/>
              <a:gd name="connsiteX4" fmla="*/ 713801 w 1427602"/>
              <a:gd name="connsiteY4" fmla="*/ 0 h 14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602" h="1427600">
                <a:moveTo>
                  <a:pt x="713801" y="0"/>
                </a:moveTo>
                <a:cubicBezTo>
                  <a:pt x="1108022" y="0"/>
                  <a:pt x="1427602" y="319579"/>
                  <a:pt x="1427602" y="713800"/>
                </a:cubicBezTo>
                <a:cubicBezTo>
                  <a:pt x="1427602" y="1108021"/>
                  <a:pt x="1108022" y="1427600"/>
                  <a:pt x="713801" y="1427600"/>
                </a:cubicBezTo>
                <a:cubicBezTo>
                  <a:pt x="319580" y="1427600"/>
                  <a:pt x="0" y="1108021"/>
                  <a:pt x="0" y="713800"/>
                </a:cubicBezTo>
                <a:cubicBezTo>
                  <a:pt x="0" y="319579"/>
                  <a:pt x="319580" y="0"/>
                  <a:pt x="713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2179" y="3000375"/>
            <a:ext cx="1427602" cy="1427600"/>
          </a:xfrm>
          <a:custGeom>
            <a:avLst/>
            <a:gdLst>
              <a:gd name="connsiteX0" fmla="*/ 713801 w 1427602"/>
              <a:gd name="connsiteY0" fmla="*/ 0 h 1427600"/>
              <a:gd name="connsiteX1" fmla="*/ 1427602 w 1427602"/>
              <a:gd name="connsiteY1" fmla="*/ 713800 h 1427600"/>
              <a:gd name="connsiteX2" fmla="*/ 713801 w 1427602"/>
              <a:gd name="connsiteY2" fmla="*/ 1427600 h 1427600"/>
              <a:gd name="connsiteX3" fmla="*/ 0 w 1427602"/>
              <a:gd name="connsiteY3" fmla="*/ 713800 h 1427600"/>
              <a:gd name="connsiteX4" fmla="*/ 713801 w 1427602"/>
              <a:gd name="connsiteY4" fmla="*/ 0 h 14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602" h="1427600">
                <a:moveTo>
                  <a:pt x="713801" y="0"/>
                </a:moveTo>
                <a:cubicBezTo>
                  <a:pt x="1108022" y="0"/>
                  <a:pt x="1427602" y="319579"/>
                  <a:pt x="1427602" y="713800"/>
                </a:cubicBezTo>
                <a:cubicBezTo>
                  <a:pt x="1427602" y="1108021"/>
                  <a:pt x="1108022" y="1427600"/>
                  <a:pt x="713801" y="1427600"/>
                </a:cubicBezTo>
                <a:cubicBezTo>
                  <a:pt x="319580" y="1427600"/>
                  <a:pt x="0" y="1108021"/>
                  <a:pt x="0" y="713800"/>
                </a:cubicBezTo>
                <a:cubicBezTo>
                  <a:pt x="0" y="319579"/>
                  <a:pt x="319580" y="0"/>
                  <a:pt x="713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162141" y="3000375"/>
            <a:ext cx="1427602" cy="1427600"/>
          </a:xfrm>
          <a:custGeom>
            <a:avLst/>
            <a:gdLst>
              <a:gd name="connsiteX0" fmla="*/ 713801 w 1427602"/>
              <a:gd name="connsiteY0" fmla="*/ 0 h 1427600"/>
              <a:gd name="connsiteX1" fmla="*/ 1427602 w 1427602"/>
              <a:gd name="connsiteY1" fmla="*/ 713800 h 1427600"/>
              <a:gd name="connsiteX2" fmla="*/ 713801 w 1427602"/>
              <a:gd name="connsiteY2" fmla="*/ 1427600 h 1427600"/>
              <a:gd name="connsiteX3" fmla="*/ 0 w 1427602"/>
              <a:gd name="connsiteY3" fmla="*/ 713800 h 1427600"/>
              <a:gd name="connsiteX4" fmla="*/ 713801 w 1427602"/>
              <a:gd name="connsiteY4" fmla="*/ 0 h 14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7602" h="1427600">
                <a:moveTo>
                  <a:pt x="713801" y="0"/>
                </a:moveTo>
                <a:cubicBezTo>
                  <a:pt x="1108022" y="0"/>
                  <a:pt x="1427602" y="319579"/>
                  <a:pt x="1427602" y="713800"/>
                </a:cubicBezTo>
                <a:cubicBezTo>
                  <a:pt x="1427602" y="1108021"/>
                  <a:pt x="1108022" y="1427600"/>
                  <a:pt x="713801" y="1427600"/>
                </a:cubicBezTo>
                <a:cubicBezTo>
                  <a:pt x="319580" y="1427600"/>
                  <a:pt x="0" y="1108021"/>
                  <a:pt x="0" y="713800"/>
                </a:cubicBezTo>
                <a:cubicBezTo>
                  <a:pt x="0" y="319579"/>
                  <a:pt x="319580" y="0"/>
                  <a:pt x="7138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07605" y="674072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8781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548150" y="2511413"/>
            <a:ext cx="1372239" cy="1055566"/>
          </a:xfrm>
          <a:custGeom>
            <a:avLst/>
            <a:gdLst>
              <a:gd name="connsiteX0" fmla="*/ 175931 w 1372239"/>
              <a:gd name="connsiteY0" fmla="*/ 0 h 1055566"/>
              <a:gd name="connsiteX1" fmla="*/ 1196308 w 1372239"/>
              <a:gd name="connsiteY1" fmla="*/ 0 h 1055566"/>
              <a:gd name="connsiteX2" fmla="*/ 1372239 w 1372239"/>
              <a:gd name="connsiteY2" fmla="*/ 175931 h 1055566"/>
              <a:gd name="connsiteX3" fmla="*/ 1372239 w 1372239"/>
              <a:gd name="connsiteY3" fmla="*/ 879635 h 1055566"/>
              <a:gd name="connsiteX4" fmla="*/ 1196308 w 1372239"/>
              <a:gd name="connsiteY4" fmla="*/ 1055566 h 1055566"/>
              <a:gd name="connsiteX5" fmla="*/ 175931 w 1372239"/>
              <a:gd name="connsiteY5" fmla="*/ 1055566 h 1055566"/>
              <a:gd name="connsiteX6" fmla="*/ 0 w 1372239"/>
              <a:gd name="connsiteY6" fmla="*/ 879635 h 1055566"/>
              <a:gd name="connsiteX7" fmla="*/ 0 w 1372239"/>
              <a:gd name="connsiteY7" fmla="*/ 175931 h 1055566"/>
              <a:gd name="connsiteX8" fmla="*/ 175931 w 1372239"/>
              <a:gd name="connsiteY8" fmla="*/ 0 h 105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2239" h="1055566">
                <a:moveTo>
                  <a:pt x="175931" y="0"/>
                </a:moveTo>
                <a:lnTo>
                  <a:pt x="1196308" y="0"/>
                </a:lnTo>
                <a:cubicBezTo>
                  <a:pt x="1293472" y="0"/>
                  <a:pt x="1372239" y="78767"/>
                  <a:pt x="1372239" y="175931"/>
                </a:cubicBezTo>
                <a:lnTo>
                  <a:pt x="1372239" y="879635"/>
                </a:lnTo>
                <a:cubicBezTo>
                  <a:pt x="1372239" y="976799"/>
                  <a:pt x="1293472" y="1055566"/>
                  <a:pt x="1196308" y="1055566"/>
                </a:cubicBezTo>
                <a:lnTo>
                  <a:pt x="175931" y="1055566"/>
                </a:lnTo>
                <a:cubicBezTo>
                  <a:pt x="78767" y="1055566"/>
                  <a:pt x="0" y="976799"/>
                  <a:pt x="0" y="879635"/>
                </a:cubicBezTo>
                <a:lnTo>
                  <a:pt x="0" y="175931"/>
                </a:lnTo>
                <a:cubicBezTo>
                  <a:pt x="0" y="78767"/>
                  <a:pt x="78767" y="0"/>
                  <a:pt x="1759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48150" y="4253715"/>
            <a:ext cx="1372239" cy="1055566"/>
          </a:xfrm>
          <a:custGeom>
            <a:avLst/>
            <a:gdLst>
              <a:gd name="connsiteX0" fmla="*/ 175931 w 1372239"/>
              <a:gd name="connsiteY0" fmla="*/ 0 h 1055566"/>
              <a:gd name="connsiteX1" fmla="*/ 1196308 w 1372239"/>
              <a:gd name="connsiteY1" fmla="*/ 0 h 1055566"/>
              <a:gd name="connsiteX2" fmla="*/ 1372239 w 1372239"/>
              <a:gd name="connsiteY2" fmla="*/ 175931 h 1055566"/>
              <a:gd name="connsiteX3" fmla="*/ 1372239 w 1372239"/>
              <a:gd name="connsiteY3" fmla="*/ 879635 h 1055566"/>
              <a:gd name="connsiteX4" fmla="*/ 1196308 w 1372239"/>
              <a:gd name="connsiteY4" fmla="*/ 1055566 h 1055566"/>
              <a:gd name="connsiteX5" fmla="*/ 175931 w 1372239"/>
              <a:gd name="connsiteY5" fmla="*/ 1055566 h 1055566"/>
              <a:gd name="connsiteX6" fmla="*/ 0 w 1372239"/>
              <a:gd name="connsiteY6" fmla="*/ 879635 h 1055566"/>
              <a:gd name="connsiteX7" fmla="*/ 0 w 1372239"/>
              <a:gd name="connsiteY7" fmla="*/ 175931 h 1055566"/>
              <a:gd name="connsiteX8" fmla="*/ 175931 w 1372239"/>
              <a:gd name="connsiteY8" fmla="*/ 0 h 105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2239" h="1055566">
                <a:moveTo>
                  <a:pt x="175931" y="0"/>
                </a:moveTo>
                <a:lnTo>
                  <a:pt x="1196308" y="0"/>
                </a:lnTo>
                <a:cubicBezTo>
                  <a:pt x="1293472" y="0"/>
                  <a:pt x="1372239" y="78767"/>
                  <a:pt x="1372239" y="175931"/>
                </a:cubicBezTo>
                <a:lnTo>
                  <a:pt x="1372239" y="879635"/>
                </a:lnTo>
                <a:cubicBezTo>
                  <a:pt x="1372239" y="976799"/>
                  <a:pt x="1293472" y="1055566"/>
                  <a:pt x="1196308" y="1055566"/>
                </a:cubicBezTo>
                <a:lnTo>
                  <a:pt x="175931" y="1055566"/>
                </a:lnTo>
                <a:cubicBezTo>
                  <a:pt x="78767" y="1055566"/>
                  <a:pt x="0" y="976799"/>
                  <a:pt x="0" y="879635"/>
                </a:cubicBezTo>
                <a:lnTo>
                  <a:pt x="0" y="175931"/>
                </a:lnTo>
                <a:cubicBezTo>
                  <a:pt x="0" y="78767"/>
                  <a:pt x="78767" y="0"/>
                  <a:pt x="1759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172159" y="2511413"/>
            <a:ext cx="1372239" cy="1055566"/>
          </a:xfrm>
          <a:custGeom>
            <a:avLst/>
            <a:gdLst>
              <a:gd name="connsiteX0" fmla="*/ 175931 w 1372239"/>
              <a:gd name="connsiteY0" fmla="*/ 0 h 1055566"/>
              <a:gd name="connsiteX1" fmla="*/ 1196308 w 1372239"/>
              <a:gd name="connsiteY1" fmla="*/ 0 h 1055566"/>
              <a:gd name="connsiteX2" fmla="*/ 1372239 w 1372239"/>
              <a:gd name="connsiteY2" fmla="*/ 175931 h 1055566"/>
              <a:gd name="connsiteX3" fmla="*/ 1372239 w 1372239"/>
              <a:gd name="connsiteY3" fmla="*/ 879635 h 1055566"/>
              <a:gd name="connsiteX4" fmla="*/ 1196308 w 1372239"/>
              <a:gd name="connsiteY4" fmla="*/ 1055566 h 1055566"/>
              <a:gd name="connsiteX5" fmla="*/ 175931 w 1372239"/>
              <a:gd name="connsiteY5" fmla="*/ 1055566 h 1055566"/>
              <a:gd name="connsiteX6" fmla="*/ 0 w 1372239"/>
              <a:gd name="connsiteY6" fmla="*/ 879635 h 1055566"/>
              <a:gd name="connsiteX7" fmla="*/ 0 w 1372239"/>
              <a:gd name="connsiteY7" fmla="*/ 175931 h 1055566"/>
              <a:gd name="connsiteX8" fmla="*/ 175931 w 1372239"/>
              <a:gd name="connsiteY8" fmla="*/ 0 h 105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2239" h="1055566">
                <a:moveTo>
                  <a:pt x="175931" y="0"/>
                </a:moveTo>
                <a:lnTo>
                  <a:pt x="1196308" y="0"/>
                </a:lnTo>
                <a:cubicBezTo>
                  <a:pt x="1293472" y="0"/>
                  <a:pt x="1372239" y="78767"/>
                  <a:pt x="1372239" y="175931"/>
                </a:cubicBezTo>
                <a:lnTo>
                  <a:pt x="1372239" y="879635"/>
                </a:lnTo>
                <a:cubicBezTo>
                  <a:pt x="1372239" y="976799"/>
                  <a:pt x="1293472" y="1055566"/>
                  <a:pt x="1196308" y="1055566"/>
                </a:cubicBezTo>
                <a:lnTo>
                  <a:pt x="175931" y="1055566"/>
                </a:lnTo>
                <a:cubicBezTo>
                  <a:pt x="78767" y="1055566"/>
                  <a:pt x="0" y="976799"/>
                  <a:pt x="0" y="879635"/>
                </a:cubicBezTo>
                <a:lnTo>
                  <a:pt x="0" y="175931"/>
                </a:lnTo>
                <a:cubicBezTo>
                  <a:pt x="0" y="78767"/>
                  <a:pt x="78767" y="0"/>
                  <a:pt x="1759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1172159" y="4253715"/>
            <a:ext cx="1372239" cy="1055566"/>
          </a:xfrm>
          <a:custGeom>
            <a:avLst/>
            <a:gdLst>
              <a:gd name="connsiteX0" fmla="*/ 175931 w 1372239"/>
              <a:gd name="connsiteY0" fmla="*/ 0 h 1055566"/>
              <a:gd name="connsiteX1" fmla="*/ 1196308 w 1372239"/>
              <a:gd name="connsiteY1" fmla="*/ 0 h 1055566"/>
              <a:gd name="connsiteX2" fmla="*/ 1372239 w 1372239"/>
              <a:gd name="connsiteY2" fmla="*/ 175931 h 1055566"/>
              <a:gd name="connsiteX3" fmla="*/ 1372239 w 1372239"/>
              <a:gd name="connsiteY3" fmla="*/ 879635 h 1055566"/>
              <a:gd name="connsiteX4" fmla="*/ 1196308 w 1372239"/>
              <a:gd name="connsiteY4" fmla="*/ 1055566 h 1055566"/>
              <a:gd name="connsiteX5" fmla="*/ 175931 w 1372239"/>
              <a:gd name="connsiteY5" fmla="*/ 1055566 h 1055566"/>
              <a:gd name="connsiteX6" fmla="*/ 0 w 1372239"/>
              <a:gd name="connsiteY6" fmla="*/ 879635 h 1055566"/>
              <a:gd name="connsiteX7" fmla="*/ 0 w 1372239"/>
              <a:gd name="connsiteY7" fmla="*/ 175931 h 1055566"/>
              <a:gd name="connsiteX8" fmla="*/ 175931 w 1372239"/>
              <a:gd name="connsiteY8" fmla="*/ 0 h 105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2239" h="1055566">
                <a:moveTo>
                  <a:pt x="175931" y="0"/>
                </a:moveTo>
                <a:lnTo>
                  <a:pt x="1196308" y="0"/>
                </a:lnTo>
                <a:cubicBezTo>
                  <a:pt x="1293472" y="0"/>
                  <a:pt x="1372239" y="78767"/>
                  <a:pt x="1372239" y="175931"/>
                </a:cubicBezTo>
                <a:lnTo>
                  <a:pt x="1372239" y="879635"/>
                </a:lnTo>
                <a:cubicBezTo>
                  <a:pt x="1372239" y="976799"/>
                  <a:pt x="1293472" y="1055566"/>
                  <a:pt x="1196308" y="1055566"/>
                </a:cubicBezTo>
                <a:lnTo>
                  <a:pt x="175931" y="1055566"/>
                </a:lnTo>
                <a:cubicBezTo>
                  <a:pt x="78767" y="1055566"/>
                  <a:pt x="0" y="976799"/>
                  <a:pt x="0" y="879635"/>
                </a:cubicBezTo>
                <a:lnTo>
                  <a:pt x="0" y="175931"/>
                </a:lnTo>
                <a:cubicBezTo>
                  <a:pt x="0" y="78767"/>
                  <a:pt x="78767" y="0"/>
                  <a:pt x="1759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8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407703" y="2052678"/>
            <a:ext cx="4347811" cy="2462863"/>
          </a:xfrm>
          <a:custGeom>
            <a:avLst/>
            <a:gdLst>
              <a:gd name="connsiteX0" fmla="*/ 0 w 4347811"/>
              <a:gd name="connsiteY0" fmla="*/ 0 h 2462863"/>
              <a:gd name="connsiteX1" fmla="*/ 4347811 w 4347811"/>
              <a:gd name="connsiteY1" fmla="*/ 0 h 2462863"/>
              <a:gd name="connsiteX2" fmla="*/ 4347811 w 4347811"/>
              <a:gd name="connsiteY2" fmla="*/ 2462863 h 2462863"/>
              <a:gd name="connsiteX3" fmla="*/ 0 w 4347811"/>
              <a:gd name="connsiteY3" fmla="*/ 2462863 h 246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7811" h="2462863">
                <a:moveTo>
                  <a:pt x="0" y="0"/>
                </a:moveTo>
                <a:lnTo>
                  <a:pt x="4347811" y="0"/>
                </a:lnTo>
                <a:lnTo>
                  <a:pt x="4347811" y="2462863"/>
                </a:lnTo>
                <a:lnTo>
                  <a:pt x="0" y="246286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088518" y="1930228"/>
            <a:ext cx="3335544" cy="2405374"/>
          </a:xfrm>
          <a:custGeom>
            <a:avLst/>
            <a:gdLst>
              <a:gd name="connsiteX0" fmla="*/ 0 w 3335544"/>
              <a:gd name="connsiteY0" fmla="*/ 0 h 2405374"/>
              <a:gd name="connsiteX1" fmla="*/ 3335544 w 3335544"/>
              <a:gd name="connsiteY1" fmla="*/ 0 h 2405374"/>
              <a:gd name="connsiteX2" fmla="*/ 3335544 w 3335544"/>
              <a:gd name="connsiteY2" fmla="*/ 2405374 h 2405374"/>
              <a:gd name="connsiteX3" fmla="*/ 0 w 3335544"/>
              <a:gd name="connsiteY3" fmla="*/ 2405374 h 240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5544" h="2405374">
                <a:moveTo>
                  <a:pt x="0" y="0"/>
                </a:moveTo>
                <a:lnTo>
                  <a:pt x="3335544" y="0"/>
                </a:lnTo>
                <a:lnTo>
                  <a:pt x="3335544" y="2405374"/>
                </a:lnTo>
                <a:lnTo>
                  <a:pt x="0" y="24053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3338850" y="4415802"/>
            <a:ext cx="2082870" cy="1398705"/>
          </a:xfrm>
          <a:custGeom>
            <a:avLst/>
            <a:gdLst>
              <a:gd name="connsiteX0" fmla="*/ 0 w 2082870"/>
              <a:gd name="connsiteY0" fmla="*/ 0 h 1398705"/>
              <a:gd name="connsiteX1" fmla="*/ 2082870 w 2082870"/>
              <a:gd name="connsiteY1" fmla="*/ 0 h 1398705"/>
              <a:gd name="connsiteX2" fmla="*/ 2082870 w 2082870"/>
              <a:gd name="connsiteY2" fmla="*/ 1398705 h 1398705"/>
              <a:gd name="connsiteX3" fmla="*/ 0 w 2082870"/>
              <a:gd name="connsiteY3" fmla="*/ 1398705 h 1398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870" h="1398705">
                <a:moveTo>
                  <a:pt x="0" y="0"/>
                </a:moveTo>
                <a:lnTo>
                  <a:pt x="2082870" y="0"/>
                </a:lnTo>
                <a:lnTo>
                  <a:pt x="2082870" y="1398705"/>
                </a:lnTo>
                <a:lnTo>
                  <a:pt x="0" y="13987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513082" y="4435449"/>
            <a:ext cx="1216033" cy="802647"/>
          </a:xfrm>
          <a:custGeom>
            <a:avLst/>
            <a:gdLst>
              <a:gd name="connsiteX0" fmla="*/ 0 w 1216033"/>
              <a:gd name="connsiteY0" fmla="*/ 0 h 802647"/>
              <a:gd name="connsiteX1" fmla="*/ 1216033 w 1216033"/>
              <a:gd name="connsiteY1" fmla="*/ 0 h 802647"/>
              <a:gd name="connsiteX2" fmla="*/ 1216033 w 1216033"/>
              <a:gd name="connsiteY2" fmla="*/ 802647 h 802647"/>
              <a:gd name="connsiteX3" fmla="*/ 0 w 1216033"/>
              <a:gd name="connsiteY3" fmla="*/ 802647 h 80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033" h="802647">
                <a:moveTo>
                  <a:pt x="0" y="0"/>
                </a:moveTo>
                <a:lnTo>
                  <a:pt x="1216033" y="0"/>
                </a:lnTo>
                <a:lnTo>
                  <a:pt x="1216033" y="802647"/>
                </a:lnTo>
                <a:lnTo>
                  <a:pt x="0" y="8026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5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3800987"/>
          </a:xfrm>
          <a:custGeom>
            <a:avLst/>
            <a:gdLst>
              <a:gd name="connsiteX0" fmla="*/ 0 w 12192000"/>
              <a:gd name="connsiteY0" fmla="*/ 0 h 3800987"/>
              <a:gd name="connsiteX1" fmla="*/ 12192000 w 12192000"/>
              <a:gd name="connsiteY1" fmla="*/ 0 h 3800987"/>
              <a:gd name="connsiteX2" fmla="*/ 12192000 w 12192000"/>
              <a:gd name="connsiteY2" fmla="*/ 3800987 h 3800987"/>
              <a:gd name="connsiteX3" fmla="*/ 0 w 12192000"/>
              <a:gd name="connsiteY3" fmla="*/ 3800987 h 380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00987">
                <a:moveTo>
                  <a:pt x="0" y="0"/>
                </a:moveTo>
                <a:lnTo>
                  <a:pt x="12192000" y="0"/>
                </a:lnTo>
                <a:lnTo>
                  <a:pt x="12192000" y="3800987"/>
                </a:lnTo>
                <a:lnTo>
                  <a:pt x="0" y="3800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6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0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8" r:id="rId4"/>
    <p:sldLayoutId id="2147483674" r:id="rId5"/>
    <p:sldLayoutId id="2147483667" r:id="rId6"/>
    <p:sldLayoutId id="2147483666" r:id="rId7"/>
    <p:sldLayoutId id="2147483665" r:id="rId8"/>
    <p:sldLayoutId id="2147483664" r:id="rId9"/>
    <p:sldLayoutId id="214748366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37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800000">
            <a:off x="1106381" y="4423948"/>
            <a:ext cx="2997689" cy="1240953"/>
          </a:xfrm>
          <a:custGeom>
            <a:avLst/>
            <a:gdLst>
              <a:gd name="connsiteX0" fmla="*/ 0 w 3144894"/>
              <a:gd name="connsiteY0" fmla="*/ 0 h 1227203"/>
              <a:gd name="connsiteX1" fmla="*/ 3144894 w 3144894"/>
              <a:gd name="connsiteY1" fmla="*/ 0 h 1227203"/>
              <a:gd name="connsiteX2" fmla="*/ 3144894 w 3144894"/>
              <a:gd name="connsiteY2" fmla="*/ 1227203 h 1227203"/>
              <a:gd name="connsiteX3" fmla="*/ 0 w 3144894"/>
              <a:gd name="connsiteY3" fmla="*/ 1227203 h 1227203"/>
              <a:gd name="connsiteX4" fmla="*/ 0 w 3144894"/>
              <a:gd name="connsiteY4" fmla="*/ 0 h 1227203"/>
              <a:gd name="connsiteX0" fmla="*/ 0 w 3144894"/>
              <a:gd name="connsiteY0" fmla="*/ 11818 h 1239021"/>
              <a:gd name="connsiteX1" fmla="*/ 1483799 w 3144894"/>
              <a:gd name="connsiteY1" fmla="*/ 0 h 1239021"/>
              <a:gd name="connsiteX2" fmla="*/ 3144894 w 3144894"/>
              <a:gd name="connsiteY2" fmla="*/ 11818 h 1239021"/>
              <a:gd name="connsiteX3" fmla="*/ 3144894 w 3144894"/>
              <a:gd name="connsiteY3" fmla="*/ 1239021 h 1239021"/>
              <a:gd name="connsiteX4" fmla="*/ 0 w 3144894"/>
              <a:gd name="connsiteY4" fmla="*/ 1239021 h 1239021"/>
              <a:gd name="connsiteX5" fmla="*/ 0 w 3144894"/>
              <a:gd name="connsiteY5" fmla="*/ 11818 h 1239021"/>
              <a:gd name="connsiteX0" fmla="*/ 0 w 3144894"/>
              <a:gd name="connsiteY0" fmla="*/ 11818 h 1240953"/>
              <a:gd name="connsiteX1" fmla="*/ 1483799 w 3144894"/>
              <a:gd name="connsiteY1" fmla="*/ 0 h 1240953"/>
              <a:gd name="connsiteX2" fmla="*/ 3144894 w 3144894"/>
              <a:gd name="connsiteY2" fmla="*/ 11818 h 1240953"/>
              <a:gd name="connsiteX3" fmla="*/ 3144894 w 3144894"/>
              <a:gd name="connsiteY3" fmla="*/ 1239021 h 1240953"/>
              <a:gd name="connsiteX4" fmla="*/ 147205 w 3144894"/>
              <a:gd name="connsiteY4" fmla="*/ 1240953 h 1240953"/>
              <a:gd name="connsiteX5" fmla="*/ 0 w 3144894"/>
              <a:gd name="connsiteY5" fmla="*/ 1239021 h 1240953"/>
              <a:gd name="connsiteX6" fmla="*/ 0 w 3144894"/>
              <a:gd name="connsiteY6" fmla="*/ 11818 h 1240953"/>
              <a:gd name="connsiteX0" fmla="*/ 0 w 3144894"/>
              <a:gd name="connsiteY0" fmla="*/ 11818 h 1240953"/>
              <a:gd name="connsiteX1" fmla="*/ 1483799 w 3144894"/>
              <a:gd name="connsiteY1" fmla="*/ 0 h 1240953"/>
              <a:gd name="connsiteX2" fmla="*/ 3144894 w 3144894"/>
              <a:gd name="connsiteY2" fmla="*/ 11818 h 1240953"/>
              <a:gd name="connsiteX3" fmla="*/ 3144894 w 3144894"/>
              <a:gd name="connsiteY3" fmla="*/ 1239021 h 1240953"/>
              <a:gd name="connsiteX4" fmla="*/ 147205 w 3144894"/>
              <a:gd name="connsiteY4" fmla="*/ 1240953 h 1240953"/>
              <a:gd name="connsiteX5" fmla="*/ 0 w 3144894"/>
              <a:gd name="connsiteY5" fmla="*/ 11818 h 1240953"/>
              <a:gd name="connsiteX0" fmla="*/ 0 w 2997689"/>
              <a:gd name="connsiteY0" fmla="*/ 1240953 h 1240953"/>
              <a:gd name="connsiteX1" fmla="*/ 1336594 w 2997689"/>
              <a:gd name="connsiteY1" fmla="*/ 0 h 1240953"/>
              <a:gd name="connsiteX2" fmla="*/ 2997689 w 2997689"/>
              <a:gd name="connsiteY2" fmla="*/ 11818 h 1240953"/>
              <a:gd name="connsiteX3" fmla="*/ 2997689 w 2997689"/>
              <a:gd name="connsiteY3" fmla="*/ 1239021 h 1240953"/>
              <a:gd name="connsiteX4" fmla="*/ 0 w 2997689"/>
              <a:gd name="connsiteY4" fmla="*/ 1240953 h 124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7689" h="1240953">
                <a:moveTo>
                  <a:pt x="0" y="1240953"/>
                </a:moveTo>
                <a:lnTo>
                  <a:pt x="1336594" y="0"/>
                </a:lnTo>
                <a:lnTo>
                  <a:pt x="2997689" y="11818"/>
                </a:lnTo>
                <a:lnTo>
                  <a:pt x="2997689" y="1239021"/>
                </a:lnTo>
                <a:lnTo>
                  <a:pt x="0" y="124095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86075" y="-483672"/>
            <a:ext cx="2938060" cy="2090177"/>
            <a:chOff x="2784891" y="-471487"/>
            <a:chExt cx="3391669" cy="2412881"/>
          </a:xfrm>
        </p:grpSpPr>
        <p:sp>
          <p:nvSpPr>
            <p:cNvPr id="16" name="矩形 15"/>
            <p:cNvSpPr/>
            <p:nvPr/>
          </p:nvSpPr>
          <p:spPr>
            <a:xfrm rot="1800000">
              <a:off x="3469518" y="196728"/>
              <a:ext cx="2707042" cy="174466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45400" y="2436197"/>
            <a:ext cx="2313943" cy="1582353"/>
            <a:chOff x="7151913" y="1546905"/>
            <a:chExt cx="2633444" cy="1800838"/>
          </a:xfrm>
        </p:grpSpPr>
        <p:sp>
          <p:nvSpPr>
            <p:cNvPr id="17" name="矩形 16"/>
            <p:cNvSpPr/>
            <p:nvPr/>
          </p:nvSpPr>
          <p:spPr>
            <a:xfrm rot="1800000">
              <a:off x="7630883" y="2079224"/>
              <a:ext cx="2154474" cy="1268519"/>
            </a:xfrm>
            <a:custGeom>
              <a:avLst/>
              <a:gdLst>
                <a:gd name="connsiteX0" fmla="*/ 0 w 3822018"/>
                <a:gd name="connsiteY0" fmla="*/ 0 h 1251208"/>
                <a:gd name="connsiteX1" fmla="*/ 3822018 w 3822018"/>
                <a:gd name="connsiteY1" fmla="*/ 0 h 1251208"/>
                <a:gd name="connsiteX2" fmla="*/ 3822018 w 3822018"/>
                <a:gd name="connsiteY2" fmla="*/ 1251208 h 1251208"/>
                <a:gd name="connsiteX3" fmla="*/ 0 w 3822018"/>
                <a:gd name="connsiteY3" fmla="*/ 1251208 h 1251208"/>
                <a:gd name="connsiteX4" fmla="*/ 0 w 3822018"/>
                <a:gd name="connsiteY4" fmla="*/ 0 h 1251208"/>
                <a:gd name="connsiteX0" fmla="*/ 0 w 3822018"/>
                <a:gd name="connsiteY0" fmla="*/ 9415 h 1260623"/>
                <a:gd name="connsiteX1" fmla="*/ 1721559 w 3822018"/>
                <a:gd name="connsiteY1" fmla="*/ 0 h 1260623"/>
                <a:gd name="connsiteX2" fmla="*/ 3822018 w 3822018"/>
                <a:gd name="connsiteY2" fmla="*/ 9415 h 1260623"/>
                <a:gd name="connsiteX3" fmla="*/ 3822018 w 3822018"/>
                <a:gd name="connsiteY3" fmla="*/ 1260623 h 1260623"/>
                <a:gd name="connsiteX4" fmla="*/ 0 w 3822018"/>
                <a:gd name="connsiteY4" fmla="*/ 1260623 h 1260623"/>
                <a:gd name="connsiteX5" fmla="*/ 0 w 3822018"/>
                <a:gd name="connsiteY5" fmla="*/ 9415 h 1260623"/>
                <a:gd name="connsiteX0" fmla="*/ 0 w 3822018"/>
                <a:gd name="connsiteY0" fmla="*/ 9415 h 1268519"/>
                <a:gd name="connsiteX1" fmla="*/ 1721559 w 3822018"/>
                <a:gd name="connsiteY1" fmla="*/ 0 h 1268519"/>
                <a:gd name="connsiteX2" fmla="*/ 3822018 w 3822018"/>
                <a:gd name="connsiteY2" fmla="*/ 9415 h 1268519"/>
                <a:gd name="connsiteX3" fmla="*/ 3822018 w 3822018"/>
                <a:gd name="connsiteY3" fmla="*/ 1260623 h 1268519"/>
                <a:gd name="connsiteX4" fmla="*/ 1667544 w 3822018"/>
                <a:gd name="connsiteY4" fmla="*/ 1268519 h 1268519"/>
                <a:gd name="connsiteX5" fmla="*/ 0 w 3822018"/>
                <a:gd name="connsiteY5" fmla="*/ 1260623 h 1268519"/>
                <a:gd name="connsiteX6" fmla="*/ 0 w 3822018"/>
                <a:gd name="connsiteY6" fmla="*/ 9415 h 1268519"/>
                <a:gd name="connsiteX0" fmla="*/ 0 w 3822018"/>
                <a:gd name="connsiteY0" fmla="*/ 9415 h 1268519"/>
                <a:gd name="connsiteX1" fmla="*/ 1721559 w 3822018"/>
                <a:gd name="connsiteY1" fmla="*/ 0 h 1268519"/>
                <a:gd name="connsiteX2" fmla="*/ 3822018 w 3822018"/>
                <a:gd name="connsiteY2" fmla="*/ 9415 h 1268519"/>
                <a:gd name="connsiteX3" fmla="*/ 3822018 w 3822018"/>
                <a:gd name="connsiteY3" fmla="*/ 1260623 h 1268519"/>
                <a:gd name="connsiteX4" fmla="*/ 1667544 w 3822018"/>
                <a:gd name="connsiteY4" fmla="*/ 1268519 h 1268519"/>
                <a:gd name="connsiteX5" fmla="*/ 0 w 3822018"/>
                <a:gd name="connsiteY5" fmla="*/ 9415 h 1268519"/>
                <a:gd name="connsiteX0" fmla="*/ 0 w 2154474"/>
                <a:gd name="connsiteY0" fmla="*/ 1268519 h 1268519"/>
                <a:gd name="connsiteX1" fmla="*/ 54015 w 2154474"/>
                <a:gd name="connsiteY1" fmla="*/ 0 h 1268519"/>
                <a:gd name="connsiteX2" fmla="*/ 2154474 w 2154474"/>
                <a:gd name="connsiteY2" fmla="*/ 9415 h 1268519"/>
                <a:gd name="connsiteX3" fmla="*/ 2154474 w 2154474"/>
                <a:gd name="connsiteY3" fmla="*/ 1260623 h 1268519"/>
                <a:gd name="connsiteX4" fmla="*/ 0 w 2154474"/>
                <a:gd name="connsiteY4" fmla="*/ 1268519 h 12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4474" h="1268519">
                  <a:moveTo>
                    <a:pt x="0" y="1268519"/>
                  </a:moveTo>
                  <a:lnTo>
                    <a:pt x="54015" y="0"/>
                  </a:lnTo>
                  <a:lnTo>
                    <a:pt x="2154474" y="9415"/>
                  </a:lnTo>
                  <a:lnTo>
                    <a:pt x="2154474" y="1260623"/>
                  </a:lnTo>
                  <a:lnTo>
                    <a:pt x="0" y="12685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51913" y="1546905"/>
              <a:ext cx="1262063" cy="126206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27408" y="5044424"/>
            <a:ext cx="2434950" cy="1789395"/>
            <a:chOff x="4965700" y="4797425"/>
            <a:chExt cx="2810883" cy="2065661"/>
          </a:xfrm>
        </p:grpSpPr>
        <p:sp>
          <p:nvSpPr>
            <p:cNvPr id="19" name="矩形 18"/>
            <p:cNvSpPr/>
            <p:nvPr/>
          </p:nvSpPr>
          <p:spPr>
            <a:xfrm rot="1800000">
              <a:off x="5571754" y="5346686"/>
              <a:ext cx="2204829" cy="1516400"/>
            </a:xfrm>
            <a:custGeom>
              <a:avLst/>
              <a:gdLst>
                <a:gd name="connsiteX0" fmla="*/ 0 w 3144894"/>
                <a:gd name="connsiteY0" fmla="*/ 0 h 1510480"/>
                <a:gd name="connsiteX1" fmla="*/ 3144894 w 3144894"/>
                <a:gd name="connsiteY1" fmla="*/ 0 h 1510480"/>
                <a:gd name="connsiteX2" fmla="*/ 3144894 w 3144894"/>
                <a:gd name="connsiteY2" fmla="*/ 1510480 h 1510480"/>
                <a:gd name="connsiteX3" fmla="*/ 0 w 3144894"/>
                <a:gd name="connsiteY3" fmla="*/ 1510480 h 1510480"/>
                <a:gd name="connsiteX4" fmla="*/ 0 w 3144894"/>
                <a:gd name="connsiteY4" fmla="*/ 0 h 1510480"/>
                <a:gd name="connsiteX0" fmla="*/ 0 w 3144894"/>
                <a:gd name="connsiteY0" fmla="*/ 3090 h 1513570"/>
                <a:gd name="connsiteX1" fmla="*/ 988447 w 3144894"/>
                <a:gd name="connsiteY1" fmla="*/ 0 h 1513570"/>
                <a:gd name="connsiteX2" fmla="*/ 3144894 w 3144894"/>
                <a:gd name="connsiteY2" fmla="*/ 3090 h 1513570"/>
                <a:gd name="connsiteX3" fmla="*/ 3144894 w 3144894"/>
                <a:gd name="connsiteY3" fmla="*/ 1513570 h 1513570"/>
                <a:gd name="connsiteX4" fmla="*/ 0 w 3144894"/>
                <a:gd name="connsiteY4" fmla="*/ 1513570 h 1513570"/>
                <a:gd name="connsiteX5" fmla="*/ 0 w 3144894"/>
                <a:gd name="connsiteY5" fmla="*/ 3090 h 1513570"/>
                <a:gd name="connsiteX0" fmla="*/ 0 w 3144894"/>
                <a:gd name="connsiteY0" fmla="*/ 3090 h 1516400"/>
                <a:gd name="connsiteX1" fmla="*/ 988447 w 3144894"/>
                <a:gd name="connsiteY1" fmla="*/ 0 h 1516400"/>
                <a:gd name="connsiteX2" fmla="*/ 3144894 w 3144894"/>
                <a:gd name="connsiteY2" fmla="*/ 3090 h 1516400"/>
                <a:gd name="connsiteX3" fmla="*/ 3144894 w 3144894"/>
                <a:gd name="connsiteY3" fmla="*/ 1513570 h 1516400"/>
                <a:gd name="connsiteX4" fmla="*/ 940065 w 3144894"/>
                <a:gd name="connsiteY4" fmla="*/ 1516400 h 1516400"/>
                <a:gd name="connsiteX5" fmla="*/ 0 w 3144894"/>
                <a:gd name="connsiteY5" fmla="*/ 1513570 h 1516400"/>
                <a:gd name="connsiteX6" fmla="*/ 0 w 3144894"/>
                <a:gd name="connsiteY6" fmla="*/ 3090 h 1516400"/>
                <a:gd name="connsiteX0" fmla="*/ 0 w 3144894"/>
                <a:gd name="connsiteY0" fmla="*/ 3090 h 1516400"/>
                <a:gd name="connsiteX1" fmla="*/ 988447 w 3144894"/>
                <a:gd name="connsiteY1" fmla="*/ 0 h 1516400"/>
                <a:gd name="connsiteX2" fmla="*/ 3144894 w 3144894"/>
                <a:gd name="connsiteY2" fmla="*/ 3090 h 1516400"/>
                <a:gd name="connsiteX3" fmla="*/ 3144894 w 3144894"/>
                <a:gd name="connsiteY3" fmla="*/ 1513570 h 1516400"/>
                <a:gd name="connsiteX4" fmla="*/ 940065 w 3144894"/>
                <a:gd name="connsiteY4" fmla="*/ 1516400 h 1516400"/>
                <a:gd name="connsiteX5" fmla="*/ 0 w 3144894"/>
                <a:gd name="connsiteY5" fmla="*/ 3090 h 1516400"/>
                <a:gd name="connsiteX0" fmla="*/ 0 w 2204829"/>
                <a:gd name="connsiteY0" fmla="*/ 1516400 h 1516400"/>
                <a:gd name="connsiteX1" fmla="*/ 48382 w 2204829"/>
                <a:gd name="connsiteY1" fmla="*/ 0 h 1516400"/>
                <a:gd name="connsiteX2" fmla="*/ 2204829 w 2204829"/>
                <a:gd name="connsiteY2" fmla="*/ 3090 h 1516400"/>
                <a:gd name="connsiteX3" fmla="*/ 2204829 w 2204829"/>
                <a:gd name="connsiteY3" fmla="*/ 1513570 h 1516400"/>
                <a:gd name="connsiteX4" fmla="*/ 0 w 2204829"/>
                <a:gd name="connsiteY4" fmla="*/ 1516400 h 15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4829" h="1516400">
                  <a:moveTo>
                    <a:pt x="0" y="1516400"/>
                  </a:moveTo>
                  <a:lnTo>
                    <a:pt x="48382" y="0"/>
                  </a:lnTo>
                  <a:lnTo>
                    <a:pt x="2204829" y="3090"/>
                  </a:lnTo>
                  <a:lnTo>
                    <a:pt x="2204829" y="1513570"/>
                  </a:lnTo>
                  <a:lnTo>
                    <a:pt x="0" y="1516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965700" y="4797425"/>
              <a:ext cx="1511300" cy="1511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059339" y="5919710"/>
            <a:ext cx="2023144" cy="1673380"/>
            <a:chOff x="8032750" y="5768975"/>
            <a:chExt cx="2335498" cy="1931734"/>
          </a:xfrm>
        </p:grpSpPr>
        <p:sp>
          <p:nvSpPr>
            <p:cNvPr id="20" name="矩形 19"/>
            <p:cNvSpPr/>
            <p:nvPr/>
          </p:nvSpPr>
          <p:spPr>
            <a:xfrm rot="1800000">
              <a:off x="8660632" y="6185782"/>
              <a:ext cx="1707616" cy="1514927"/>
            </a:xfrm>
            <a:custGeom>
              <a:avLst/>
              <a:gdLst>
                <a:gd name="connsiteX0" fmla="*/ 0 w 3144894"/>
                <a:gd name="connsiteY0" fmla="*/ 0 h 1510480"/>
                <a:gd name="connsiteX1" fmla="*/ 3144894 w 3144894"/>
                <a:gd name="connsiteY1" fmla="*/ 0 h 1510480"/>
                <a:gd name="connsiteX2" fmla="*/ 3144894 w 3144894"/>
                <a:gd name="connsiteY2" fmla="*/ 1510480 h 1510480"/>
                <a:gd name="connsiteX3" fmla="*/ 0 w 3144894"/>
                <a:gd name="connsiteY3" fmla="*/ 1510480 h 1510480"/>
                <a:gd name="connsiteX4" fmla="*/ 0 w 3144894"/>
                <a:gd name="connsiteY4" fmla="*/ 0 h 1510480"/>
                <a:gd name="connsiteX0" fmla="*/ 0 w 3144894"/>
                <a:gd name="connsiteY0" fmla="*/ 3758 h 1514238"/>
                <a:gd name="connsiteX1" fmla="*/ 1508508 w 3144894"/>
                <a:gd name="connsiteY1" fmla="*/ 0 h 1514238"/>
                <a:gd name="connsiteX2" fmla="*/ 3144894 w 3144894"/>
                <a:gd name="connsiteY2" fmla="*/ 3758 h 1514238"/>
                <a:gd name="connsiteX3" fmla="*/ 3144894 w 3144894"/>
                <a:gd name="connsiteY3" fmla="*/ 1514238 h 1514238"/>
                <a:gd name="connsiteX4" fmla="*/ 0 w 3144894"/>
                <a:gd name="connsiteY4" fmla="*/ 1514238 h 1514238"/>
                <a:gd name="connsiteX5" fmla="*/ 0 w 3144894"/>
                <a:gd name="connsiteY5" fmla="*/ 3758 h 1514238"/>
                <a:gd name="connsiteX0" fmla="*/ 0 w 3144894"/>
                <a:gd name="connsiteY0" fmla="*/ 3758 h 1514927"/>
                <a:gd name="connsiteX1" fmla="*/ 1508508 w 3144894"/>
                <a:gd name="connsiteY1" fmla="*/ 0 h 1514927"/>
                <a:gd name="connsiteX2" fmla="*/ 3144894 w 3144894"/>
                <a:gd name="connsiteY2" fmla="*/ 3758 h 1514927"/>
                <a:gd name="connsiteX3" fmla="*/ 3144894 w 3144894"/>
                <a:gd name="connsiteY3" fmla="*/ 1514238 h 1514927"/>
                <a:gd name="connsiteX4" fmla="*/ 1437278 w 3144894"/>
                <a:gd name="connsiteY4" fmla="*/ 1514927 h 1514927"/>
                <a:gd name="connsiteX5" fmla="*/ 0 w 3144894"/>
                <a:gd name="connsiteY5" fmla="*/ 1514238 h 1514927"/>
                <a:gd name="connsiteX6" fmla="*/ 0 w 3144894"/>
                <a:gd name="connsiteY6" fmla="*/ 3758 h 1514927"/>
                <a:gd name="connsiteX0" fmla="*/ 0 w 3144894"/>
                <a:gd name="connsiteY0" fmla="*/ 3758 h 1514927"/>
                <a:gd name="connsiteX1" fmla="*/ 1508508 w 3144894"/>
                <a:gd name="connsiteY1" fmla="*/ 0 h 1514927"/>
                <a:gd name="connsiteX2" fmla="*/ 3144894 w 3144894"/>
                <a:gd name="connsiteY2" fmla="*/ 3758 h 1514927"/>
                <a:gd name="connsiteX3" fmla="*/ 3144894 w 3144894"/>
                <a:gd name="connsiteY3" fmla="*/ 1514238 h 1514927"/>
                <a:gd name="connsiteX4" fmla="*/ 1437278 w 3144894"/>
                <a:gd name="connsiteY4" fmla="*/ 1514927 h 1514927"/>
                <a:gd name="connsiteX5" fmla="*/ 0 w 3144894"/>
                <a:gd name="connsiteY5" fmla="*/ 3758 h 1514927"/>
                <a:gd name="connsiteX0" fmla="*/ 0 w 1707616"/>
                <a:gd name="connsiteY0" fmla="*/ 1514927 h 1514927"/>
                <a:gd name="connsiteX1" fmla="*/ 71230 w 1707616"/>
                <a:gd name="connsiteY1" fmla="*/ 0 h 1514927"/>
                <a:gd name="connsiteX2" fmla="*/ 1707616 w 1707616"/>
                <a:gd name="connsiteY2" fmla="*/ 3758 h 1514927"/>
                <a:gd name="connsiteX3" fmla="*/ 1707616 w 1707616"/>
                <a:gd name="connsiteY3" fmla="*/ 1514238 h 1514927"/>
                <a:gd name="connsiteX4" fmla="*/ 0 w 1707616"/>
                <a:gd name="connsiteY4" fmla="*/ 1514927 h 151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616" h="1514927">
                  <a:moveTo>
                    <a:pt x="0" y="1514927"/>
                  </a:moveTo>
                  <a:lnTo>
                    <a:pt x="71230" y="0"/>
                  </a:lnTo>
                  <a:lnTo>
                    <a:pt x="1707616" y="3758"/>
                  </a:lnTo>
                  <a:lnTo>
                    <a:pt x="1707616" y="1514238"/>
                  </a:lnTo>
                  <a:lnTo>
                    <a:pt x="0" y="151492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032750" y="5768975"/>
              <a:ext cx="1511300" cy="1511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841937" y="1992123"/>
            <a:ext cx="2967881" cy="2610390"/>
            <a:chOff x="10401300" y="1706563"/>
            <a:chExt cx="3426094" cy="3013410"/>
          </a:xfrm>
        </p:grpSpPr>
        <p:sp>
          <p:nvSpPr>
            <p:cNvPr id="18" name="矩形 17"/>
            <p:cNvSpPr/>
            <p:nvPr/>
          </p:nvSpPr>
          <p:spPr>
            <a:xfrm rot="1800000">
              <a:off x="11428383" y="2292927"/>
              <a:ext cx="2399011" cy="2427046"/>
            </a:xfrm>
            <a:custGeom>
              <a:avLst/>
              <a:gdLst>
                <a:gd name="connsiteX0" fmla="*/ 0 w 3662646"/>
                <a:gd name="connsiteY0" fmla="*/ 0 h 2421793"/>
                <a:gd name="connsiteX1" fmla="*/ 3662646 w 3662646"/>
                <a:gd name="connsiteY1" fmla="*/ 0 h 2421793"/>
                <a:gd name="connsiteX2" fmla="*/ 3662646 w 3662646"/>
                <a:gd name="connsiteY2" fmla="*/ 2421793 h 2421793"/>
                <a:gd name="connsiteX3" fmla="*/ 0 w 3662646"/>
                <a:gd name="connsiteY3" fmla="*/ 2421793 h 2421793"/>
                <a:gd name="connsiteX4" fmla="*/ 0 w 3662646"/>
                <a:gd name="connsiteY4" fmla="*/ 0 h 2421793"/>
                <a:gd name="connsiteX0" fmla="*/ 0 w 3662646"/>
                <a:gd name="connsiteY0" fmla="*/ 0 h 2421793"/>
                <a:gd name="connsiteX1" fmla="*/ 1418822 w 3662646"/>
                <a:gd name="connsiteY1" fmla="*/ 262 h 2421793"/>
                <a:gd name="connsiteX2" fmla="*/ 3662646 w 3662646"/>
                <a:gd name="connsiteY2" fmla="*/ 0 h 2421793"/>
                <a:gd name="connsiteX3" fmla="*/ 3662646 w 3662646"/>
                <a:gd name="connsiteY3" fmla="*/ 2421793 h 2421793"/>
                <a:gd name="connsiteX4" fmla="*/ 0 w 3662646"/>
                <a:gd name="connsiteY4" fmla="*/ 2421793 h 2421793"/>
                <a:gd name="connsiteX5" fmla="*/ 0 w 3662646"/>
                <a:gd name="connsiteY5" fmla="*/ 0 h 2421793"/>
                <a:gd name="connsiteX0" fmla="*/ 0 w 3662646"/>
                <a:gd name="connsiteY0" fmla="*/ 0 h 2427046"/>
                <a:gd name="connsiteX1" fmla="*/ 1418822 w 3662646"/>
                <a:gd name="connsiteY1" fmla="*/ 262 h 2427046"/>
                <a:gd name="connsiteX2" fmla="*/ 3662646 w 3662646"/>
                <a:gd name="connsiteY2" fmla="*/ 0 h 2427046"/>
                <a:gd name="connsiteX3" fmla="*/ 3662646 w 3662646"/>
                <a:gd name="connsiteY3" fmla="*/ 2421793 h 2427046"/>
                <a:gd name="connsiteX4" fmla="*/ 1263635 w 3662646"/>
                <a:gd name="connsiteY4" fmla="*/ 2427046 h 2427046"/>
                <a:gd name="connsiteX5" fmla="*/ 0 w 3662646"/>
                <a:gd name="connsiteY5" fmla="*/ 2421793 h 2427046"/>
                <a:gd name="connsiteX6" fmla="*/ 0 w 3662646"/>
                <a:gd name="connsiteY6" fmla="*/ 0 h 2427046"/>
                <a:gd name="connsiteX0" fmla="*/ 0 w 3662646"/>
                <a:gd name="connsiteY0" fmla="*/ 0 h 2427046"/>
                <a:gd name="connsiteX1" fmla="*/ 1418822 w 3662646"/>
                <a:gd name="connsiteY1" fmla="*/ 262 h 2427046"/>
                <a:gd name="connsiteX2" fmla="*/ 3662646 w 3662646"/>
                <a:gd name="connsiteY2" fmla="*/ 0 h 2427046"/>
                <a:gd name="connsiteX3" fmla="*/ 3662646 w 3662646"/>
                <a:gd name="connsiteY3" fmla="*/ 2421793 h 2427046"/>
                <a:gd name="connsiteX4" fmla="*/ 1263635 w 3662646"/>
                <a:gd name="connsiteY4" fmla="*/ 2427046 h 2427046"/>
                <a:gd name="connsiteX5" fmla="*/ 0 w 3662646"/>
                <a:gd name="connsiteY5" fmla="*/ 0 h 2427046"/>
                <a:gd name="connsiteX0" fmla="*/ 0 w 2399011"/>
                <a:gd name="connsiteY0" fmla="*/ 2427046 h 2427046"/>
                <a:gd name="connsiteX1" fmla="*/ 155187 w 2399011"/>
                <a:gd name="connsiteY1" fmla="*/ 262 h 2427046"/>
                <a:gd name="connsiteX2" fmla="*/ 2399011 w 2399011"/>
                <a:gd name="connsiteY2" fmla="*/ 0 h 2427046"/>
                <a:gd name="connsiteX3" fmla="*/ 2399011 w 2399011"/>
                <a:gd name="connsiteY3" fmla="*/ 2421793 h 2427046"/>
                <a:gd name="connsiteX4" fmla="*/ 0 w 2399011"/>
                <a:gd name="connsiteY4" fmla="*/ 2427046 h 242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9011" h="2427046">
                  <a:moveTo>
                    <a:pt x="0" y="2427046"/>
                  </a:moveTo>
                  <a:lnTo>
                    <a:pt x="155187" y="262"/>
                  </a:lnTo>
                  <a:lnTo>
                    <a:pt x="2399011" y="0"/>
                  </a:lnTo>
                  <a:lnTo>
                    <a:pt x="2399011" y="2421793"/>
                  </a:lnTo>
                  <a:lnTo>
                    <a:pt x="0" y="24270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401300" y="1706563"/>
              <a:ext cx="2438400" cy="2438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74712" y="4397375"/>
            <a:ext cx="6674168" cy="467204"/>
            <a:chOff x="874712" y="4397375"/>
            <a:chExt cx="3498013" cy="467204"/>
          </a:xfrm>
        </p:grpSpPr>
        <p:sp>
          <p:nvSpPr>
            <p:cNvPr id="2" name="圆角矩形 1"/>
            <p:cNvSpPr/>
            <p:nvPr/>
          </p:nvSpPr>
          <p:spPr>
            <a:xfrm>
              <a:off x="874712" y="4397375"/>
              <a:ext cx="2011363" cy="46720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59895" y="4435894"/>
              <a:ext cx="33128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BY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：</a:t>
              </a:r>
              <a:r>
                <a:rPr lang="zh-CN" altLang="en-US" sz="2000">
                  <a:solidFill>
                    <a:prstClr val="white"/>
                  </a:solidFill>
                  <a:cs typeface="+mn-ea"/>
                  <a:sym typeface="+mn-lt"/>
                </a:rPr>
                <a:t>覃健、马润权、蒙荣毅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87300" y="1804557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noProof="0">
                <a:solidFill>
                  <a:srgbClr val="0070C0"/>
                </a:solidFill>
                <a:cs typeface="+mn-ea"/>
                <a:sym typeface="+mn-lt"/>
              </a:rPr>
              <a:t>作业管理系统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50990" y="3916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noProof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系统概述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05392" y="3916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开发技术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8C96296-06EC-497E-B782-04CDE1C8B0CE}"/>
              </a:ext>
            </a:extLst>
          </p:cNvPr>
          <p:cNvSpPr txBox="1"/>
          <p:nvPr/>
        </p:nvSpPr>
        <p:spPr>
          <a:xfrm>
            <a:off x="7417151" y="3916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用户类别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30D8C8-F5B5-443F-B7AB-4285F1FCE6A9}"/>
              </a:ext>
            </a:extLst>
          </p:cNvPr>
          <p:cNvSpPr txBox="1"/>
          <p:nvPr/>
        </p:nvSpPr>
        <p:spPr>
          <a:xfrm>
            <a:off x="10593633" y="3916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功能页面</a:t>
            </a:r>
          </a:p>
        </p:txBody>
      </p:sp>
    </p:spTree>
    <p:extLst>
      <p:ext uri="{BB962C8B-B14F-4D97-AF65-F5344CB8AC3E}">
        <p14:creationId xmlns:p14="http://schemas.microsoft.com/office/powerpoint/2010/main" val="29155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/>
      <p:bldP spid="12" grpId="0"/>
      <p:bldP spid="14" grpId="0"/>
      <p:bldP spid="31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00000">
            <a:off x="297403" y="2961672"/>
            <a:ext cx="4806817" cy="2401396"/>
          </a:xfrm>
          <a:custGeom>
            <a:avLst/>
            <a:gdLst>
              <a:gd name="connsiteX0" fmla="*/ 0 w 9266664"/>
              <a:gd name="connsiteY0" fmla="*/ 0 h 2369924"/>
              <a:gd name="connsiteX1" fmla="*/ 9266664 w 9266664"/>
              <a:gd name="connsiteY1" fmla="*/ 0 h 2369924"/>
              <a:gd name="connsiteX2" fmla="*/ 9266664 w 9266664"/>
              <a:gd name="connsiteY2" fmla="*/ 2369924 h 2369924"/>
              <a:gd name="connsiteX3" fmla="*/ 0 w 9266664"/>
              <a:gd name="connsiteY3" fmla="*/ 2369924 h 2369924"/>
              <a:gd name="connsiteX4" fmla="*/ 0 w 9266664"/>
              <a:gd name="connsiteY4" fmla="*/ 0 h 2369924"/>
              <a:gd name="connsiteX0" fmla="*/ 0 w 9266664"/>
              <a:gd name="connsiteY0" fmla="*/ 0 h 2369924"/>
              <a:gd name="connsiteX1" fmla="*/ 4198570 w 9266664"/>
              <a:gd name="connsiteY1" fmla="*/ 3826 h 2369924"/>
              <a:gd name="connsiteX2" fmla="*/ 9266664 w 9266664"/>
              <a:gd name="connsiteY2" fmla="*/ 0 h 2369924"/>
              <a:gd name="connsiteX3" fmla="*/ 9266664 w 9266664"/>
              <a:gd name="connsiteY3" fmla="*/ 2369924 h 2369924"/>
              <a:gd name="connsiteX4" fmla="*/ 0 w 9266664"/>
              <a:gd name="connsiteY4" fmla="*/ 2369924 h 2369924"/>
              <a:gd name="connsiteX5" fmla="*/ 0 w 9266664"/>
              <a:gd name="connsiteY5" fmla="*/ 0 h 2369924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2369924 h 2377462"/>
              <a:gd name="connsiteX6" fmla="*/ 0 w 9266664"/>
              <a:gd name="connsiteY6" fmla="*/ 0 h 2377462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0 h 2377462"/>
              <a:gd name="connsiteX0" fmla="*/ 0 w 7217202"/>
              <a:gd name="connsiteY0" fmla="*/ 2377462 h 2377462"/>
              <a:gd name="connsiteX1" fmla="*/ 2149108 w 7217202"/>
              <a:gd name="connsiteY1" fmla="*/ 3826 h 2377462"/>
              <a:gd name="connsiteX2" fmla="*/ 7217202 w 7217202"/>
              <a:gd name="connsiteY2" fmla="*/ 0 h 2377462"/>
              <a:gd name="connsiteX3" fmla="*/ 7217202 w 7217202"/>
              <a:gd name="connsiteY3" fmla="*/ 2369924 h 2377462"/>
              <a:gd name="connsiteX4" fmla="*/ 0 w 7217202"/>
              <a:gd name="connsiteY4" fmla="*/ 2377462 h 2377462"/>
              <a:gd name="connsiteX0" fmla="*/ 0 w 7217202"/>
              <a:gd name="connsiteY0" fmla="*/ 2401396 h 2401396"/>
              <a:gd name="connsiteX1" fmla="*/ 2149108 w 7217202"/>
              <a:gd name="connsiteY1" fmla="*/ 27760 h 2401396"/>
              <a:gd name="connsiteX2" fmla="*/ 3184170 w 7217202"/>
              <a:gd name="connsiteY2" fmla="*/ 0 h 2401396"/>
              <a:gd name="connsiteX3" fmla="*/ 7217202 w 7217202"/>
              <a:gd name="connsiteY3" fmla="*/ 23934 h 2401396"/>
              <a:gd name="connsiteX4" fmla="*/ 7217202 w 7217202"/>
              <a:gd name="connsiteY4" fmla="*/ 2393858 h 2401396"/>
              <a:gd name="connsiteX5" fmla="*/ 0 w 7217202"/>
              <a:gd name="connsiteY5" fmla="*/ 2401396 h 2401396"/>
              <a:gd name="connsiteX0" fmla="*/ 0 w 7217202"/>
              <a:gd name="connsiteY0" fmla="*/ 2401396 h 2401396"/>
              <a:gd name="connsiteX1" fmla="*/ 3184170 w 7217202"/>
              <a:gd name="connsiteY1" fmla="*/ 0 h 2401396"/>
              <a:gd name="connsiteX2" fmla="*/ 7217202 w 7217202"/>
              <a:gd name="connsiteY2" fmla="*/ 23934 h 2401396"/>
              <a:gd name="connsiteX3" fmla="*/ 7217202 w 7217202"/>
              <a:gd name="connsiteY3" fmla="*/ 2393858 h 2401396"/>
              <a:gd name="connsiteX4" fmla="*/ 0 w 7217202"/>
              <a:gd name="connsiteY4" fmla="*/ 2401396 h 240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7202" h="2401396">
                <a:moveTo>
                  <a:pt x="0" y="2401396"/>
                </a:moveTo>
                <a:lnTo>
                  <a:pt x="3184170" y="0"/>
                </a:lnTo>
                <a:lnTo>
                  <a:pt x="7217202" y="23934"/>
                </a:lnTo>
                <a:lnTo>
                  <a:pt x="7217202" y="2393858"/>
                </a:lnTo>
                <a:lnTo>
                  <a:pt x="0" y="240139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rot="1800000">
            <a:off x="9495150" y="2885470"/>
            <a:ext cx="4808965" cy="2388362"/>
          </a:xfrm>
          <a:custGeom>
            <a:avLst/>
            <a:gdLst>
              <a:gd name="connsiteX0" fmla="*/ 0 w 9266664"/>
              <a:gd name="connsiteY0" fmla="*/ 0 h 2382833"/>
              <a:gd name="connsiteX1" fmla="*/ 9266664 w 9266664"/>
              <a:gd name="connsiteY1" fmla="*/ 0 h 2382833"/>
              <a:gd name="connsiteX2" fmla="*/ 9266664 w 9266664"/>
              <a:gd name="connsiteY2" fmla="*/ 2382833 h 2382833"/>
              <a:gd name="connsiteX3" fmla="*/ 0 w 9266664"/>
              <a:gd name="connsiteY3" fmla="*/ 2382833 h 2382833"/>
              <a:gd name="connsiteX4" fmla="*/ 0 w 9266664"/>
              <a:gd name="connsiteY4" fmla="*/ 0 h 2382833"/>
              <a:gd name="connsiteX0" fmla="*/ 0 w 9266664"/>
              <a:gd name="connsiteY0" fmla="*/ 0 h 2382833"/>
              <a:gd name="connsiteX1" fmla="*/ 6466659 w 9266664"/>
              <a:gd name="connsiteY1" fmla="*/ 25983 h 2382833"/>
              <a:gd name="connsiteX2" fmla="*/ 9266664 w 9266664"/>
              <a:gd name="connsiteY2" fmla="*/ 0 h 2382833"/>
              <a:gd name="connsiteX3" fmla="*/ 9266664 w 9266664"/>
              <a:gd name="connsiteY3" fmla="*/ 2382833 h 2382833"/>
              <a:gd name="connsiteX4" fmla="*/ 0 w 9266664"/>
              <a:gd name="connsiteY4" fmla="*/ 2382833 h 2382833"/>
              <a:gd name="connsiteX5" fmla="*/ 0 w 9266664"/>
              <a:gd name="connsiteY5" fmla="*/ 0 h 2382833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2382833 h 2388362"/>
              <a:gd name="connsiteX6" fmla="*/ 0 w 9266664"/>
              <a:gd name="connsiteY6" fmla="*/ 0 h 2388362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0 h 2388362"/>
              <a:gd name="connsiteX0" fmla="*/ 0 w 4808965"/>
              <a:gd name="connsiteY0" fmla="*/ 2388362 h 2388362"/>
              <a:gd name="connsiteX1" fmla="*/ 2008960 w 4808965"/>
              <a:gd name="connsiteY1" fmla="*/ 25983 h 2388362"/>
              <a:gd name="connsiteX2" fmla="*/ 4808965 w 4808965"/>
              <a:gd name="connsiteY2" fmla="*/ 0 h 2388362"/>
              <a:gd name="connsiteX3" fmla="*/ 4808965 w 4808965"/>
              <a:gd name="connsiteY3" fmla="*/ 2382833 h 2388362"/>
              <a:gd name="connsiteX4" fmla="*/ 0 w 4808965"/>
              <a:gd name="connsiteY4" fmla="*/ 2388362 h 238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965" h="2388362">
                <a:moveTo>
                  <a:pt x="0" y="2388362"/>
                </a:moveTo>
                <a:lnTo>
                  <a:pt x="2008960" y="25983"/>
                </a:lnTo>
                <a:lnTo>
                  <a:pt x="4808965" y="0"/>
                </a:lnTo>
                <a:lnTo>
                  <a:pt x="4808965" y="2382833"/>
                </a:lnTo>
                <a:lnTo>
                  <a:pt x="0" y="238836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" y="2850131"/>
            <a:ext cx="3247725" cy="1157738"/>
          </a:xfrm>
          <a:custGeom>
            <a:avLst/>
            <a:gdLst>
              <a:gd name="connsiteX0" fmla="*/ 0 w 3247725"/>
              <a:gd name="connsiteY0" fmla="*/ 0 h 1157738"/>
              <a:gd name="connsiteX1" fmla="*/ 2668856 w 3247725"/>
              <a:gd name="connsiteY1" fmla="*/ 0 h 1157738"/>
              <a:gd name="connsiteX2" fmla="*/ 3247725 w 3247725"/>
              <a:gd name="connsiteY2" fmla="*/ 578869 h 1157738"/>
              <a:gd name="connsiteX3" fmla="*/ 2668856 w 3247725"/>
              <a:gd name="connsiteY3" fmla="*/ 1157738 h 1157738"/>
              <a:gd name="connsiteX4" fmla="*/ 0 w 3247725"/>
              <a:gd name="connsiteY4" fmla="*/ 1157738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7725" h="1157738">
                <a:moveTo>
                  <a:pt x="0" y="0"/>
                </a:moveTo>
                <a:lnTo>
                  <a:pt x="2668856" y="0"/>
                </a:lnTo>
                <a:cubicBezTo>
                  <a:pt x="2988557" y="0"/>
                  <a:pt x="3247725" y="259168"/>
                  <a:pt x="3247725" y="578869"/>
                </a:cubicBezTo>
                <a:cubicBezTo>
                  <a:pt x="3247725" y="898570"/>
                  <a:pt x="2988557" y="1157738"/>
                  <a:pt x="2668856" y="1157738"/>
                </a:cubicBezTo>
                <a:lnTo>
                  <a:pt x="0" y="115773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8932496" y="2850131"/>
            <a:ext cx="3259501" cy="1157738"/>
          </a:xfrm>
          <a:custGeom>
            <a:avLst/>
            <a:gdLst>
              <a:gd name="connsiteX0" fmla="*/ 578869 w 3259501"/>
              <a:gd name="connsiteY0" fmla="*/ 0 h 1157738"/>
              <a:gd name="connsiteX1" fmla="*/ 3259501 w 3259501"/>
              <a:gd name="connsiteY1" fmla="*/ 0 h 1157738"/>
              <a:gd name="connsiteX2" fmla="*/ 3259501 w 3259501"/>
              <a:gd name="connsiteY2" fmla="*/ 1157738 h 1157738"/>
              <a:gd name="connsiteX3" fmla="*/ 578869 w 3259501"/>
              <a:gd name="connsiteY3" fmla="*/ 1157738 h 1157738"/>
              <a:gd name="connsiteX4" fmla="*/ 0 w 3259501"/>
              <a:gd name="connsiteY4" fmla="*/ 578869 h 1157738"/>
              <a:gd name="connsiteX5" fmla="*/ 578869 w 3259501"/>
              <a:gd name="connsiteY5" fmla="*/ 0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9501" h="1157738">
                <a:moveTo>
                  <a:pt x="578869" y="0"/>
                </a:moveTo>
                <a:lnTo>
                  <a:pt x="3259501" y="0"/>
                </a:lnTo>
                <a:lnTo>
                  <a:pt x="3259501" y="1157738"/>
                </a:lnTo>
                <a:lnTo>
                  <a:pt x="578869" y="1157738"/>
                </a:lnTo>
                <a:cubicBezTo>
                  <a:pt x="259168" y="1157738"/>
                  <a:pt x="0" y="898570"/>
                  <a:pt x="0" y="578869"/>
                </a:cubicBezTo>
                <a:cubicBezTo>
                  <a:pt x="0" y="259168"/>
                  <a:pt x="259168" y="0"/>
                  <a:pt x="578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80335" y="311932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noProof="0">
                <a:solidFill>
                  <a:schemeClr val="accent1"/>
                </a:solidFill>
                <a:cs typeface="+mn-ea"/>
                <a:sym typeface="+mn-lt"/>
              </a:rPr>
              <a:t>开发技术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27787" y="3760063"/>
            <a:ext cx="4936424" cy="4962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447337" y="1962681"/>
            <a:ext cx="126829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7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85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28" grpId="0" animBg="1"/>
      <p:bldP spid="27" grpId="0" animBg="1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 rot="1800000">
            <a:off x="1830616" y="4095175"/>
            <a:ext cx="4489493" cy="1350101"/>
          </a:xfrm>
          <a:custGeom>
            <a:avLst/>
            <a:gdLst>
              <a:gd name="connsiteX0" fmla="*/ 0 w 5257075"/>
              <a:gd name="connsiteY0" fmla="*/ 0 h 1338711"/>
              <a:gd name="connsiteX1" fmla="*/ 5257075 w 5257075"/>
              <a:gd name="connsiteY1" fmla="*/ 0 h 1338711"/>
              <a:gd name="connsiteX2" fmla="*/ 5257075 w 5257075"/>
              <a:gd name="connsiteY2" fmla="*/ 1338711 h 1338711"/>
              <a:gd name="connsiteX3" fmla="*/ 0 w 5257075"/>
              <a:gd name="connsiteY3" fmla="*/ 1338711 h 1338711"/>
              <a:gd name="connsiteX4" fmla="*/ 0 w 5257075"/>
              <a:gd name="connsiteY4" fmla="*/ 0 h 1338711"/>
              <a:gd name="connsiteX0" fmla="*/ 0 w 5257075"/>
              <a:gd name="connsiteY0" fmla="*/ 9049 h 1347760"/>
              <a:gd name="connsiteX1" fmla="*/ 767582 w 5257075"/>
              <a:gd name="connsiteY1" fmla="*/ 0 h 1347760"/>
              <a:gd name="connsiteX2" fmla="*/ 5257075 w 5257075"/>
              <a:gd name="connsiteY2" fmla="*/ 9049 h 1347760"/>
              <a:gd name="connsiteX3" fmla="*/ 5257075 w 5257075"/>
              <a:gd name="connsiteY3" fmla="*/ 1347760 h 1347760"/>
              <a:gd name="connsiteX4" fmla="*/ 0 w 5257075"/>
              <a:gd name="connsiteY4" fmla="*/ 1347760 h 1347760"/>
              <a:gd name="connsiteX5" fmla="*/ 0 w 5257075"/>
              <a:gd name="connsiteY5" fmla="*/ 9049 h 1347760"/>
              <a:gd name="connsiteX0" fmla="*/ 0 w 5257075"/>
              <a:gd name="connsiteY0" fmla="*/ 9049 h 1350101"/>
              <a:gd name="connsiteX1" fmla="*/ 767582 w 5257075"/>
              <a:gd name="connsiteY1" fmla="*/ 0 h 1350101"/>
              <a:gd name="connsiteX2" fmla="*/ 5257075 w 5257075"/>
              <a:gd name="connsiteY2" fmla="*/ 9049 h 1350101"/>
              <a:gd name="connsiteX3" fmla="*/ 5257075 w 5257075"/>
              <a:gd name="connsiteY3" fmla="*/ 1347760 h 1350101"/>
              <a:gd name="connsiteX4" fmla="*/ 1309496 w 5257075"/>
              <a:gd name="connsiteY4" fmla="*/ 1350101 h 1350101"/>
              <a:gd name="connsiteX5" fmla="*/ 0 w 5257075"/>
              <a:gd name="connsiteY5" fmla="*/ 1347760 h 1350101"/>
              <a:gd name="connsiteX6" fmla="*/ 0 w 5257075"/>
              <a:gd name="connsiteY6" fmla="*/ 9049 h 1350101"/>
              <a:gd name="connsiteX0" fmla="*/ 0 w 5257075"/>
              <a:gd name="connsiteY0" fmla="*/ 9049 h 1350101"/>
              <a:gd name="connsiteX1" fmla="*/ 767582 w 5257075"/>
              <a:gd name="connsiteY1" fmla="*/ 0 h 1350101"/>
              <a:gd name="connsiteX2" fmla="*/ 5257075 w 5257075"/>
              <a:gd name="connsiteY2" fmla="*/ 9049 h 1350101"/>
              <a:gd name="connsiteX3" fmla="*/ 5257075 w 5257075"/>
              <a:gd name="connsiteY3" fmla="*/ 1347760 h 1350101"/>
              <a:gd name="connsiteX4" fmla="*/ 1309496 w 5257075"/>
              <a:gd name="connsiteY4" fmla="*/ 1350101 h 1350101"/>
              <a:gd name="connsiteX5" fmla="*/ 0 w 5257075"/>
              <a:gd name="connsiteY5" fmla="*/ 9049 h 1350101"/>
              <a:gd name="connsiteX0" fmla="*/ 541914 w 4489493"/>
              <a:gd name="connsiteY0" fmla="*/ 1350101 h 1350101"/>
              <a:gd name="connsiteX1" fmla="*/ 0 w 4489493"/>
              <a:gd name="connsiteY1" fmla="*/ 0 h 1350101"/>
              <a:gd name="connsiteX2" fmla="*/ 4489493 w 4489493"/>
              <a:gd name="connsiteY2" fmla="*/ 9049 h 1350101"/>
              <a:gd name="connsiteX3" fmla="*/ 4489493 w 4489493"/>
              <a:gd name="connsiteY3" fmla="*/ 1347760 h 1350101"/>
              <a:gd name="connsiteX4" fmla="*/ 541914 w 4489493"/>
              <a:gd name="connsiteY4" fmla="*/ 1350101 h 135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9493" h="1350101">
                <a:moveTo>
                  <a:pt x="541914" y="1350101"/>
                </a:moveTo>
                <a:lnTo>
                  <a:pt x="0" y="0"/>
                </a:lnTo>
                <a:lnTo>
                  <a:pt x="4489493" y="9049"/>
                </a:lnTo>
                <a:lnTo>
                  <a:pt x="4489493" y="1347760"/>
                </a:lnTo>
                <a:lnTo>
                  <a:pt x="541914" y="13501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矩形 72"/>
          <p:cNvSpPr/>
          <p:nvPr/>
        </p:nvSpPr>
        <p:spPr>
          <a:xfrm rot="1800000">
            <a:off x="4344751" y="4095175"/>
            <a:ext cx="4489493" cy="1350101"/>
          </a:xfrm>
          <a:custGeom>
            <a:avLst/>
            <a:gdLst>
              <a:gd name="connsiteX0" fmla="*/ 0 w 5257075"/>
              <a:gd name="connsiteY0" fmla="*/ 0 h 1338711"/>
              <a:gd name="connsiteX1" fmla="*/ 5257075 w 5257075"/>
              <a:gd name="connsiteY1" fmla="*/ 0 h 1338711"/>
              <a:gd name="connsiteX2" fmla="*/ 5257075 w 5257075"/>
              <a:gd name="connsiteY2" fmla="*/ 1338711 h 1338711"/>
              <a:gd name="connsiteX3" fmla="*/ 0 w 5257075"/>
              <a:gd name="connsiteY3" fmla="*/ 1338711 h 1338711"/>
              <a:gd name="connsiteX4" fmla="*/ 0 w 5257075"/>
              <a:gd name="connsiteY4" fmla="*/ 0 h 1338711"/>
              <a:gd name="connsiteX0" fmla="*/ 0 w 5257075"/>
              <a:gd name="connsiteY0" fmla="*/ 9049 h 1347760"/>
              <a:gd name="connsiteX1" fmla="*/ 767582 w 5257075"/>
              <a:gd name="connsiteY1" fmla="*/ 0 h 1347760"/>
              <a:gd name="connsiteX2" fmla="*/ 5257075 w 5257075"/>
              <a:gd name="connsiteY2" fmla="*/ 9049 h 1347760"/>
              <a:gd name="connsiteX3" fmla="*/ 5257075 w 5257075"/>
              <a:gd name="connsiteY3" fmla="*/ 1347760 h 1347760"/>
              <a:gd name="connsiteX4" fmla="*/ 0 w 5257075"/>
              <a:gd name="connsiteY4" fmla="*/ 1347760 h 1347760"/>
              <a:gd name="connsiteX5" fmla="*/ 0 w 5257075"/>
              <a:gd name="connsiteY5" fmla="*/ 9049 h 1347760"/>
              <a:gd name="connsiteX0" fmla="*/ 0 w 5257075"/>
              <a:gd name="connsiteY0" fmla="*/ 9049 h 1350101"/>
              <a:gd name="connsiteX1" fmla="*/ 767582 w 5257075"/>
              <a:gd name="connsiteY1" fmla="*/ 0 h 1350101"/>
              <a:gd name="connsiteX2" fmla="*/ 5257075 w 5257075"/>
              <a:gd name="connsiteY2" fmla="*/ 9049 h 1350101"/>
              <a:gd name="connsiteX3" fmla="*/ 5257075 w 5257075"/>
              <a:gd name="connsiteY3" fmla="*/ 1347760 h 1350101"/>
              <a:gd name="connsiteX4" fmla="*/ 1309496 w 5257075"/>
              <a:gd name="connsiteY4" fmla="*/ 1350101 h 1350101"/>
              <a:gd name="connsiteX5" fmla="*/ 0 w 5257075"/>
              <a:gd name="connsiteY5" fmla="*/ 1347760 h 1350101"/>
              <a:gd name="connsiteX6" fmla="*/ 0 w 5257075"/>
              <a:gd name="connsiteY6" fmla="*/ 9049 h 1350101"/>
              <a:gd name="connsiteX0" fmla="*/ 0 w 5257075"/>
              <a:gd name="connsiteY0" fmla="*/ 9049 h 1350101"/>
              <a:gd name="connsiteX1" fmla="*/ 767582 w 5257075"/>
              <a:gd name="connsiteY1" fmla="*/ 0 h 1350101"/>
              <a:gd name="connsiteX2" fmla="*/ 5257075 w 5257075"/>
              <a:gd name="connsiteY2" fmla="*/ 9049 h 1350101"/>
              <a:gd name="connsiteX3" fmla="*/ 5257075 w 5257075"/>
              <a:gd name="connsiteY3" fmla="*/ 1347760 h 1350101"/>
              <a:gd name="connsiteX4" fmla="*/ 1309496 w 5257075"/>
              <a:gd name="connsiteY4" fmla="*/ 1350101 h 1350101"/>
              <a:gd name="connsiteX5" fmla="*/ 0 w 5257075"/>
              <a:gd name="connsiteY5" fmla="*/ 9049 h 1350101"/>
              <a:gd name="connsiteX0" fmla="*/ 541914 w 4489493"/>
              <a:gd name="connsiteY0" fmla="*/ 1350101 h 1350101"/>
              <a:gd name="connsiteX1" fmla="*/ 0 w 4489493"/>
              <a:gd name="connsiteY1" fmla="*/ 0 h 1350101"/>
              <a:gd name="connsiteX2" fmla="*/ 4489493 w 4489493"/>
              <a:gd name="connsiteY2" fmla="*/ 9049 h 1350101"/>
              <a:gd name="connsiteX3" fmla="*/ 4489493 w 4489493"/>
              <a:gd name="connsiteY3" fmla="*/ 1347760 h 1350101"/>
              <a:gd name="connsiteX4" fmla="*/ 541914 w 4489493"/>
              <a:gd name="connsiteY4" fmla="*/ 1350101 h 135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9493" h="1350101">
                <a:moveTo>
                  <a:pt x="541914" y="1350101"/>
                </a:moveTo>
                <a:lnTo>
                  <a:pt x="0" y="0"/>
                </a:lnTo>
                <a:lnTo>
                  <a:pt x="4489493" y="9049"/>
                </a:lnTo>
                <a:lnTo>
                  <a:pt x="4489493" y="1347760"/>
                </a:lnTo>
                <a:lnTo>
                  <a:pt x="541914" y="13501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5" name="矩形 72"/>
          <p:cNvSpPr/>
          <p:nvPr/>
        </p:nvSpPr>
        <p:spPr>
          <a:xfrm rot="1800000">
            <a:off x="6832386" y="4095175"/>
            <a:ext cx="4489493" cy="1350101"/>
          </a:xfrm>
          <a:custGeom>
            <a:avLst/>
            <a:gdLst>
              <a:gd name="connsiteX0" fmla="*/ 0 w 5257075"/>
              <a:gd name="connsiteY0" fmla="*/ 0 h 1338711"/>
              <a:gd name="connsiteX1" fmla="*/ 5257075 w 5257075"/>
              <a:gd name="connsiteY1" fmla="*/ 0 h 1338711"/>
              <a:gd name="connsiteX2" fmla="*/ 5257075 w 5257075"/>
              <a:gd name="connsiteY2" fmla="*/ 1338711 h 1338711"/>
              <a:gd name="connsiteX3" fmla="*/ 0 w 5257075"/>
              <a:gd name="connsiteY3" fmla="*/ 1338711 h 1338711"/>
              <a:gd name="connsiteX4" fmla="*/ 0 w 5257075"/>
              <a:gd name="connsiteY4" fmla="*/ 0 h 1338711"/>
              <a:gd name="connsiteX0" fmla="*/ 0 w 5257075"/>
              <a:gd name="connsiteY0" fmla="*/ 9049 h 1347760"/>
              <a:gd name="connsiteX1" fmla="*/ 767582 w 5257075"/>
              <a:gd name="connsiteY1" fmla="*/ 0 h 1347760"/>
              <a:gd name="connsiteX2" fmla="*/ 5257075 w 5257075"/>
              <a:gd name="connsiteY2" fmla="*/ 9049 h 1347760"/>
              <a:gd name="connsiteX3" fmla="*/ 5257075 w 5257075"/>
              <a:gd name="connsiteY3" fmla="*/ 1347760 h 1347760"/>
              <a:gd name="connsiteX4" fmla="*/ 0 w 5257075"/>
              <a:gd name="connsiteY4" fmla="*/ 1347760 h 1347760"/>
              <a:gd name="connsiteX5" fmla="*/ 0 w 5257075"/>
              <a:gd name="connsiteY5" fmla="*/ 9049 h 1347760"/>
              <a:gd name="connsiteX0" fmla="*/ 0 w 5257075"/>
              <a:gd name="connsiteY0" fmla="*/ 9049 h 1350101"/>
              <a:gd name="connsiteX1" fmla="*/ 767582 w 5257075"/>
              <a:gd name="connsiteY1" fmla="*/ 0 h 1350101"/>
              <a:gd name="connsiteX2" fmla="*/ 5257075 w 5257075"/>
              <a:gd name="connsiteY2" fmla="*/ 9049 h 1350101"/>
              <a:gd name="connsiteX3" fmla="*/ 5257075 w 5257075"/>
              <a:gd name="connsiteY3" fmla="*/ 1347760 h 1350101"/>
              <a:gd name="connsiteX4" fmla="*/ 1309496 w 5257075"/>
              <a:gd name="connsiteY4" fmla="*/ 1350101 h 1350101"/>
              <a:gd name="connsiteX5" fmla="*/ 0 w 5257075"/>
              <a:gd name="connsiteY5" fmla="*/ 1347760 h 1350101"/>
              <a:gd name="connsiteX6" fmla="*/ 0 w 5257075"/>
              <a:gd name="connsiteY6" fmla="*/ 9049 h 1350101"/>
              <a:gd name="connsiteX0" fmla="*/ 0 w 5257075"/>
              <a:gd name="connsiteY0" fmla="*/ 9049 h 1350101"/>
              <a:gd name="connsiteX1" fmla="*/ 767582 w 5257075"/>
              <a:gd name="connsiteY1" fmla="*/ 0 h 1350101"/>
              <a:gd name="connsiteX2" fmla="*/ 5257075 w 5257075"/>
              <a:gd name="connsiteY2" fmla="*/ 9049 h 1350101"/>
              <a:gd name="connsiteX3" fmla="*/ 5257075 w 5257075"/>
              <a:gd name="connsiteY3" fmla="*/ 1347760 h 1350101"/>
              <a:gd name="connsiteX4" fmla="*/ 1309496 w 5257075"/>
              <a:gd name="connsiteY4" fmla="*/ 1350101 h 1350101"/>
              <a:gd name="connsiteX5" fmla="*/ 0 w 5257075"/>
              <a:gd name="connsiteY5" fmla="*/ 9049 h 1350101"/>
              <a:gd name="connsiteX0" fmla="*/ 541914 w 4489493"/>
              <a:gd name="connsiteY0" fmla="*/ 1350101 h 1350101"/>
              <a:gd name="connsiteX1" fmla="*/ 0 w 4489493"/>
              <a:gd name="connsiteY1" fmla="*/ 0 h 1350101"/>
              <a:gd name="connsiteX2" fmla="*/ 4489493 w 4489493"/>
              <a:gd name="connsiteY2" fmla="*/ 9049 h 1350101"/>
              <a:gd name="connsiteX3" fmla="*/ 4489493 w 4489493"/>
              <a:gd name="connsiteY3" fmla="*/ 1347760 h 1350101"/>
              <a:gd name="connsiteX4" fmla="*/ 541914 w 4489493"/>
              <a:gd name="connsiteY4" fmla="*/ 1350101 h 135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9493" h="1350101">
                <a:moveTo>
                  <a:pt x="541914" y="1350101"/>
                </a:moveTo>
                <a:lnTo>
                  <a:pt x="0" y="0"/>
                </a:lnTo>
                <a:lnTo>
                  <a:pt x="4489493" y="9049"/>
                </a:lnTo>
                <a:lnTo>
                  <a:pt x="4489493" y="1347760"/>
                </a:lnTo>
                <a:lnTo>
                  <a:pt x="541914" y="13501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6" name="矩形 72"/>
          <p:cNvSpPr/>
          <p:nvPr/>
        </p:nvSpPr>
        <p:spPr>
          <a:xfrm rot="1800000">
            <a:off x="9356279" y="4095174"/>
            <a:ext cx="4489493" cy="1350101"/>
          </a:xfrm>
          <a:custGeom>
            <a:avLst/>
            <a:gdLst>
              <a:gd name="connsiteX0" fmla="*/ 0 w 5257075"/>
              <a:gd name="connsiteY0" fmla="*/ 0 h 1338711"/>
              <a:gd name="connsiteX1" fmla="*/ 5257075 w 5257075"/>
              <a:gd name="connsiteY1" fmla="*/ 0 h 1338711"/>
              <a:gd name="connsiteX2" fmla="*/ 5257075 w 5257075"/>
              <a:gd name="connsiteY2" fmla="*/ 1338711 h 1338711"/>
              <a:gd name="connsiteX3" fmla="*/ 0 w 5257075"/>
              <a:gd name="connsiteY3" fmla="*/ 1338711 h 1338711"/>
              <a:gd name="connsiteX4" fmla="*/ 0 w 5257075"/>
              <a:gd name="connsiteY4" fmla="*/ 0 h 1338711"/>
              <a:gd name="connsiteX0" fmla="*/ 0 w 5257075"/>
              <a:gd name="connsiteY0" fmla="*/ 9049 h 1347760"/>
              <a:gd name="connsiteX1" fmla="*/ 767582 w 5257075"/>
              <a:gd name="connsiteY1" fmla="*/ 0 h 1347760"/>
              <a:gd name="connsiteX2" fmla="*/ 5257075 w 5257075"/>
              <a:gd name="connsiteY2" fmla="*/ 9049 h 1347760"/>
              <a:gd name="connsiteX3" fmla="*/ 5257075 w 5257075"/>
              <a:gd name="connsiteY3" fmla="*/ 1347760 h 1347760"/>
              <a:gd name="connsiteX4" fmla="*/ 0 w 5257075"/>
              <a:gd name="connsiteY4" fmla="*/ 1347760 h 1347760"/>
              <a:gd name="connsiteX5" fmla="*/ 0 w 5257075"/>
              <a:gd name="connsiteY5" fmla="*/ 9049 h 1347760"/>
              <a:gd name="connsiteX0" fmla="*/ 0 w 5257075"/>
              <a:gd name="connsiteY0" fmla="*/ 9049 h 1350101"/>
              <a:gd name="connsiteX1" fmla="*/ 767582 w 5257075"/>
              <a:gd name="connsiteY1" fmla="*/ 0 h 1350101"/>
              <a:gd name="connsiteX2" fmla="*/ 5257075 w 5257075"/>
              <a:gd name="connsiteY2" fmla="*/ 9049 h 1350101"/>
              <a:gd name="connsiteX3" fmla="*/ 5257075 w 5257075"/>
              <a:gd name="connsiteY3" fmla="*/ 1347760 h 1350101"/>
              <a:gd name="connsiteX4" fmla="*/ 1309496 w 5257075"/>
              <a:gd name="connsiteY4" fmla="*/ 1350101 h 1350101"/>
              <a:gd name="connsiteX5" fmla="*/ 0 w 5257075"/>
              <a:gd name="connsiteY5" fmla="*/ 1347760 h 1350101"/>
              <a:gd name="connsiteX6" fmla="*/ 0 w 5257075"/>
              <a:gd name="connsiteY6" fmla="*/ 9049 h 1350101"/>
              <a:gd name="connsiteX0" fmla="*/ 0 w 5257075"/>
              <a:gd name="connsiteY0" fmla="*/ 9049 h 1350101"/>
              <a:gd name="connsiteX1" fmla="*/ 767582 w 5257075"/>
              <a:gd name="connsiteY1" fmla="*/ 0 h 1350101"/>
              <a:gd name="connsiteX2" fmla="*/ 5257075 w 5257075"/>
              <a:gd name="connsiteY2" fmla="*/ 9049 h 1350101"/>
              <a:gd name="connsiteX3" fmla="*/ 5257075 w 5257075"/>
              <a:gd name="connsiteY3" fmla="*/ 1347760 h 1350101"/>
              <a:gd name="connsiteX4" fmla="*/ 1309496 w 5257075"/>
              <a:gd name="connsiteY4" fmla="*/ 1350101 h 1350101"/>
              <a:gd name="connsiteX5" fmla="*/ 0 w 5257075"/>
              <a:gd name="connsiteY5" fmla="*/ 9049 h 1350101"/>
              <a:gd name="connsiteX0" fmla="*/ 541914 w 4489493"/>
              <a:gd name="connsiteY0" fmla="*/ 1350101 h 1350101"/>
              <a:gd name="connsiteX1" fmla="*/ 0 w 4489493"/>
              <a:gd name="connsiteY1" fmla="*/ 0 h 1350101"/>
              <a:gd name="connsiteX2" fmla="*/ 4489493 w 4489493"/>
              <a:gd name="connsiteY2" fmla="*/ 9049 h 1350101"/>
              <a:gd name="connsiteX3" fmla="*/ 4489493 w 4489493"/>
              <a:gd name="connsiteY3" fmla="*/ 1347760 h 1350101"/>
              <a:gd name="connsiteX4" fmla="*/ 541914 w 4489493"/>
              <a:gd name="connsiteY4" fmla="*/ 1350101 h 135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9493" h="1350101">
                <a:moveTo>
                  <a:pt x="541914" y="1350101"/>
                </a:moveTo>
                <a:lnTo>
                  <a:pt x="0" y="0"/>
                </a:lnTo>
                <a:lnTo>
                  <a:pt x="4489493" y="9049"/>
                </a:lnTo>
                <a:lnTo>
                  <a:pt x="4489493" y="1347760"/>
                </a:lnTo>
                <a:lnTo>
                  <a:pt x="541914" y="13501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Arrow: Right 78"/>
          <p:cNvSpPr/>
          <p:nvPr/>
        </p:nvSpPr>
        <p:spPr bwMode="auto">
          <a:xfrm>
            <a:off x="3479737" y="3661424"/>
            <a:ext cx="227825" cy="285309"/>
          </a:xfrm>
          <a:prstGeom prst="chevron">
            <a:avLst/>
          </a:prstGeom>
          <a:solidFill>
            <a:schemeClr val="bg1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Arrow: Right 82"/>
          <p:cNvSpPr/>
          <p:nvPr/>
        </p:nvSpPr>
        <p:spPr bwMode="auto">
          <a:xfrm>
            <a:off x="5982088" y="3661424"/>
            <a:ext cx="227825" cy="285309"/>
          </a:xfrm>
          <a:prstGeom prst="chevron">
            <a:avLst/>
          </a:prstGeom>
          <a:solidFill>
            <a:schemeClr val="bg1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" name="Arrow: Right 86"/>
          <p:cNvSpPr/>
          <p:nvPr/>
        </p:nvSpPr>
        <p:spPr bwMode="auto">
          <a:xfrm>
            <a:off x="8484438" y="3661424"/>
            <a:ext cx="227825" cy="285309"/>
          </a:xfrm>
          <a:prstGeom prst="chevron">
            <a:avLst/>
          </a:prstGeom>
          <a:solidFill>
            <a:schemeClr val="bg1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49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开发技术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C3D9A5-9945-422E-B385-7CDB8F7096FC}"/>
              </a:ext>
            </a:extLst>
          </p:cNvPr>
          <p:cNvSpPr txBox="1"/>
          <p:nvPr/>
        </p:nvSpPr>
        <p:spPr>
          <a:xfrm>
            <a:off x="441449" y="1229973"/>
            <a:ext cx="10525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	</a:t>
            </a:r>
            <a:r>
              <a:rPr lang="zh-CN" altLang="en-US" sz="2800"/>
              <a:t>后端框架：</a:t>
            </a:r>
            <a:r>
              <a:rPr lang="en-US" altLang="zh-CN" sz="2800" err="1"/>
              <a:t>Spring+SpringMVC+</a:t>
            </a:r>
            <a:r>
              <a:rPr lang="en-US" altLang="zh-CN" sz="2800"/>
              <a:t>Mybatis</a:t>
            </a:r>
          </a:p>
          <a:p>
            <a:endParaRPr lang="en-US" altLang="zh-CN" sz="2800"/>
          </a:p>
          <a:p>
            <a:r>
              <a:rPr lang="en-US" altLang="zh-CN" sz="2800"/>
              <a:t>	</a:t>
            </a:r>
            <a:r>
              <a:rPr lang="zh-CN" altLang="en-US" sz="2800"/>
              <a:t>前端：</a:t>
            </a:r>
            <a:r>
              <a:rPr lang="en-US" altLang="zh-CN" sz="2800"/>
              <a:t>JSP+bootstrap+Jquery</a:t>
            </a:r>
          </a:p>
          <a:p>
            <a:endParaRPr lang="en-US" altLang="zh-CN" sz="2800"/>
          </a:p>
          <a:p>
            <a:r>
              <a:rPr lang="en-US" altLang="zh-CN" sz="2800"/>
              <a:t>	</a:t>
            </a:r>
            <a:r>
              <a:rPr lang="zh-CN" altLang="en-US" sz="2800"/>
              <a:t>数据库：</a:t>
            </a:r>
            <a:r>
              <a:rPr lang="en-US" altLang="zh-CN" sz="2800"/>
              <a:t>Mysql</a:t>
            </a:r>
          </a:p>
          <a:p>
            <a:endParaRPr lang="en-US" altLang="zh-CN" sz="2800"/>
          </a:p>
          <a:p>
            <a:r>
              <a:rPr lang="en-US" altLang="zh-CN" sz="2800"/>
              <a:t>	Web</a:t>
            </a:r>
            <a:r>
              <a:rPr lang="zh-CN" altLang="en-US" sz="2800"/>
              <a:t>服务器：</a:t>
            </a:r>
            <a:r>
              <a:rPr lang="en-US" altLang="zh-CN" sz="2800"/>
              <a:t>tomcat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7427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18" grpId="0" animBg="1"/>
      <p:bldP spid="20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00000">
            <a:off x="297403" y="2961672"/>
            <a:ext cx="4806817" cy="2401396"/>
          </a:xfrm>
          <a:custGeom>
            <a:avLst/>
            <a:gdLst>
              <a:gd name="connsiteX0" fmla="*/ 0 w 9266664"/>
              <a:gd name="connsiteY0" fmla="*/ 0 h 2369924"/>
              <a:gd name="connsiteX1" fmla="*/ 9266664 w 9266664"/>
              <a:gd name="connsiteY1" fmla="*/ 0 h 2369924"/>
              <a:gd name="connsiteX2" fmla="*/ 9266664 w 9266664"/>
              <a:gd name="connsiteY2" fmla="*/ 2369924 h 2369924"/>
              <a:gd name="connsiteX3" fmla="*/ 0 w 9266664"/>
              <a:gd name="connsiteY3" fmla="*/ 2369924 h 2369924"/>
              <a:gd name="connsiteX4" fmla="*/ 0 w 9266664"/>
              <a:gd name="connsiteY4" fmla="*/ 0 h 2369924"/>
              <a:gd name="connsiteX0" fmla="*/ 0 w 9266664"/>
              <a:gd name="connsiteY0" fmla="*/ 0 h 2369924"/>
              <a:gd name="connsiteX1" fmla="*/ 4198570 w 9266664"/>
              <a:gd name="connsiteY1" fmla="*/ 3826 h 2369924"/>
              <a:gd name="connsiteX2" fmla="*/ 9266664 w 9266664"/>
              <a:gd name="connsiteY2" fmla="*/ 0 h 2369924"/>
              <a:gd name="connsiteX3" fmla="*/ 9266664 w 9266664"/>
              <a:gd name="connsiteY3" fmla="*/ 2369924 h 2369924"/>
              <a:gd name="connsiteX4" fmla="*/ 0 w 9266664"/>
              <a:gd name="connsiteY4" fmla="*/ 2369924 h 2369924"/>
              <a:gd name="connsiteX5" fmla="*/ 0 w 9266664"/>
              <a:gd name="connsiteY5" fmla="*/ 0 h 2369924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2369924 h 2377462"/>
              <a:gd name="connsiteX6" fmla="*/ 0 w 9266664"/>
              <a:gd name="connsiteY6" fmla="*/ 0 h 2377462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0 h 2377462"/>
              <a:gd name="connsiteX0" fmla="*/ 0 w 7217202"/>
              <a:gd name="connsiteY0" fmla="*/ 2377462 h 2377462"/>
              <a:gd name="connsiteX1" fmla="*/ 2149108 w 7217202"/>
              <a:gd name="connsiteY1" fmla="*/ 3826 h 2377462"/>
              <a:gd name="connsiteX2" fmla="*/ 7217202 w 7217202"/>
              <a:gd name="connsiteY2" fmla="*/ 0 h 2377462"/>
              <a:gd name="connsiteX3" fmla="*/ 7217202 w 7217202"/>
              <a:gd name="connsiteY3" fmla="*/ 2369924 h 2377462"/>
              <a:gd name="connsiteX4" fmla="*/ 0 w 7217202"/>
              <a:gd name="connsiteY4" fmla="*/ 2377462 h 2377462"/>
              <a:gd name="connsiteX0" fmla="*/ 0 w 7217202"/>
              <a:gd name="connsiteY0" fmla="*/ 2401396 h 2401396"/>
              <a:gd name="connsiteX1" fmla="*/ 2149108 w 7217202"/>
              <a:gd name="connsiteY1" fmla="*/ 27760 h 2401396"/>
              <a:gd name="connsiteX2" fmla="*/ 3184170 w 7217202"/>
              <a:gd name="connsiteY2" fmla="*/ 0 h 2401396"/>
              <a:gd name="connsiteX3" fmla="*/ 7217202 w 7217202"/>
              <a:gd name="connsiteY3" fmla="*/ 23934 h 2401396"/>
              <a:gd name="connsiteX4" fmla="*/ 7217202 w 7217202"/>
              <a:gd name="connsiteY4" fmla="*/ 2393858 h 2401396"/>
              <a:gd name="connsiteX5" fmla="*/ 0 w 7217202"/>
              <a:gd name="connsiteY5" fmla="*/ 2401396 h 2401396"/>
              <a:gd name="connsiteX0" fmla="*/ 0 w 7217202"/>
              <a:gd name="connsiteY0" fmla="*/ 2401396 h 2401396"/>
              <a:gd name="connsiteX1" fmla="*/ 3184170 w 7217202"/>
              <a:gd name="connsiteY1" fmla="*/ 0 h 2401396"/>
              <a:gd name="connsiteX2" fmla="*/ 7217202 w 7217202"/>
              <a:gd name="connsiteY2" fmla="*/ 23934 h 2401396"/>
              <a:gd name="connsiteX3" fmla="*/ 7217202 w 7217202"/>
              <a:gd name="connsiteY3" fmla="*/ 2393858 h 2401396"/>
              <a:gd name="connsiteX4" fmla="*/ 0 w 7217202"/>
              <a:gd name="connsiteY4" fmla="*/ 2401396 h 240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7202" h="2401396">
                <a:moveTo>
                  <a:pt x="0" y="2401396"/>
                </a:moveTo>
                <a:lnTo>
                  <a:pt x="3184170" y="0"/>
                </a:lnTo>
                <a:lnTo>
                  <a:pt x="7217202" y="23934"/>
                </a:lnTo>
                <a:lnTo>
                  <a:pt x="7217202" y="2393858"/>
                </a:lnTo>
                <a:lnTo>
                  <a:pt x="0" y="240139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rot="1800000">
            <a:off x="9495150" y="2885470"/>
            <a:ext cx="4808965" cy="2388362"/>
          </a:xfrm>
          <a:custGeom>
            <a:avLst/>
            <a:gdLst>
              <a:gd name="connsiteX0" fmla="*/ 0 w 9266664"/>
              <a:gd name="connsiteY0" fmla="*/ 0 h 2382833"/>
              <a:gd name="connsiteX1" fmla="*/ 9266664 w 9266664"/>
              <a:gd name="connsiteY1" fmla="*/ 0 h 2382833"/>
              <a:gd name="connsiteX2" fmla="*/ 9266664 w 9266664"/>
              <a:gd name="connsiteY2" fmla="*/ 2382833 h 2382833"/>
              <a:gd name="connsiteX3" fmla="*/ 0 w 9266664"/>
              <a:gd name="connsiteY3" fmla="*/ 2382833 h 2382833"/>
              <a:gd name="connsiteX4" fmla="*/ 0 w 9266664"/>
              <a:gd name="connsiteY4" fmla="*/ 0 h 2382833"/>
              <a:gd name="connsiteX0" fmla="*/ 0 w 9266664"/>
              <a:gd name="connsiteY0" fmla="*/ 0 h 2382833"/>
              <a:gd name="connsiteX1" fmla="*/ 6466659 w 9266664"/>
              <a:gd name="connsiteY1" fmla="*/ 25983 h 2382833"/>
              <a:gd name="connsiteX2" fmla="*/ 9266664 w 9266664"/>
              <a:gd name="connsiteY2" fmla="*/ 0 h 2382833"/>
              <a:gd name="connsiteX3" fmla="*/ 9266664 w 9266664"/>
              <a:gd name="connsiteY3" fmla="*/ 2382833 h 2382833"/>
              <a:gd name="connsiteX4" fmla="*/ 0 w 9266664"/>
              <a:gd name="connsiteY4" fmla="*/ 2382833 h 2382833"/>
              <a:gd name="connsiteX5" fmla="*/ 0 w 9266664"/>
              <a:gd name="connsiteY5" fmla="*/ 0 h 2382833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2382833 h 2388362"/>
              <a:gd name="connsiteX6" fmla="*/ 0 w 9266664"/>
              <a:gd name="connsiteY6" fmla="*/ 0 h 2388362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0 h 2388362"/>
              <a:gd name="connsiteX0" fmla="*/ 0 w 4808965"/>
              <a:gd name="connsiteY0" fmla="*/ 2388362 h 2388362"/>
              <a:gd name="connsiteX1" fmla="*/ 2008960 w 4808965"/>
              <a:gd name="connsiteY1" fmla="*/ 25983 h 2388362"/>
              <a:gd name="connsiteX2" fmla="*/ 4808965 w 4808965"/>
              <a:gd name="connsiteY2" fmla="*/ 0 h 2388362"/>
              <a:gd name="connsiteX3" fmla="*/ 4808965 w 4808965"/>
              <a:gd name="connsiteY3" fmla="*/ 2382833 h 2388362"/>
              <a:gd name="connsiteX4" fmla="*/ 0 w 4808965"/>
              <a:gd name="connsiteY4" fmla="*/ 2388362 h 238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965" h="2388362">
                <a:moveTo>
                  <a:pt x="0" y="2388362"/>
                </a:moveTo>
                <a:lnTo>
                  <a:pt x="2008960" y="25983"/>
                </a:lnTo>
                <a:lnTo>
                  <a:pt x="4808965" y="0"/>
                </a:lnTo>
                <a:lnTo>
                  <a:pt x="4808965" y="2382833"/>
                </a:lnTo>
                <a:lnTo>
                  <a:pt x="0" y="238836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" y="2850131"/>
            <a:ext cx="3247725" cy="1157738"/>
          </a:xfrm>
          <a:custGeom>
            <a:avLst/>
            <a:gdLst>
              <a:gd name="connsiteX0" fmla="*/ 0 w 3247725"/>
              <a:gd name="connsiteY0" fmla="*/ 0 h 1157738"/>
              <a:gd name="connsiteX1" fmla="*/ 2668856 w 3247725"/>
              <a:gd name="connsiteY1" fmla="*/ 0 h 1157738"/>
              <a:gd name="connsiteX2" fmla="*/ 3247725 w 3247725"/>
              <a:gd name="connsiteY2" fmla="*/ 578869 h 1157738"/>
              <a:gd name="connsiteX3" fmla="*/ 2668856 w 3247725"/>
              <a:gd name="connsiteY3" fmla="*/ 1157738 h 1157738"/>
              <a:gd name="connsiteX4" fmla="*/ 0 w 3247725"/>
              <a:gd name="connsiteY4" fmla="*/ 1157738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7725" h="1157738">
                <a:moveTo>
                  <a:pt x="0" y="0"/>
                </a:moveTo>
                <a:lnTo>
                  <a:pt x="2668856" y="0"/>
                </a:lnTo>
                <a:cubicBezTo>
                  <a:pt x="2988557" y="0"/>
                  <a:pt x="3247725" y="259168"/>
                  <a:pt x="3247725" y="578869"/>
                </a:cubicBezTo>
                <a:cubicBezTo>
                  <a:pt x="3247725" y="898570"/>
                  <a:pt x="2988557" y="1157738"/>
                  <a:pt x="2668856" y="1157738"/>
                </a:cubicBezTo>
                <a:lnTo>
                  <a:pt x="0" y="115773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8932496" y="2850131"/>
            <a:ext cx="3259501" cy="1157738"/>
          </a:xfrm>
          <a:custGeom>
            <a:avLst/>
            <a:gdLst>
              <a:gd name="connsiteX0" fmla="*/ 578869 w 3259501"/>
              <a:gd name="connsiteY0" fmla="*/ 0 h 1157738"/>
              <a:gd name="connsiteX1" fmla="*/ 3259501 w 3259501"/>
              <a:gd name="connsiteY1" fmla="*/ 0 h 1157738"/>
              <a:gd name="connsiteX2" fmla="*/ 3259501 w 3259501"/>
              <a:gd name="connsiteY2" fmla="*/ 1157738 h 1157738"/>
              <a:gd name="connsiteX3" fmla="*/ 578869 w 3259501"/>
              <a:gd name="connsiteY3" fmla="*/ 1157738 h 1157738"/>
              <a:gd name="connsiteX4" fmla="*/ 0 w 3259501"/>
              <a:gd name="connsiteY4" fmla="*/ 578869 h 1157738"/>
              <a:gd name="connsiteX5" fmla="*/ 578869 w 3259501"/>
              <a:gd name="connsiteY5" fmla="*/ 0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9501" h="1157738">
                <a:moveTo>
                  <a:pt x="578869" y="0"/>
                </a:moveTo>
                <a:lnTo>
                  <a:pt x="3259501" y="0"/>
                </a:lnTo>
                <a:lnTo>
                  <a:pt x="3259501" y="1157738"/>
                </a:lnTo>
                <a:lnTo>
                  <a:pt x="578869" y="1157738"/>
                </a:lnTo>
                <a:cubicBezTo>
                  <a:pt x="259168" y="1157738"/>
                  <a:pt x="0" y="898570"/>
                  <a:pt x="0" y="578869"/>
                </a:cubicBezTo>
                <a:cubicBezTo>
                  <a:pt x="0" y="259168"/>
                  <a:pt x="259168" y="0"/>
                  <a:pt x="578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18673" y="311932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noProof="0">
                <a:solidFill>
                  <a:schemeClr val="accent1"/>
                </a:solidFill>
                <a:cs typeface="+mn-ea"/>
                <a:sym typeface="+mn-lt"/>
              </a:rPr>
              <a:t>功能模块设计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61851" y="1962681"/>
            <a:ext cx="126829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endParaRPr kumimoji="0" lang="zh-CN" altLang="en-US" sz="7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920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28" grpId="0" animBg="1"/>
      <p:bldP spid="27" grpId="0" animBg="1"/>
      <p:bldP spid="1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 rot="1800000">
            <a:off x="6738833" y="3848236"/>
            <a:ext cx="1625387" cy="644657"/>
          </a:xfrm>
          <a:custGeom>
            <a:avLst/>
            <a:gdLst>
              <a:gd name="connsiteX0" fmla="*/ 0 w 1789598"/>
              <a:gd name="connsiteY0" fmla="*/ 0 h 634275"/>
              <a:gd name="connsiteX1" fmla="*/ 1789598 w 1789598"/>
              <a:gd name="connsiteY1" fmla="*/ 0 h 634275"/>
              <a:gd name="connsiteX2" fmla="*/ 1789598 w 1789598"/>
              <a:gd name="connsiteY2" fmla="*/ 634275 h 634275"/>
              <a:gd name="connsiteX3" fmla="*/ 0 w 1789598"/>
              <a:gd name="connsiteY3" fmla="*/ 634275 h 634275"/>
              <a:gd name="connsiteX4" fmla="*/ 0 w 1789598"/>
              <a:gd name="connsiteY4" fmla="*/ 0 h 634275"/>
              <a:gd name="connsiteX0" fmla="*/ 0 w 1789598"/>
              <a:gd name="connsiteY0" fmla="*/ 9762 h 644037"/>
              <a:gd name="connsiteX1" fmla="*/ 204464 w 1789598"/>
              <a:gd name="connsiteY1" fmla="*/ 0 h 644037"/>
              <a:gd name="connsiteX2" fmla="*/ 1789598 w 1789598"/>
              <a:gd name="connsiteY2" fmla="*/ 9762 h 644037"/>
              <a:gd name="connsiteX3" fmla="*/ 1789598 w 1789598"/>
              <a:gd name="connsiteY3" fmla="*/ 644037 h 644037"/>
              <a:gd name="connsiteX4" fmla="*/ 0 w 1789598"/>
              <a:gd name="connsiteY4" fmla="*/ 644037 h 644037"/>
              <a:gd name="connsiteX5" fmla="*/ 0 w 1789598"/>
              <a:gd name="connsiteY5" fmla="*/ 9762 h 644037"/>
              <a:gd name="connsiteX0" fmla="*/ 0 w 1789598"/>
              <a:gd name="connsiteY0" fmla="*/ 9762 h 644657"/>
              <a:gd name="connsiteX1" fmla="*/ 204464 w 1789598"/>
              <a:gd name="connsiteY1" fmla="*/ 0 h 644657"/>
              <a:gd name="connsiteX2" fmla="*/ 1789598 w 1789598"/>
              <a:gd name="connsiteY2" fmla="*/ 9762 h 644657"/>
              <a:gd name="connsiteX3" fmla="*/ 1789598 w 1789598"/>
              <a:gd name="connsiteY3" fmla="*/ 644037 h 644657"/>
              <a:gd name="connsiteX4" fmla="*/ 164211 w 1789598"/>
              <a:gd name="connsiteY4" fmla="*/ 644657 h 644657"/>
              <a:gd name="connsiteX5" fmla="*/ 0 w 1789598"/>
              <a:gd name="connsiteY5" fmla="*/ 644037 h 644657"/>
              <a:gd name="connsiteX6" fmla="*/ 0 w 1789598"/>
              <a:gd name="connsiteY6" fmla="*/ 9762 h 644657"/>
              <a:gd name="connsiteX0" fmla="*/ 0 w 1789598"/>
              <a:gd name="connsiteY0" fmla="*/ 9762 h 644657"/>
              <a:gd name="connsiteX1" fmla="*/ 204464 w 1789598"/>
              <a:gd name="connsiteY1" fmla="*/ 0 h 644657"/>
              <a:gd name="connsiteX2" fmla="*/ 1789598 w 1789598"/>
              <a:gd name="connsiteY2" fmla="*/ 9762 h 644657"/>
              <a:gd name="connsiteX3" fmla="*/ 1789598 w 1789598"/>
              <a:gd name="connsiteY3" fmla="*/ 644037 h 644657"/>
              <a:gd name="connsiteX4" fmla="*/ 164211 w 1789598"/>
              <a:gd name="connsiteY4" fmla="*/ 644657 h 644657"/>
              <a:gd name="connsiteX5" fmla="*/ 0 w 1789598"/>
              <a:gd name="connsiteY5" fmla="*/ 9762 h 644657"/>
              <a:gd name="connsiteX0" fmla="*/ 0 w 1625387"/>
              <a:gd name="connsiteY0" fmla="*/ 644657 h 644657"/>
              <a:gd name="connsiteX1" fmla="*/ 40253 w 1625387"/>
              <a:gd name="connsiteY1" fmla="*/ 0 h 644657"/>
              <a:gd name="connsiteX2" fmla="*/ 1625387 w 1625387"/>
              <a:gd name="connsiteY2" fmla="*/ 9762 h 644657"/>
              <a:gd name="connsiteX3" fmla="*/ 1625387 w 1625387"/>
              <a:gd name="connsiteY3" fmla="*/ 644037 h 644657"/>
              <a:gd name="connsiteX4" fmla="*/ 0 w 1625387"/>
              <a:gd name="connsiteY4" fmla="*/ 644657 h 64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387" h="644657">
                <a:moveTo>
                  <a:pt x="0" y="644657"/>
                </a:moveTo>
                <a:lnTo>
                  <a:pt x="40253" y="0"/>
                </a:lnTo>
                <a:lnTo>
                  <a:pt x="1625387" y="9762"/>
                </a:lnTo>
                <a:lnTo>
                  <a:pt x="1625387" y="644037"/>
                </a:lnTo>
                <a:lnTo>
                  <a:pt x="0" y="644657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矩形 44"/>
          <p:cNvSpPr/>
          <p:nvPr/>
        </p:nvSpPr>
        <p:spPr>
          <a:xfrm rot="1800000">
            <a:off x="6738834" y="4773145"/>
            <a:ext cx="1625387" cy="644657"/>
          </a:xfrm>
          <a:custGeom>
            <a:avLst/>
            <a:gdLst>
              <a:gd name="connsiteX0" fmla="*/ 0 w 1789598"/>
              <a:gd name="connsiteY0" fmla="*/ 0 h 634275"/>
              <a:gd name="connsiteX1" fmla="*/ 1789598 w 1789598"/>
              <a:gd name="connsiteY1" fmla="*/ 0 h 634275"/>
              <a:gd name="connsiteX2" fmla="*/ 1789598 w 1789598"/>
              <a:gd name="connsiteY2" fmla="*/ 634275 h 634275"/>
              <a:gd name="connsiteX3" fmla="*/ 0 w 1789598"/>
              <a:gd name="connsiteY3" fmla="*/ 634275 h 634275"/>
              <a:gd name="connsiteX4" fmla="*/ 0 w 1789598"/>
              <a:gd name="connsiteY4" fmla="*/ 0 h 634275"/>
              <a:gd name="connsiteX0" fmla="*/ 0 w 1789598"/>
              <a:gd name="connsiteY0" fmla="*/ 9762 h 644037"/>
              <a:gd name="connsiteX1" fmla="*/ 204464 w 1789598"/>
              <a:gd name="connsiteY1" fmla="*/ 0 h 644037"/>
              <a:gd name="connsiteX2" fmla="*/ 1789598 w 1789598"/>
              <a:gd name="connsiteY2" fmla="*/ 9762 h 644037"/>
              <a:gd name="connsiteX3" fmla="*/ 1789598 w 1789598"/>
              <a:gd name="connsiteY3" fmla="*/ 644037 h 644037"/>
              <a:gd name="connsiteX4" fmla="*/ 0 w 1789598"/>
              <a:gd name="connsiteY4" fmla="*/ 644037 h 644037"/>
              <a:gd name="connsiteX5" fmla="*/ 0 w 1789598"/>
              <a:gd name="connsiteY5" fmla="*/ 9762 h 644037"/>
              <a:gd name="connsiteX0" fmla="*/ 0 w 1789598"/>
              <a:gd name="connsiteY0" fmla="*/ 9762 h 644657"/>
              <a:gd name="connsiteX1" fmla="*/ 204464 w 1789598"/>
              <a:gd name="connsiteY1" fmla="*/ 0 h 644657"/>
              <a:gd name="connsiteX2" fmla="*/ 1789598 w 1789598"/>
              <a:gd name="connsiteY2" fmla="*/ 9762 h 644657"/>
              <a:gd name="connsiteX3" fmla="*/ 1789598 w 1789598"/>
              <a:gd name="connsiteY3" fmla="*/ 644037 h 644657"/>
              <a:gd name="connsiteX4" fmla="*/ 164211 w 1789598"/>
              <a:gd name="connsiteY4" fmla="*/ 644657 h 644657"/>
              <a:gd name="connsiteX5" fmla="*/ 0 w 1789598"/>
              <a:gd name="connsiteY5" fmla="*/ 644037 h 644657"/>
              <a:gd name="connsiteX6" fmla="*/ 0 w 1789598"/>
              <a:gd name="connsiteY6" fmla="*/ 9762 h 644657"/>
              <a:gd name="connsiteX0" fmla="*/ 0 w 1789598"/>
              <a:gd name="connsiteY0" fmla="*/ 9762 h 644657"/>
              <a:gd name="connsiteX1" fmla="*/ 204464 w 1789598"/>
              <a:gd name="connsiteY1" fmla="*/ 0 h 644657"/>
              <a:gd name="connsiteX2" fmla="*/ 1789598 w 1789598"/>
              <a:gd name="connsiteY2" fmla="*/ 9762 h 644657"/>
              <a:gd name="connsiteX3" fmla="*/ 1789598 w 1789598"/>
              <a:gd name="connsiteY3" fmla="*/ 644037 h 644657"/>
              <a:gd name="connsiteX4" fmla="*/ 164211 w 1789598"/>
              <a:gd name="connsiteY4" fmla="*/ 644657 h 644657"/>
              <a:gd name="connsiteX5" fmla="*/ 0 w 1789598"/>
              <a:gd name="connsiteY5" fmla="*/ 9762 h 644657"/>
              <a:gd name="connsiteX0" fmla="*/ 0 w 1625387"/>
              <a:gd name="connsiteY0" fmla="*/ 644657 h 644657"/>
              <a:gd name="connsiteX1" fmla="*/ 40253 w 1625387"/>
              <a:gd name="connsiteY1" fmla="*/ 0 h 644657"/>
              <a:gd name="connsiteX2" fmla="*/ 1625387 w 1625387"/>
              <a:gd name="connsiteY2" fmla="*/ 9762 h 644657"/>
              <a:gd name="connsiteX3" fmla="*/ 1625387 w 1625387"/>
              <a:gd name="connsiteY3" fmla="*/ 644037 h 644657"/>
              <a:gd name="connsiteX4" fmla="*/ 0 w 1625387"/>
              <a:gd name="connsiteY4" fmla="*/ 644657 h 64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387" h="644657">
                <a:moveTo>
                  <a:pt x="0" y="644657"/>
                </a:moveTo>
                <a:lnTo>
                  <a:pt x="40253" y="0"/>
                </a:lnTo>
                <a:lnTo>
                  <a:pt x="1625387" y="9762"/>
                </a:lnTo>
                <a:lnTo>
                  <a:pt x="1625387" y="644037"/>
                </a:lnTo>
                <a:lnTo>
                  <a:pt x="0" y="644657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7" name="矩形 44"/>
          <p:cNvSpPr/>
          <p:nvPr/>
        </p:nvSpPr>
        <p:spPr>
          <a:xfrm rot="1800000">
            <a:off x="9096272" y="3848236"/>
            <a:ext cx="1625387" cy="644657"/>
          </a:xfrm>
          <a:custGeom>
            <a:avLst/>
            <a:gdLst>
              <a:gd name="connsiteX0" fmla="*/ 0 w 1789598"/>
              <a:gd name="connsiteY0" fmla="*/ 0 h 634275"/>
              <a:gd name="connsiteX1" fmla="*/ 1789598 w 1789598"/>
              <a:gd name="connsiteY1" fmla="*/ 0 h 634275"/>
              <a:gd name="connsiteX2" fmla="*/ 1789598 w 1789598"/>
              <a:gd name="connsiteY2" fmla="*/ 634275 h 634275"/>
              <a:gd name="connsiteX3" fmla="*/ 0 w 1789598"/>
              <a:gd name="connsiteY3" fmla="*/ 634275 h 634275"/>
              <a:gd name="connsiteX4" fmla="*/ 0 w 1789598"/>
              <a:gd name="connsiteY4" fmla="*/ 0 h 634275"/>
              <a:gd name="connsiteX0" fmla="*/ 0 w 1789598"/>
              <a:gd name="connsiteY0" fmla="*/ 9762 h 644037"/>
              <a:gd name="connsiteX1" fmla="*/ 204464 w 1789598"/>
              <a:gd name="connsiteY1" fmla="*/ 0 h 644037"/>
              <a:gd name="connsiteX2" fmla="*/ 1789598 w 1789598"/>
              <a:gd name="connsiteY2" fmla="*/ 9762 h 644037"/>
              <a:gd name="connsiteX3" fmla="*/ 1789598 w 1789598"/>
              <a:gd name="connsiteY3" fmla="*/ 644037 h 644037"/>
              <a:gd name="connsiteX4" fmla="*/ 0 w 1789598"/>
              <a:gd name="connsiteY4" fmla="*/ 644037 h 644037"/>
              <a:gd name="connsiteX5" fmla="*/ 0 w 1789598"/>
              <a:gd name="connsiteY5" fmla="*/ 9762 h 644037"/>
              <a:gd name="connsiteX0" fmla="*/ 0 w 1789598"/>
              <a:gd name="connsiteY0" fmla="*/ 9762 h 644657"/>
              <a:gd name="connsiteX1" fmla="*/ 204464 w 1789598"/>
              <a:gd name="connsiteY1" fmla="*/ 0 h 644657"/>
              <a:gd name="connsiteX2" fmla="*/ 1789598 w 1789598"/>
              <a:gd name="connsiteY2" fmla="*/ 9762 h 644657"/>
              <a:gd name="connsiteX3" fmla="*/ 1789598 w 1789598"/>
              <a:gd name="connsiteY3" fmla="*/ 644037 h 644657"/>
              <a:gd name="connsiteX4" fmla="*/ 164211 w 1789598"/>
              <a:gd name="connsiteY4" fmla="*/ 644657 h 644657"/>
              <a:gd name="connsiteX5" fmla="*/ 0 w 1789598"/>
              <a:gd name="connsiteY5" fmla="*/ 644037 h 644657"/>
              <a:gd name="connsiteX6" fmla="*/ 0 w 1789598"/>
              <a:gd name="connsiteY6" fmla="*/ 9762 h 644657"/>
              <a:gd name="connsiteX0" fmla="*/ 0 w 1789598"/>
              <a:gd name="connsiteY0" fmla="*/ 9762 h 644657"/>
              <a:gd name="connsiteX1" fmla="*/ 204464 w 1789598"/>
              <a:gd name="connsiteY1" fmla="*/ 0 h 644657"/>
              <a:gd name="connsiteX2" fmla="*/ 1789598 w 1789598"/>
              <a:gd name="connsiteY2" fmla="*/ 9762 h 644657"/>
              <a:gd name="connsiteX3" fmla="*/ 1789598 w 1789598"/>
              <a:gd name="connsiteY3" fmla="*/ 644037 h 644657"/>
              <a:gd name="connsiteX4" fmla="*/ 164211 w 1789598"/>
              <a:gd name="connsiteY4" fmla="*/ 644657 h 644657"/>
              <a:gd name="connsiteX5" fmla="*/ 0 w 1789598"/>
              <a:gd name="connsiteY5" fmla="*/ 9762 h 644657"/>
              <a:gd name="connsiteX0" fmla="*/ 0 w 1625387"/>
              <a:gd name="connsiteY0" fmla="*/ 644657 h 644657"/>
              <a:gd name="connsiteX1" fmla="*/ 40253 w 1625387"/>
              <a:gd name="connsiteY1" fmla="*/ 0 h 644657"/>
              <a:gd name="connsiteX2" fmla="*/ 1625387 w 1625387"/>
              <a:gd name="connsiteY2" fmla="*/ 9762 h 644657"/>
              <a:gd name="connsiteX3" fmla="*/ 1625387 w 1625387"/>
              <a:gd name="connsiteY3" fmla="*/ 644037 h 644657"/>
              <a:gd name="connsiteX4" fmla="*/ 0 w 1625387"/>
              <a:gd name="connsiteY4" fmla="*/ 644657 h 64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387" h="644657">
                <a:moveTo>
                  <a:pt x="0" y="644657"/>
                </a:moveTo>
                <a:lnTo>
                  <a:pt x="40253" y="0"/>
                </a:lnTo>
                <a:lnTo>
                  <a:pt x="1625387" y="9762"/>
                </a:lnTo>
                <a:lnTo>
                  <a:pt x="1625387" y="644037"/>
                </a:lnTo>
                <a:lnTo>
                  <a:pt x="0" y="644657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8" name="矩形 44"/>
          <p:cNvSpPr/>
          <p:nvPr/>
        </p:nvSpPr>
        <p:spPr>
          <a:xfrm rot="1800000">
            <a:off x="9096273" y="4773145"/>
            <a:ext cx="1625387" cy="644657"/>
          </a:xfrm>
          <a:custGeom>
            <a:avLst/>
            <a:gdLst>
              <a:gd name="connsiteX0" fmla="*/ 0 w 1789598"/>
              <a:gd name="connsiteY0" fmla="*/ 0 h 634275"/>
              <a:gd name="connsiteX1" fmla="*/ 1789598 w 1789598"/>
              <a:gd name="connsiteY1" fmla="*/ 0 h 634275"/>
              <a:gd name="connsiteX2" fmla="*/ 1789598 w 1789598"/>
              <a:gd name="connsiteY2" fmla="*/ 634275 h 634275"/>
              <a:gd name="connsiteX3" fmla="*/ 0 w 1789598"/>
              <a:gd name="connsiteY3" fmla="*/ 634275 h 634275"/>
              <a:gd name="connsiteX4" fmla="*/ 0 w 1789598"/>
              <a:gd name="connsiteY4" fmla="*/ 0 h 634275"/>
              <a:gd name="connsiteX0" fmla="*/ 0 w 1789598"/>
              <a:gd name="connsiteY0" fmla="*/ 9762 h 644037"/>
              <a:gd name="connsiteX1" fmla="*/ 204464 w 1789598"/>
              <a:gd name="connsiteY1" fmla="*/ 0 h 644037"/>
              <a:gd name="connsiteX2" fmla="*/ 1789598 w 1789598"/>
              <a:gd name="connsiteY2" fmla="*/ 9762 h 644037"/>
              <a:gd name="connsiteX3" fmla="*/ 1789598 w 1789598"/>
              <a:gd name="connsiteY3" fmla="*/ 644037 h 644037"/>
              <a:gd name="connsiteX4" fmla="*/ 0 w 1789598"/>
              <a:gd name="connsiteY4" fmla="*/ 644037 h 644037"/>
              <a:gd name="connsiteX5" fmla="*/ 0 w 1789598"/>
              <a:gd name="connsiteY5" fmla="*/ 9762 h 644037"/>
              <a:gd name="connsiteX0" fmla="*/ 0 w 1789598"/>
              <a:gd name="connsiteY0" fmla="*/ 9762 h 644657"/>
              <a:gd name="connsiteX1" fmla="*/ 204464 w 1789598"/>
              <a:gd name="connsiteY1" fmla="*/ 0 h 644657"/>
              <a:gd name="connsiteX2" fmla="*/ 1789598 w 1789598"/>
              <a:gd name="connsiteY2" fmla="*/ 9762 h 644657"/>
              <a:gd name="connsiteX3" fmla="*/ 1789598 w 1789598"/>
              <a:gd name="connsiteY3" fmla="*/ 644037 h 644657"/>
              <a:gd name="connsiteX4" fmla="*/ 164211 w 1789598"/>
              <a:gd name="connsiteY4" fmla="*/ 644657 h 644657"/>
              <a:gd name="connsiteX5" fmla="*/ 0 w 1789598"/>
              <a:gd name="connsiteY5" fmla="*/ 644037 h 644657"/>
              <a:gd name="connsiteX6" fmla="*/ 0 w 1789598"/>
              <a:gd name="connsiteY6" fmla="*/ 9762 h 644657"/>
              <a:gd name="connsiteX0" fmla="*/ 0 w 1789598"/>
              <a:gd name="connsiteY0" fmla="*/ 9762 h 644657"/>
              <a:gd name="connsiteX1" fmla="*/ 204464 w 1789598"/>
              <a:gd name="connsiteY1" fmla="*/ 0 h 644657"/>
              <a:gd name="connsiteX2" fmla="*/ 1789598 w 1789598"/>
              <a:gd name="connsiteY2" fmla="*/ 9762 h 644657"/>
              <a:gd name="connsiteX3" fmla="*/ 1789598 w 1789598"/>
              <a:gd name="connsiteY3" fmla="*/ 644037 h 644657"/>
              <a:gd name="connsiteX4" fmla="*/ 164211 w 1789598"/>
              <a:gd name="connsiteY4" fmla="*/ 644657 h 644657"/>
              <a:gd name="connsiteX5" fmla="*/ 0 w 1789598"/>
              <a:gd name="connsiteY5" fmla="*/ 9762 h 644657"/>
              <a:gd name="connsiteX0" fmla="*/ 0 w 1625387"/>
              <a:gd name="connsiteY0" fmla="*/ 644657 h 644657"/>
              <a:gd name="connsiteX1" fmla="*/ 40253 w 1625387"/>
              <a:gd name="connsiteY1" fmla="*/ 0 h 644657"/>
              <a:gd name="connsiteX2" fmla="*/ 1625387 w 1625387"/>
              <a:gd name="connsiteY2" fmla="*/ 9762 h 644657"/>
              <a:gd name="connsiteX3" fmla="*/ 1625387 w 1625387"/>
              <a:gd name="connsiteY3" fmla="*/ 644037 h 644657"/>
              <a:gd name="connsiteX4" fmla="*/ 0 w 1625387"/>
              <a:gd name="connsiteY4" fmla="*/ 644657 h 64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387" h="644657">
                <a:moveTo>
                  <a:pt x="0" y="644657"/>
                </a:moveTo>
                <a:lnTo>
                  <a:pt x="40253" y="0"/>
                </a:lnTo>
                <a:lnTo>
                  <a:pt x="1625387" y="9762"/>
                </a:lnTo>
                <a:lnTo>
                  <a:pt x="1625387" y="644037"/>
                </a:lnTo>
                <a:lnTo>
                  <a:pt x="0" y="644657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9091398" y="4479484"/>
            <a:ext cx="201926" cy="380622"/>
          </a:xfrm>
          <a:custGeom>
            <a:avLst/>
            <a:gdLst>
              <a:gd name="connsiteX0" fmla="*/ 128587 w 179388"/>
              <a:gd name="connsiteY0" fmla="*/ 160338 h 338138"/>
              <a:gd name="connsiteX1" fmla="*/ 128587 w 179388"/>
              <a:gd name="connsiteY1" fmla="*/ 231776 h 338138"/>
              <a:gd name="connsiteX2" fmla="*/ 133350 w 179388"/>
              <a:gd name="connsiteY2" fmla="*/ 231776 h 338138"/>
              <a:gd name="connsiteX3" fmla="*/ 134937 w 179388"/>
              <a:gd name="connsiteY3" fmla="*/ 296863 h 338138"/>
              <a:gd name="connsiteX4" fmla="*/ 136525 w 179388"/>
              <a:gd name="connsiteY4" fmla="*/ 231776 h 338138"/>
              <a:gd name="connsiteX5" fmla="*/ 142875 w 179388"/>
              <a:gd name="connsiteY5" fmla="*/ 231776 h 338138"/>
              <a:gd name="connsiteX6" fmla="*/ 142875 w 179388"/>
              <a:gd name="connsiteY6" fmla="*/ 160338 h 338138"/>
              <a:gd name="connsiteX7" fmla="*/ 39687 w 179388"/>
              <a:gd name="connsiteY7" fmla="*/ 160338 h 338138"/>
              <a:gd name="connsiteX8" fmla="*/ 39687 w 179388"/>
              <a:gd name="connsiteY8" fmla="*/ 231776 h 338138"/>
              <a:gd name="connsiteX9" fmla="*/ 44450 w 179388"/>
              <a:gd name="connsiteY9" fmla="*/ 231776 h 338138"/>
              <a:gd name="connsiteX10" fmla="*/ 46037 w 179388"/>
              <a:gd name="connsiteY10" fmla="*/ 296863 h 338138"/>
              <a:gd name="connsiteX11" fmla="*/ 47625 w 179388"/>
              <a:gd name="connsiteY11" fmla="*/ 231776 h 338138"/>
              <a:gd name="connsiteX12" fmla="*/ 52387 w 179388"/>
              <a:gd name="connsiteY12" fmla="*/ 231776 h 338138"/>
              <a:gd name="connsiteX13" fmla="*/ 52387 w 179388"/>
              <a:gd name="connsiteY13" fmla="*/ 160338 h 338138"/>
              <a:gd name="connsiteX14" fmla="*/ 89694 w 179388"/>
              <a:gd name="connsiteY14" fmla="*/ 7938 h 338138"/>
              <a:gd name="connsiteX15" fmla="*/ 34310 w 179388"/>
              <a:gd name="connsiteY15" fmla="*/ 63097 h 338138"/>
              <a:gd name="connsiteX16" fmla="*/ 34310 w 179388"/>
              <a:gd name="connsiteY16" fmla="*/ 132702 h 338138"/>
              <a:gd name="connsiteX17" fmla="*/ 7937 w 179388"/>
              <a:gd name="connsiteY17" fmla="*/ 132702 h 338138"/>
              <a:gd name="connsiteX18" fmla="*/ 7937 w 179388"/>
              <a:gd name="connsiteY18" fmla="*/ 152401 h 338138"/>
              <a:gd name="connsiteX19" fmla="*/ 171450 w 179388"/>
              <a:gd name="connsiteY19" fmla="*/ 152401 h 338138"/>
              <a:gd name="connsiteX20" fmla="*/ 171450 w 179388"/>
              <a:gd name="connsiteY20" fmla="*/ 132702 h 338138"/>
              <a:gd name="connsiteX21" fmla="*/ 145077 w 179388"/>
              <a:gd name="connsiteY21" fmla="*/ 132702 h 338138"/>
              <a:gd name="connsiteX22" fmla="*/ 145077 w 179388"/>
              <a:gd name="connsiteY22" fmla="*/ 63097 h 338138"/>
              <a:gd name="connsiteX23" fmla="*/ 89694 w 179388"/>
              <a:gd name="connsiteY23" fmla="*/ 7938 h 338138"/>
              <a:gd name="connsiteX24" fmla="*/ 89694 w 179388"/>
              <a:gd name="connsiteY24" fmla="*/ 0 h 338138"/>
              <a:gd name="connsiteX25" fmla="*/ 153008 w 179388"/>
              <a:gd name="connsiteY25" fmla="*/ 63401 h 338138"/>
              <a:gd name="connsiteX26" fmla="*/ 153008 w 179388"/>
              <a:gd name="connsiteY26" fmla="*/ 126802 h 338138"/>
              <a:gd name="connsiteX27" fmla="*/ 179388 w 179388"/>
              <a:gd name="connsiteY27" fmla="*/ 126802 h 338138"/>
              <a:gd name="connsiteX28" fmla="*/ 179388 w 179388"/>
              <a:gd name="connsiteY28" fmla="*/ 161144 h 338138"/>
              <a:gd name="connsiteX29" fmla="*/ 150370 w 179388"/>
              <a:gd name="connsiteY29" fmla="*/ 161144 h 338138"/>
              <a:gd name="connsiteX30" fmla="*/ 150370 w 179388"/>
              <a:gd name="connsiteY30" fmla="*/ 240395 h 338138"/>
              <a:gd name="connsiteX31" fmla="*/ 143774 w 179388"/>
              <a:gd name="connsiteY31" fmla="*/ 240395 h 338138"/>
              <a:gd name="connsiteX32" fmla="*/ 142455 w 179388"/>
              <a:gd name="connsiteY32" fmla="*/ 338138 h 338138"/>
              <a:gd name="connsiteX33" fmla="*/ 127946 w 179388"/>
              <a:gd name="connsiteY33" fmla="*/ 338138 h 338138"/>
              <a:gd name="connsiteX34" fmla="*/ 125308 w 179388"/>
              <a:gd name="connsiteY34" fmla="*/ 240395 h 338138"/>
              <a:gd name="connsiteX35" fmla="*/ 120032 w 179388"/>
              <a:gd name="connsiteY35" fmla="*/ 240395 h 338138"/>
              <a:gd name="connsiteX36" fmla="*/ 120032 w 179388"/>
              <a:gd name="connsiteY36" fmla="*/ 161144 h 338138"/>
              <a:gd name="connsiteX37" fmla="*/ 60676 w 179388"/>
              <a:gd name="connsiteY37" fmla="*/ 161144 h 338138"/>
              <a:gd name="connsiteX38" fmla="*/ 60676 w 179388"/>
              <a:gd name="connsiteY38" fmla="*/ 240395 h 338138"/>
              <a:gd name="connsiteX39" fmla="*/ 55399 w 179388"/>
              <a:gd name="connsiteY39" fmla="*/ 240395 h 338138"/>
              <a:gd name="connsiteX40" fmla="*/ 52761 w 179388"/>
              <a:gd name="connsiteY40" fmla="*/ 338138 h 338138"/>
              <a:gd name="connsiteX41" fmla="*/ 39571 w 179388"/>
              <a:gd name="connsiteY41" fmla="*/ 338138 h 338138"/>
              <a:gd name="connsiteX42" fmla="*/ 36933 w 179388"/>
              <a:gd name="connsiteY42" fmla="*/ 240395 h 338138"/>
              <a:gd name="connsiteX43" fmla="*/ 31657 w 179388"/>
              <a:gd name="connsiteY43" fmla="*/ 240395 h 338138"/>
              <a:gd name="connsiteX44" fmla="*/ 31657 w 179388"/>
              <a:gd name="connsiteY44" fmla="*/ 161144 h 338138"/>
              <a:gd name="connsiteX45" fmla="*/ 0 w 179388"/>
              <a:gd name="connsiteY45" fmla="*/ 161144 h 338138"/>
              <a:gd name="connsiteX46" fmla="*/ 0 w 179388"/>
              <a:gd name="connsiteY46" fmla="*/ 126802 h 338138"/>
              <a:gd name="connsiteX47" fmla="*/ 26381 w 179388"/>
              <a:gd name="connsiteY47" fmla="*/ 126802 h 338138"/>
              <a:gd name="connsiteX48" fmla="*/ 26381 w 179388"/>
              <a:gd name="connsiteY48" fmla="*/ 63401 h 338138"/>
              <a:gd name="connsiteX49" fmla="*/ 89694 w 179388"/>
              <a:gd name="connsiteY49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79388" h="338138">
                <a:moveTo>
                  <a:pt x="128587" y="160338"/>
                </a:moveTo>
                <a:lnTo>
                  <a:pt x="128587" y="231776"/>
                </a:lnTo>
                <a:lnTo>
                  <a:pt x="133350" y="231776"/>
                </a:lnTo>
                <a:lnTo>
                  <a:pt x="134937" y="296863"/>
                </a:lnTo>
                <a:lnTo>
                  <a:pt x="136525" y="231776"/>
                </a:lnTo>
                <a:lnTo>
                  <a:pt x="142875" y="231776"/>
                </a:lnTo>
                <a:lnTo>
                  <a:pt x="142875" y="160338"/>
                </a:lnTo>
                <a:close/>
                <a:moveTo>
                  <a:pt x="39687" y="160338"/>
                </a:moveTo>
                <a:lnTo>
                  <a:pt x="39687" y="231776"/>
                </a:lnTo>
                <a:lnTo>
                  <a:pt x="44450" y="231776"/>
                </a:lnTo>
                <a:lnTo>
                  <a:pt x="46037" y="296863"/>
                </a:lnTo>
                <a:lnTo>
                  <a:pt x="47625" y="231776"/>
                </a:lnTo>
                <a:lnTo>
                  <a:pt x="52387" y="231776"/>
                </a:lnTo>
                <a:lnTo>
                  <a:pt x="52387" y="160338"/>
                </a:lnTo>
                <a:close/>
                <a:moveTo>
                  <a:pt x="89694" y="7938"/>
                </a:moveTo>
                <a:cubicBezTo>
                  <a:pt x="59365" y="7938"/>
                  <a:pt x="34310" y="32891"/>
                  <a:pt x="34310" y="63097"/>
                </a:cubicBezTo>
                <a:cubicBezTo>
                  <a:pt x="34310" y="63097"/>
                  <a:pt x="34310" y="63097"/>
                  <a:pt x="34310" y="132702"/>
                </a:cubicBezTo>
                <a:cubicBezTo>
                  <a:pt x="34310" y="132702"/>
                  <a:pt x="34310" y="132702"/>
                  <a:pt x="7937" y="132702"/>
                </a:cubicBezTo>
                <a:cubicBezTo>
                  <a:pt x="7937" y="132702"/>
                  <a:pt x="7937" y="132702"/>
                  <a:pt x="7937" y="152401"/>
                </a:cubicBezTo>
                <a:cubicBezTo>
                  <a:pt x="7937" y="152401"/>
                  <a:pt x="7937" y="152401"/>
                  <a:pt x="171450" y="152401"/>
                </a:cubicBezTo>
                <a:cubicBezTo>
                  <a:pt x="171450" y="152401"/>
                  <a:pt x="171450" y="152401"/>
                  <a:pt x="171450" y="132702"/>
                </a:cubicBezTo>
                <a:cubicBezTo>
                  <a:pt x="171450" y="132702"/>
                  <a:pt x="171450" y="132702"/>
                  <a:pt x="145077" y="132702"/>
                </a:cubicBezTo>
                <a:cubicBezTo>
                  <a:pt x="145077" y="132702"/>
                  <a:pt x="145077" y="132702"/>
                  <a:pt x="145077" y="63097"/>
                </a:cubicBezTo>
                <a:cubicBezTo>
                  <a:pt x="145077" y="32891"/>
                  <a:pt x="120023" y="7938"/>
                  <a:pt x="89694" y="7938"/>
                </a:cubicBezTo>
                <a:close/>
                <a:moveTo>
                  <a:pt x="89694" y="0"/>
                </a:moveTo>
                <a:cubicBezTo>
                  <a:pt x="125308" y="0"/>
                  <a:pt x="153008" y="29059"/>
                  <a:pt x="153008" y="63401"/>
                </a:cubicBezTo>
                <a:cubicBezTo>
                  <a:pt x="153008" y="63401"/>
                  <a:pt x="153008" y="63401"/>
                  <a:pt x="153008" y="126802"/>
                </a:cubicBezTo>
                <a:lnTo>
                  <a:pt x="179388" y="126802"/>
                </a:lnTo>
                <a:cubicBezTo>
                  <a:pt x="179388" y="126802"/>
                  <a:pt x="179388" y="126802"/>
                  <a:pt x="179388" y="161144"/>
                </a:cubicBezTo>
                <a:cubicBezTo>
                  <a:pt x="179388" y="161144"/>
                  <a:pt x="179388" y="161144"/>
                  <a:pt x="150370" y="161144"/>
                </a:cubicBezTo>
                <a:cubicBezTo>
                  <a:pt x="150370" y="161144"/>
                  <a:pt x="150370" y="161144"/>
                  <a:pt x="150370" y="240395"/>
                </a:cubicBezTo>
                <a:cubicBezTo>
                  <a:pt x="150370" y="240395"/>
                  <a:pt x="150370" y="240395"/>
                  <a:pt x="143774" y="240395"/>
                </a:cubicBezTo>
                <a:cubicBezTo>
                  <a:pt x="143774" y="240395"/>
                  <a:pt x="143774" y="240395"/>
                  <a:pt x="142455" y="338138"/>
                </a:cubicBezTo>
                <a:cubicBezTo>
                  <a:pt x="142455" y="338138"/>
                  <a:pt x="142455" y="338138"/>
                  <a:pt x="127946" y="338138"/>
                </a:cubicBezTo>
                <a:cubicBezTo>
                  <a:pt x="127946" y="338138"/>
                  <a:pt x="127946" y="338138"/>
                  <a:pt x="125308" y="240395"/>
                </a:cubicBezTo>
                <a:cubicBezTo>
                  <a:pt x="125308" y="240395"/>
                  <a:pt x="125308" y="240395"/>
                  <a:pt x="120032" y="240395"/>
                </a:cubicBezTo>
                <a:cubicBezTo>
                  <a:pt x="120032" y="240395"/>
                  <a:pt x="120032" y="240395"/>
                  <a:pt x="120032" y="161144"/>
                </a:cubicBezTo>
                <a:cubicBezTo>
                  <a:pt x="120032" y="161144"/>
                  <a:pt x="120032" y="161144"/>
                  <a:pt x="60676" y="161144"/>
                </a:cubicBezTo>
                <a:cubicBezTo>
                  <a:pt x="60676" y="161144"/>
                  <a:pt x="60676" y="161144"/>
                  <a:pt x="60676" y="240395"/>
                </a:cubicBezTo>
                <a:cubicBezTo>
                  <a:pt x="60676" y="240395"/>
                  <a:pt x="60676" y="240395"/>
                  <a:pt x="55399" y="240395"/>
                </a:cubicBezTo>
                <a:cubicBezTo>
                  <a:pt x="55399" y="240395"/>
                  <a:pt x="55399" y="240395"/>
                  <a:pt x="52761" y="338138"/>
                </a:cubicBezTo>
                <a:cubicBezTo>
                  <a:pt x="52761" y="338138"/>
                  <a:pt x="52761" y="338138"/>
                  <a:pt x="39571" y="338138"/>
                </a:cubicBezTo>
                <a:cubicBezTo>
                  <a:pt x="39571" y="338138"/>
                  <a:pt x="39571" y="338138"/>
                  <a:pt x="36933" y="240395"/>
                </a:cubicBezTo>
                <a:cubicBezTo>
                  <a:pt x="36933" y="240395"/>
                  <a:pt x="36933" y="240395"/>
                  <a:pt x="31657" y="240395"/>
                </a:cubicBezTo>
                <a:cubicBezTo>
                  <a:pt x="31657" y="240395"/>
                  <a:pt x="31657" y="240395"/>
                  <a:pt x="31657" y="161144"/>
                </a:cubicBezTo>
                <a:cubicBezTo>
                  <a:pt x="31657" y="161144"/>
                  <a:pt x="31657" y="161144"/>
                  <a:pt x="0" y="161144"/>
                </a:cubicBezTo>
                <a:cubicBezTo>
                  <a:pt x="0" y="161144"/>
                  <a:pt x="0" y="161144"/>
                  <a:pt x="0" y="126802"/>
                </a:cubicBezTo>
                <a:cubicBezTo>
                  <a:pt x="0" y="126802"/>
                  <a:pt x="0" y="126802"/>
                  <a:pt x="26381" y="126802"/>
                </a:cubicBezTo>
                <a:cubicBezTo>
                  <a:pt x="26381" y="126802"/>
                  <a:pt x="26381" y="126802"/>
                  <a:pt x="26381" y="63401"/>
                </a:cubicBezTo>
                <a:cubicBezTo>
                  <a:pt x="26381" y="29059"/>
                  <a:pt x="54080" y="0"/>
                  <a:pt x="89694" y="0"/>
                </a:cubicBezTo>
                <a:close/>
              </a:path>
            </a:pathLst>
          </a:custGeom>
          <a:solidFill>
            <a:schemeClr val="bg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32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92345" y="33268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客户端子系统模块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7B3A5B-5232-4EE3-B2D9-44A38CD50F09}"/>
              </a:ext>
            </a:extLst>
          </p:cNvPr>
          <p:cNvSpPr txBox="1"/>
          <p:nvPr/>
        </p:nvSpPr>
        <p:spPr>
          <a:xfrm>
            <a:off x="792345" y="1049236"/>
            <a:ext cx="3058936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+mj-lt"/>
              </a:rPr>
              <a:t>一、通用模块</a:t>
            </a:r>
            <a:endParaRPr lang="en-US" altLang="zh-CN" sz="2400" b="1">
              <a:latin typeface="+mj-lt"/>
            </a:endParaRPr>
          </a:p>
          <a:p>
            <a:endParaRPr lang="en-US" altLang="zh-CN"/>
          </a:p>
          <a:p>
            <a:r>
              <a:rPr lang="en-US" altLang="zh-CN" sz="2000"/>
              <a:t>1.</a:t>
            </a:r>
            <a:r>
              <a:rPr lang="zh-CN" altLang="zh-CN" sz="2000" ker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用户登录</a:t>
            </a:r>
            <a:endParaRPr lang="en-US" altLang="zh-CN" sz="2000" ker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000" ker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用户修改密码</a:t>
            </a:r>
            <a:endParaRPr lang="en-US" altLang="zh-CN" sz="2000" ker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000" ker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用户查看个人信息</a:t>
            </a:r>
            <a:endParaRPr lang="en-US" altLang="zh-CN" sz="2000" ker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>
                <a:latin typeface="+mj-lt"/>
              </a:rPr>
              <a:t>二、教师模块</a:t>
            </a:r>
            <a:endParaRPr lang="en-US" altLang="zh-CN" sz="2400" b="1">
              <a:latin typeface="+mj-lt"/>
            </a:endParaRPr>
          </a:p>
          <a:p>
            <a:endParaRPr lang="en-US" altLang="zh-CN" sz="2000" b="1">
              <a:latin typeface="+mj-lt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教师发布作业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教师批改作业及点评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教师选取作业示范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学生分数统计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+mj-lt"/>
              </a:rPr>
              <a:t>三、学生模块</a:t>
            </a:r>
            <a:endParaRPr lang="en-US" altLang="zh-CN" sz="2400" b="1">
              <a:latin typeface="+mj-lt"/>
            </a:endParaRPr>
          </a:p>
          <a:p>
            <a:endParaRPr lang="en-US" altLang="zh-CN" sz="2000" b="1">
              <a:latin typeface="+mj-lt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提交作业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查看作业批改情况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查看作业示范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b="1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6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 rot="1800000">
            <a:off x="2053452" y="3964321"/>
            <a:ext cx="3861212" cy="1398246"/>
          </a:xfrm>
          <a:custGeom>
            <a:avLst/>
            <a:gdLst>
              <a:gd name="connsiteX0" fmla="*/ 0 w 4924579"/>
              <a:gd name="connsiteY0" fmla="*/ 0 h 1381099"/>
              <a:gd name="connsiteX1" fmla="*/ 4924579 w 4924579"/>
              <a:gd name="connsiteY1" fmla="*/ 0 h 1381099"/>
              <a:gd name="connsiteX2" fmla="*/ 4924579 w 4924579"/>
              <a:gd name="connsiteY2" fmla="*/ 1381099 h 1381099"/>
              <a:gd name="connsiteX3" fmla="*/ 0 w 4924579"/>
              <a:gd name="connsiteY3" fmla="*/ 1381099 h 1381099"/>
              <a:gd name="connsiteX4" fmla="*/ 0 w 4924579"/>
              <a:gd name="connsiteY4" fmla="*/ 0 h 1381099"/>
              <a:gd name="connsiteX0" fmla="*/ 0 w 4924579"/>
              <a:gd name="connsiteY0" fmla="*/ 0 h 1381099"/>
              <a:gd name="connsiteX1" fmla="*/ 4924579 w 4924579"/>
              <a:gd name="connsiteY1" fmla="*/ 0 h 1381099"/>
              <a:gd name="connsiteX2" fmla="*/ 4924579 w 4924579"/>
              <a:gd name="connsiteY2" fmla="*/ 1381099 h 1381099"/>
              <a:gd name="connsiteX3" fmla="*/ 1063367 w 4924579"/>
              <a:gd name="connsiteY3" fmla="*/ 1374264 h 1381099"/>
              <a:gd name="connsiteX4" fmla="*/ 0 w 4924579"/>
              <a:gd name="connsiteY4" fmla="*/ 1381099 h 1381099"/>
              <a:gd name="connsiteX5" fmla="*/ 0 w 4924579"/>
              <a:gd name="connsiteY5" fmla="*/ 0 h 1381099"/>
              <a:gd name="connsiteX0" fmla="*/ 0 w 4924579"/>
              <a:gd name="connsiteY0" fmla="*/ 17147 h 1398246"/>
              <a:gd name="connsiteX1" fmla="*/ 1095923 w 4924579"/>
              <a:gd name="connsiteY1" fmla="*/ 0 h 1398246"/>
              <a:gd name="connsiteX2" fmla="*/ 4924579 w 4924579"/>
              <a:gd name="connsiteY2" fmla="*/ 17147 h 1398246"/>
              <a:gd name="connsiteX3" fmla="*/ 4924579 w 4924579"/>
              <a:gd name="connsiteY3" fmla="*/ 1398246 h 1398246"/>
              <a:gd name="connsiteX4" fmla="*/ 1063367 w 4924579"/>
              <a:gd name="connsiteY4" fmla="*/ 1391411 h 1398246"/>
              <a:gd name="connsiteX5" fmla="*/ 0 w 4924579"/>
              <a:gd name="connsiteY5" fmla="*/ 1398246 h 1398246"/>
              <a:gd name="connsiteX6" fmla="*/ 0 w 4924579"/>
              <a:gd name="connsiteY6" fmla="*/ 17147 h 1398246"/>
              <a:gd name="connsiteX0" fmla="*/ 0 w 4924579"/>
              <a:gd name="connsiteY0" fmla="*/ 1398246 h 1398246"/>
              <a:gd name="connsiteX1" fmla="*/ 1095923 w 4924579"/>
              <a:gd name="connsiteY1" fmla="*/ 0 h 1398246"/>
              <a:gd name="connsiteX2" fmla="*/ 4924579 w 4924579"/>
              <a:gd name="connsiteY2" fmla="*/ 17147 h 1398246"/>
              <a:gd name="connsiteX3" fmla="*/ 4924579 w 4924579"/>
              <a:gd name="connsiteY3" fmla="*/ 1398246 h 1398246"/>
              <a:gd name="connsiteX4" fmla="*/ 1063367 w 4924579"/>
              <a:gd name="connsiteY4" fmla="*/ 1391411 h 1398246"/>
              <a:gd name="connsiteX5" fmla="*/ 0 w 4924579"/>
              <a:gd name="connsiteY5" fmla="*/ 1398246 h 1398246"/>
              <a:gd name="connsiteX0" fmla="*/ 0 w 3861212"/>
              <a:gd name="connsiteY0" fmla="*/ 1391411 h 1398246"/>
              <a:gd name="connsiteX1" fmla="*/ 32556 w 3861212"/>
              <a:gd name="connsiteY1" fmla="*/ 0 h 1398246"/>
              <a:gd name="connsiteX2" fmla="*/ 3861212 w 3861212"/>
              <a:gd name="connsiteY2" fmla="*/ 17147 h 1398246"/>
              <a:gd name="connsiteX3" fmla="*/ 3861212 w 3861212"/>
              <a:gd name="connsiteY3" fmla="*/ 1398246 h 1398246"/>
              <a:gd name="connsiteX4" fmla="*/ 0 w 3861212"/>
              <a:gd name="connsiteY4" fmla="*/ 1391411 h 139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1212" h="1398246">
                <a:moveTo>
                  <a:pt x="0" y="1391411"/>
                </a:moveTo>
                <a:lnTo>
                  <a:pt x="32556" y="0"/>
                </a:lnTo>
                <a:lnTo>
                  <a:pt x="3861212" y="17147"/>
                </a:lnTo>
                <a:lnTo>
                  <a:pt x="3861212" y="1398246"/>
                </a:lnTo>
                <a:lnTo>
                  <a:pt x="0" y="139141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7" name="矩形 65"/>
          <p:cNvSpPr/>
          <p:nvPr/>
        </p:nvSpPr>
        <p:spPr>
          <a:xfrm rot="1800000">
            <a:off x="4543664" y="3964321"/>
            <a:ext cx="3861212" cy="1398246"/>
          </a:xfrm>
          <a:custGeom>
            <a:avLst/>
            <a:gdLst>
              <a:gd name="connsiteX0" fmla="*/ 0 w 4924579"/>
              <a:gd name="connsiteY0" fmla="*/ 0 h 1381099"/>
              <a:gd name="connsiteX1" fmla="*/ 4924579 w 4924579"/>
              <a:gd name="connsiteY1" fmla="*/ 0 h 1381099"/>
              <a:gd name="connsiteX2" fmla="*/ 4924579 w 4924579"/>
              <a:gd name="connsiteY2" fmla="*/ 1381099 h 1381099"/>
              <a:gd name="connsiteX3" fmla="*/ 0 w 4924579"/>
              <a:gd name="connsiteY3" fmla="*/ 1381099 h 1381099"/>
              <a:gd name="connsiteX4" fmla="*/ 0 w 4924579"/>
              <a:gd name="connsiteY4" fmla="*/ 0 h 1381099"/>
              <a:gd name="connsiteX0" fmla="*/ 0 w 4924579"/>
              <a:gd name="connsiteY0" fmla="*/ 0 h 1381099"/>
              <a:gd name="connsiteX1" fmla="*/ 4924579 w 4924579"/>
              <a:gd name="connsiteY1" fmla="*/ 0 h 1381099"/>
              <a:gd name="connsiteX2" fmla="*/ 4924579 w 4924579"/>
              <a:gd name="connsiteY2" fmla="*/ 1381099 h 1381099"/>
              <a:gd name="connsiteX3" fmla="*/ 1063367 w 4924579"/>
              <a:gd name="connsiteY3" fmla="*/ 1374264 h 1381099"/>
              <a:gd name="connsiteX4" fmla="*/ 0 w 4924579"/>
              <a:gd name="connsiteY4" fmla="*/ 1381099 h 1381099"/>
              <a:gd name="connsiteX5" fmla="*/ 0 w 4924579"/>
              <a:gd name="connsiteY5" fmla="*/ 0 h 1381099"/>
              <a:gd name="connsiteX0" fmla="*/ 0 w 4924579"/>
              <a:gd name="connsiteY0" fmla="*/ 17147 h 1398246"/>
              <a:gd name="connsiteX1" fmla="*/ 1095923 w 4924579"/>
              <a:gd name="connsiteY1" fmla="*/ 0 h 1398246"/>
              <a:gd name="connsiteX2" fmla="*/ 4924579 w 4924579"/>
              <a:gd name="connsiteY2" fmla="*/ 17147 h 1398246"/>
              <a:gd name="connsiteX3" fmla="*/ 4924579 w 4924579"/>
              <a:gd name="connsiteY3" fmla="*/ 1398246 h 1398246"/>
              <a:gd name="connsiteX4" fmla="*/ 1063367 w 4924579"/>
              <a:gd name="connsiteY4" fmla="*/ 1391411 h 1398246"/>
              <a:gd name="connsiteX5" fmla="*/ 0 w 4924579"/>
              <a:gd name="connsiteY5" fmla="*/ 1398246 h 1398246"/>
              <a:gd name="connsiteX6" fmla="*/ 0 w 4924579"/>
              <a:gd name="connsiteY6" fmla="*/ 17147 h 1398246"/>
              <a:gd name="connsiteX0" fmla="*/ 0 w 4924579"/>
              <a:gd name="connsiteY0" fmla="*/ 1398246 h 1398246"/>
              <a:gd name="connsiteX1" fmla="*/ 1095923 w 4924579"/>
              <a:gd name="connsiteY1" fmla="*/ 0 h 1398246"/>
              <a:gd name="connsiteX2" fmla="*/ 4924579 w 4924579"/>
              <a:gd name="connsiteY2" fmla="*/ 17147 h 1398246"/>
              <a:gd name="connsiteX3" fmla="*/ 4924579 w 4924579"/>
              <a:gd name="connsiteY3" fmla="*/ 1398246 h 1398246"/>
              <a:gd name="connsiteX4" fmla="*/ 1063367 w 4924579"/>
              <a:gd name="connsiteY4" fmla="*/ 1391411 h 1398246"/>
              <a:gd name="connsiteX5" fmla="*/ 0 w 4924579"/>
              <a:gd name="connsiteY5" fmla="*/ 1398246 h 1398246"/>
              <a:gd name="connsiteX0" fmla="*/ 0 w 3861212"/>
              <a:gd name="connsiteY0" fmla="*/ 1391411 h 1398246"/>
              <a:gd name="connsiteX1" fmla="*/ 32556 w 3861212"/>
              <a:gd name="connsiteY1" fmla="*/ 0 h 1398246"/>
              <a:gd name="connsiteX2" fmla="*/ 3861212 w 3861212"/>
              <a:gd name="connsiteY2" fmla="*/ 17147 h 1398246"/>
              <a:gd name="connsiteX3" fmla="*/ 3861212 w 3861212"/>
              <a:gd name="connsiteY3" fmla="*/ 1398246 h 1398246"/>
              <a:gd name="connsiteX4" fmla="*/ 0 w 3861212"/>
              <a:gd name="connsiteY4" fmla="*/ 1391411 h 139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1212" h="1398246">
                <a:moveTo>
                  <a:pt x="0" y="1391411"/>
                </a:moveTo>
                <a:lnTo>
                  <a:pt x="32556" y="0"/>
                </a:lnTo>
                <a:lnTo>
                  <a:pt x="3861212" y="17147"/>
                </a:lnTo>
                <a:lnTo>
                  <a:pt x="3861212" y="1398246"/>
                </a:lnTo>
                <a:lnTo>
                  <a:pt x="0" y="139141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8" name="矩形 65"/>
          <p:cNvSpPr/>
          <p:nvPr/>
        </p:nvSpPr>
        <p:spPr>
          <a:xfrm rot="1800000">
            <a:off x="7065406" y="3964321"/>
            <a:ext cx="3861212" cy="1398246"/>
          </a:xfrm>
          <a:custGeom>
            <a:avLst/>
            <a:gdLst>
              <a:gd name="connsiteX0" fmla="*/ 0 w 4924579"/>
              <a:gd name="connsiteY0" fmla="*/ 0 h 1381099"/>
              <a:gd name="connsiteX1" fmla="*/ 4924579 w 4924579"/>
              <a:gd name="connsiteY1" fmla="*/ 0 h 1381099"/>
              <a:gd name="connsiteX2" fmla="*/ 4924579 w 4924579"/>
              <a:gd name="connsiteY2" fmla="*/ 1381099 h 1381099"/>
              <a:gd name="connsiteX3" fmla="*/ 0 w 4924579"/>
              <a:gd name="connsiteY3" fmla="*/ 1381099 h 1381099"/>
              <a:gd name="connsiteX4" fmla="*/ 0 w 4924579"/>
              <a:gd name="connsiteY4" fmla="*/ 0 h 1381099"/>
              <a:gd name="connsiteX0" fmla="*/ 0 w 4924579"/>
              <a:gd name="connsiteY0" fmla="*/ 0 h 1381099"/>
              <a:gd name="connsiteX1" fmla="*/ 4924579 w 4924579"/>
              <a:gd name="connsiteY1" fmla="*/ 0 h 1381099"/>
              <a:gd name="connsiteX2" fmla="*/ 4924579 w 4924579"/>
              <a:gd name="connsiteY2" fmla="*/ 1381099 h 1381099"/>
              <a:gd name="connsiteX3" fmla="*/ 1063367 w 4924579"/>
              <a:gd name="connsiteY3" fmla="*/ 1374264 h 1381099"/>
              <a:gd name="connsiteX4" fmla="*/ 0 w 4924579"/>
              <a:gd name="connsiteY4" fmla="*/ 1381099 h 1381099"/>
              <a:gd name="connsiteX5" fmla="*/ 0 w 4924579"/>
              <a:gd name="connsiteY5" fmla="*/ 0 h 1381099"/>
              <a:gd name="connsiteX0" fmla="*/ 0 w 4924579"/>
              <a:gd name="connsiteY0" fmla="*/ 17147 h 1398246"/>
              <a:gd name="connsiteX1" fmla="*/ 1095923 w 4924579"/>
              <a:gd name="connsiteY1" fmla="*/ 0 h 1398246"/>
              <a:gd name="connsiteX2" fmla="*/ 4924579 w 4924579"/>
              <a:gd name="connsiteY2" fmla="*/ 17147 h 1398246"/>
              <a:gd name="connsiteX3" fmla="*/ 4924579 w 4924579"/>
              <a:gd name="connsiteY3" fmla="*/ 1398246 h 1398246"/>
              <a:gd name="connsiteX4" fmla="*/ 1063367 w 4924579"/>
              <a:gd name="connsiteY4" fmla="*/ 1391411 h 1398246"/>
              <a:gd name="connsiteX5" fmla="*/ 0 w 4924579"/>
              <a:gd name="connsiteY5" fmla="*/ 1398246 h 1398246"/>
              <a:gd name="connsiteX6" fmla="*/ 0 w 4924579"/>
              <a:gd name="connsiteY6" fmla="*/ 17147 h 1398246"/>
              <a:gd name="connsiteX0" fmla="*/ 0 w 4924579"/>
              <a:gd name="connsiteY0" fmla="*/ 1398246 h 1398246"/>
              <a:gd name="connsiteX1" fmla="*/ 1095923 w 4924579"/>
              <a:gd name="connsiteY1" fmla="*/ 0 h 1398246"/>
              <a:gd name="connsiteX2" fmla="*/ 4924579 w 4924579"/>
              <a:gd name="connsiteY2" fmla="*/ 17147 h 1398246"/>
              <a:gd name="connsiteX3" fmla="*/ 4924579 w 4924579"/>
              <a:gd name="connsiteY3" fmla="*/ 1398246 h 1398246"/>
              <a:gd name="connsiteX4" fmla="*/ 1063367 w 4924579"/>
              <a:gd name="connsiteY4" fmla="*/ 1391411 h 1398246"/>
              <a:gd name="connsiteX5" fmla="*/ 0 w 4924579"/>
              <a:gd name="connsiteY5" fmla="*/ 1398246 h 1398246"/>
              <a:gd name="connsiteX0" fmla="*/ 0 w 3861212"/>
              <a:gd name="connsiteY0" fmla="*/ 1391411 h 1398246"/>
              <a:gd name="connsiteX1" fmla="*/ 32556 w 3861212"/>
              <a:gd name="connsiteY1" fmla="*/ 0 h 1398246"/>
              <a:gd name="connsiteX2" fmla="*/ 3861212 w 3861212"/>
              <a:gd name="connsiteY2" fmla="*/ 17147 h 1398246"/>
              <a:gd name="connsiteX3" fmla="*/ 3861212 w 3861212"/>
              <a:gd name="connsiteY3" fmla="*/ 1398246 h 1398246"/>
              <a:gd name="connsiteX4" fmla="*/ 0 w 3861212"/>
              <a:gd name="connsiteY4" fmla="*/ 1391411 h 139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1212" h="1398246">
                <a:moveTo>
                  <a:pt x="0" y="1391411"/>
                </a:moveTo>
                <a:lnTo>
                  <a:pt x="32556" y="0"/>
                </a:lnTo>
                <a:lnTo>
                  <a:pt x="3861212" y="17147"/>
                </a:lnTo>
                <a:lnTo>
                  <a:pt x="3861212" y="1398246"/>
                </a:lnTo>
                <a:lnTo>
                  <a:pt x="0" y="139141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9" name="矩形 65"/>
          <p:cNvSpPr/>
          <p:nvPr/>
        </p:nvSpPr>
        <p:spPr>
          <a:xfrm rot="1800000">
            <a:off x="9587252" y="3964321"/>
            <a:ext cx="3861212" cy="1398246"/>
          </a:xfrm>
          <a:custGeom>
            <a:avLst/>
            <a:gdLst>
              <a:gd name="connsiteX0" fmla="*/ 0 w 4924579"/>
              <a:gd name="connsiteY0" fmla="*/ 0 h 1381099"/>
              <a:gd name="connsiteX1" fmla="*/ 4924579 w 4924579"/>
              <a:gd name="connsiteY1" fmla="*/ 0 h 1381099"/>
              <a:gd name="connsiteX2" fmla="*/ 4924579 w 4924579"/>
              <a:gd name="connsiteY2" fmla="*/ 1381099 h 1381099"/>
              <a:gd name="connsiteX3" fmla="*/ 0 w 4924579"/>
              <a:gd name="connsiteY3" fmla="*/ 1381099 h 1381099"/>
              <a:gd name="connsiteX4" fmla="*/ 0 w 4924579"/>
              <a:gd name="connsiteY4" fmla="*/ 0 h 1381099"/>
              <a:gd name="connsiteX0" fmla="*/ 0 w 4924579"/>
              <a:gd name="connsiteY0" fmla="*/ 0 h 1381099"/>
              <a:gd name="connsiteX1" fmla="*/ 4924579 w 4924579"/>
              <a:gd name="connsiteY1" fmla="*/ 0 h 1381099"/>
              <a:gd name="connsiteX2" fmla="*/ 4924579 w 4924579"/>
              <a:gd name="connsiteY2" fmla="*/ 1381099 h 1381099"/>
              <a:gd name="connsiteX3" fmla="*/ 1063367 w 4924579"/>
              <a:gd name="connsiteY3" fmla="*/ 1374264 h 1381099"/>
              <a:gd name="connsiteX4" fmla="*/ 0 w 4924579"/>
              <a:gd name="connsiteY4" fmla="*/ 1381099 h 1381099"/>
              <a:gd name="connsiteX5" fmla="*/ 0 w 4924579"/>
              <a:gd name="connsiteY5" fmla="*/ 0 h 1381099"/>
              <a:gd name="connsiteX0" fmla="*/ 0 w 4924579"/>
              <a:gd name="connsiteY0" fmla="*/ 17147 h 1398246"/>
              <a:gd name="connsiteX1" fmla="*/ 1095923 w 4924579"/>
              <a:gd name="connsiteY1" fmla="*/ 0 h 1398246"/>
              <a:gd name="connsiteX2" fmla="*/ 4924579 w 4924579"/>
              <a:gd name="connsiteY2" fmla="*/ 17147 h 1398246"/>
              <a:gd name="connsiteX3" fmla="*/ 4924579 w 4924579"/>
              <a:gd name="connsiteY3" fmla="*/ 1398246 h 1398246"/>
              <a:gd name="connsiteX4" fmla="*/ 1063367 w 4924579"/>
              <a:gd name="connsiteY4" fmla="*/ 1391411 h 1398246"/>
              <a:gd name="connsiteX5" fmla="*/ 0 w 4924579"/>
              <a:gd name="connsiteY5" fmla="*/ 1398246 h 1398246"/>
              <a:gd name="connsiteX6" fmla="*/ 0 w 4924579"/>
              <a:gd name="connsiteY6" fmla="*/ 17147 h 1398246"/>
              <a:gd name="connsiteX0" fmla="*/ 0 w 4924579"/>
              <a:gd name="connsiteY0" fmla="*/ 1398246 h 1398246"/>
              <a:gd name="connsiteX1" fmla="*/ 1095923 w 4924579"/>
              <a:gd name="connsiteY1" fmla="*/ 0 h 1398246"/>
              <a:gd name="connsiteX2" fmla="*/ 4924579 w 4924579"/>
              <a:gd name="connsiteY2" fmla="*/ 17147 h 1398246"/>
              <a:gd name="connsiteX3" fmla="*/ 4924579 w 4924579"/>
              <a:gd name="connsiteY3" fmla="*/ 1398246 h 1398246"/>
              <a:gd name="connsiteX4" fmla="*/ 1063367 w 4924579"/>
              <a:gd name="connsiteY4" fmla="*/ 1391411 h 1398246"/>
              <a:gd name="connsiteX5" fmla="*/ 0 w 4924579"/>
              <a:gd name="connsiteY5" fmla="*/ 1398246 h 1398246"/>
              <a:gd name="connsiteX0" fmla="*/ 0 w 3861212"/>
              <a:gd name="connsiteY0" fmla="*/ 1391411 h 1398246"/>
              <a:gd name="connsiteX1" fmla="*/ 32556 w 3861212"/>
              <a:gd name="connsiteY1" fmla="*/ 0 h 1398246"/>
              <a:gd name="connsiteX2" fmla="*/ 3861212 w 3861212"/>
              <a:gd name="connsiteY2" fmla="*/ 17147 h 1398246"/>
              <a:gd name="connsiteX3" fmla="*/ 3861212 w 3861212"/>
              <a:gd name="connsiteY3" fmla="*/ 1398246 h 1398246"/>
              <a:gd name="connsiteX4" fmla="*/ 0 w 3861212"/>
              <a:gd name="connsiteY4" fmla="*/ 1391411 h 139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1212" h="1398246">
                <a:moveTo>
                  <a:pt x="0" y="1391411"/>
                </a:moveTo>
                <a:lnTo>
                  <a:pt x="32556" y="0"/>
                </a:lnTo>
                <a:lnTo>
                  <a:pt x="3861212" y="17147"/>
                </a:lnTo>
                <a:lnTo>
                  <a:pt x="3861212" y="1398246"/>
                </a:lnTo>
                <a:lnTo>
                  <a:pt x="0" y="139141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" name="da8afd64-271a-42d5-b9e0-29aeef3da11d"/>
          <p:cNvGrpSpPr>
            <a:grpSpLocks noChangeAspect="1"/>
          </p:cNvGrpSpPr>
          <p:nvPr/>
        </p:nvGrpSpPr>
        <p:grpSpPr>
          <a:xfrm>
            <a:off x="2647401" y="3000375"/>
            <a:ext cx="6903080" cy="1324517"/>
            <a:chOff x="3089723" y="3032956"/>
            <a:chExt cx="5813728" cy="1115500"/>
          </a:xfrm>
        </p:grpSpPr>
        <p:sp>
          <p:nvSpPr>
            <p:cNvPr id="4" name="Arc 1"/>
            <p:cNvSpPr/>
            <p:nvPr/>
          </p:nvSpPr>
          <p:spPr>
            <a:xfrm>
              <a:off x="7339267" y="3253304"/>
              <a:ext cx="1564184" cy="895152"/>
            </a:xfrm>
            <a:prstGeom prst="arc">
              <a:avLst>
                <a:gd name="adj1" fmla="val 1666882"/>
                <a:gd name="adj2" fmla="val 9105611"/>
              </a:avLst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Arc 2"/>
            <p:cNvSpPr/>
            <p:nvPr/>
          </p:nvSpPr>
          <p:spPr>
            <a:xfrm>
              <a:off x="3089723" y="3253304"/>
              <a:ext cx="1564184" cy="895152"/>
            </a:xfrm>
            <a:prstGeom prst="arc">
              <a:avLst>
                <a:gd name="adj1" fmla="val 1666882"/>
                <a:gd name="adj2" fmla="val 9105611"/>
              </a:avLst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Arc 7"/>
            <p:cNvSpPr/>
            <p:nvPr/>
          </p:nvSpPr>
          <p:spPr>
            <a:xfrm>
              <a:off x="3089723" y="3032956"/>
              <a:ext cx="1564184" cy="895152"/>
            </a:xfrm>
            <a:prstGeom prst="arc">
              <a:avLst>
                <a:gd name="adj1" fmla="val 12217251"/>
                <a:gd name="adj2" fmla="val 20163792"/>
              </a:avLst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Arc 8"/>
            <p:cNvSpPr/>
            <p:nvPr/>
          </p:nvSpPr>
          <p:spPr>
            <a:xfrm>
              <a:off x="5212017" y="3032956"/>
              <a:ext cx="1564184" cy="895152"/>
            </a:xfrm>
            <a:prstGeom prst="arc">
              <a:avLst>
                <a:gd name="adj1" fmla="val 12217251"/>
                <a:gd name="adj2" fmla="val 20163792"/>
              </a:avLst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Arc 9"/>
            <p:cNvSpPr/>
            <p:nvPr/>
          </p:nvSpPr>
          <p:spPr>
            <a:xfrm>
              <a:off x="7334312" y="3032956"/>
              <a:ext cx="1564184" cy="895152"/>
            </a:xfrm>
            <a:prstGeom prst="arc">
              <a:avLst>
                <a:gd name="adj1" fmla="val 12217251"/>
                <a:gd name="adj2" fmla="val 20163792"/>
              </a:avLst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Arc 10"/>
            <p:cNvSpPr/>
            <p:nvPr/>
          </p:nvSpPr>
          <p:spPr>
            <a:xfrm>
              <a:off x="5212017" y="3253304"/>
              <a:ext cx="1564184" cy="895152"/>
            </a:xfrm>
            <a:prstGeom prst="arc">
              <a:avLst>
                <a:gd name="adj1" fmla="val 1666882"/>
                <a:gd name="adj2" fmla="val 9105611"/>
              </a:avLst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39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3477191C-A802-4EA9-85DB-39A140E22451}"/>
              </a:ext>
            </a:extLst>
          </p:cNvPr>
          <p:cNvSpPr txBox="1"/>
          <p:nvPr/>
        </p:nvSpPr>
        <p:spPr>
          <a:xfrm>
            <a:off x="792345" y="33268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客户端子系统模块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ADE86E9-DEBF-4A75-AE8A-C10C4EAB2700}"/>
              </a:ext>
            </a:extLst>
          </p:cNvPr>
          <p:cNvSpPr txBox="1"/>
          <p:nvPr/>
        </p:nvSpPr>
        <p:spPr>
          <a:xfrm>
            <a:off x="858237" y="1094337"/>
            <a:ext cx="69160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题库管理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班级管理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课程管理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2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800000">
            <a:off x="1106381" y="4423948"/>
            <a:ext cx="2997689" cy="1240953"/>
          </a:xfrm>
          <a:custGeom>
            <a:avLst/>
            <a:gdLst>
              <a:gd name="connsiteX0" fmla="*/ 0 w 3144894"/>
              <a:gd name="connsiteY0" fmla="*/ 0 h 1227203"/>
              <a:gd name="connsiteX1" fmla="*/ 3144894 w 3144894"/>
              <a:gd name="connsiteY1" fmla="*/ 0 h 1227203"/>
              <a:gd name="connsiteX2" fmla="*/ 3144894 w 3144894"/>
              <a:gd name="connsiteY2" fmla="*/ 1227203 h 1227203"/>
              <a:gd name="connsiteX3" fmla="*/ 0 w 3144894"/>
              <a:gd name="connsiteY3" fmla="*/ 1227203 h 1227203"/>
              <a:gd name="connsiteX4" fmla="*/ 0 w 3144894"/>
              <a:gd name="connsiteY4" fmla="*/ 0 h 1227203"/>
              <a:gd name="connsiteX0" fmla="*/ 0 w 3144894"/>
              <a:gd name="connsiteY0" fmla="*/ 11818 h 1239021"/>
              <a:gd name="connsiteX1" fmla="*/ 1483799 w 3144894"/>
              <a:gd name="connsiteY1" fmla="*/ 0 h 1239021"/>
              <a:gd name="connsiteX2" fmla="*/ 3144894 w 3144894"/>
              <a:gd name="connsiteY2" fmla="*/ 11818 h 1239021"/>
              <a:gd name="connsiteX3" fmla="*/ 3144894 w 3144894"/>
              <a:gd name="connsiteY3" fmla="*/ 1239021 h 1239021"/>
              <a:gd name="connsiteX4" fmla="*/ 0 w 3144894"/>
              <a:gd name="connsiteY4" fmla="*/ 1239021 h 1239021"/>
              <a:gd name="connsiteX5" fmla="*/ 0 w 3144894"/>
              <a:gd name="connsiteY5" fmla="*/ 11818 h 1239021"/>
              <a:gd name="connsiteX0" fmla="*/ 0 w 3144894"/>
              <a:gd name="connsiteY0" fmla="*/ 11818 h 1240953"/>
              <a:gd name="connsiteX1" fmla="*/ 1483799 w 3144894"/>
              <a:gd name="connsiteY1" fmla="*/ 0 h 1240953"/>
              <a:gd name="connsiteX2" fmla="*/ 3144894 w 3144894"/>
              <a:gd name="connsiteY2" fmla="*/ 11818 h 1240953"/>
              <a:gd name="connsiteX3" fmla="*/ 3144894 w 3144894"/>
              <a:gd name="connsiteY3" fmla="*/ 1239021 h 1240953"/>
              <a:gd name="connsiteX4" fmla="*/ 147205 w 3144894"/>
              <a:gd name="connsiteY4" fmla="*/ 1240953 h 1240953"/>
              <a:gd name="connsiteX5" fmla="*/ 0 w 3144894"/>
              <a:gd name="connsiteY5" fmla="*/ 1239021 h 1240953"/>
              <a:gd name="connsiteX6" fmla="*/ 0 w 3144894"/>
              <a:gd name="connsiteY6" fmla="*/ 11818 h 1240953"/>
              <a:gd name="connsiteX0" fmla="*/ 0 w 3144894"/>
              <a:gd name="connsiteY0" fmla="*/ 11818 h 1240953"/>
              <a:gd name="connsiteX1" fmla="*/ 1483799 w 3144894"/>
              <a:gd name="connsiteY1" fmla="*/ 0 h 1240953"/>
              <a:gd name="connsiteX2" fmla="*/ 3144894 w 3144894"/>
              <a:gd name="connsiteY2" fmla="*/ 11818 h 1240953"/>
              <a:gd name="connsiteX3" fmla="*/ 3144894 w 3144894"/>
              <a:gd name="connsiteY3" fmla="*/ 1239021 h 1240953"/>
              <a:gd name="connsiteX4" fmla="*/ 147205 w 3144894"/>
              <a:gd name="connsiteY4" fmla="*/ 1240953 h 1240953"/>
              <a:gd name="connsiteX5" fmla="*/ 0 w 3144894"/>
              <a:gd name="connsiteY5" fmla="*/ 11818 h 1240953"/>
              <a:gd name="connsiteX0" fmla="*/ 0 w 2997689"/>
              <a:gd name="connsiteY0" fmla="*/ 1240953 h 1240953"/>
              <a:gd name="connsiteX1" fmla="*/ 1336594 w 2997689"/>
              <a:gd name="connsiteY1" fmla="*/ 0 h 1240953"/>
              <a:gd name="connsiteX2" fmla="*/ 2997689 w 2997689"/>
              <a:gd name="connsiteY2" fmla="*/ 11818 h 1240953"/>
              <a:gd name="connsiteX3" fmla="*/ 2997689 w 2997689"/>
              <a:gd name="connsiteY3" fmla="*/ 1239021 h 1240953"/>
              <a:gd name="connsiteX4" fmla="*/ 0 w 2997689"/>
              <a:gd name="connsiteY4" fmla="*/ 1240953 h 124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7689" h="1240953">
                <a:moveTo>
                  <a:pt x="0" y="1240953"/>
                </a:moveTo>
                <a:lnTo>
                  <a:pt x="1336594" y="0"/>
                </a:lnTo>
                <a:lnTo>
                  <a:pt x="2997689" y="11818"/>
                </a:lnTo>
                <a:lnTo>
                  <a:pt x="2997689" y="1239021"/>
                </a:lnTo>
                <a:lnTo>
                  <a:pt x="0" y="124095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86075" y="-483672"/>
            <a:ext cx="2938060" cy="2090177"/>
            <a:chOff x="2784891" y="-471487"/>
            <a:chExt cx="3391669" cy="2412881"/>
          </a:xfrm>
        </p:grpSpPr>
        <p:sp>
          <p:nvSpPr>
            <p:cNvPr id="16" name="矩形 15"/>
            <p:cNvSpPr/>
            <p:nvPr/>
          </p:nvSpPr>
          <p:spPr>
            <a:xfrm rot="1800000">
              <a:off x="3469518" y="196728"/>
              <a:ext cx="2707042" cy="174466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45400" y="2436197"/>
            <a:ext cx="2313943" cy="1582353"/>
            <a:chOff x="7151913" y="1546905"/>
            <a:chExt cx="2633444" cy="1800838"/>
          </a:xfrm>
        </p:grpSpPr>
        <p:sp>
          <p:nvSpPr>
            <p:cNvPr id="17" name="矩形 16"/>
            <p:cNvSpPr/>
            <p:nvPr/>
          </p:nvSpPr>
          <p:spPr>
            <a:xfrm rot="1800000">
              <a:off x="7630883" y="2079224"/>
              <a:ext cx="2154474" cy="1268519"/>
            </a:xfrm>
            <a:custGeom>
              <a:avLst/>
              <a:gdLst>
                <a:gd name="connsiteX0" fmla="*/ 0 w 3822018"/>
                <a:gd name="connsiteY0" fmla="*/ 0 h 1251208"/>
                <a:gd name="connsiteX1" fmla="*/ 3822018 w 3822018"/>
                <a:gd name="connsiteY1" fmla="*/ 0 h 1251208"/>
                <a:gd name="connsiteX2" fmla="*/ 3822018 w 3822018"/>
                <a:gd name="connsiteY2" fmla="*/ 1251208 h 1251208"/>
                <a:gd name="connsiteX3" fmla="*/ 0 w 3822018"/>
                <a:gd name="connsiteY3" fmla="*/ 1251208 h 1251208"/>
                <a:gd name="connsiteX4" fmla="*/ 0 w 3822018"/>
                <a:gd name="connsiteY4" fmla="*/ 0 h 1251208"/>
                <a:gd name="connsiteX0" fmla="*/ 0 w 3822018"/>
                <a:gd name="connsiteY0" fmla="*/ 9415 h 1260623"/>
                <a:gd name="connsiteX1" fmla="*/ 1721559 w 3822018"/>
                <a:gd name="connsiteY1" fmla="*/ 0 h 1260623"/>
                <a:gd name="connsiteX2" fmla="*/ 3822018 w 3822018"/>
                <a:gd name="connsiteY2" fmla="*/ 9415 h 1260623"/>
                <a:gd name="connsiteX3" fmla="*/ 3822018 w 3822018"/>
                <a:gd name="connsiteY3" fmla="*/ 1260623 h 1260623"/>
                <a:gd name="connsiteX4" fmla="*/ 0 w 3822018"/>
                <a:gd name="connsiteY4" fmla="*/ 1260623 h 1260623"/>
                <a:gd name="connsiteX5" fmla="*/ 0 w 3822018"/>
                <a:gd name="connsiteY5" fmla="*/ 9415 h 1260623"/>
                <a:gd name="connsiteX0" fmla="*/ 0 w 3822018"/>
                <a:gd name="connsiteY0" fmla="*/ 9415 h 1268519"/>
                <a:gd name="connsiteX1" fmla="*/ 1721559 w 3822018"/>
                <a:gd name="connsiteY1" fmla="*/ 0 h 1268519"/>
                <a:gd name="connsiteX2" fmla="*/ 3822018 w 3822018"/>
                <a:gd name="connsiteY2" fmla="*/ 9415 h 1268519"/>
                <a:gd name="connsiteX3" fmla="*/ 3822018 w 3822018"/>
                <a:gd name="connsiteY3" fmla="*/ 1260623 h 1268519"/>
                <a:gd name="connsiteX4" fmla="*/ 1667544 w 3822018"/>
                <a:gd name="connsiteY4" fmla="*/ 1268519 h 1268519"/>
                <a:gd name="connsiteX5" fmla="*/ 0 w 3822018"/>
                <a:gd name="connsiteY5" fmla="*/ 1260623 h 1268519"/>
                <a:gd name="connsiteX6" fmla="*/ 0 w 3822018"/>
                <a:gd name="connsiteY6" fmla="*/ 9415 h 1268519"/>
                <a:gd name="connsiteX0" fmla="*/ 0 w 3822018"/>
                <a:gd name="connsiteY0" fmla="*/ 9415 h 1268519"/>
                <a:gd name="connsiteX1" fmla="*/ 1721559 w 3822018"/>
                <a:gd name="connsiteY1" fmla="*/ 0 h 1268519"/>
                <a:gd name="connsiteX2" fmla="*/ 3822018 w 3822018"/>
                <a:gd name="connsiteY2" fmla="*/ 9415 h 1268519"/>
                <a:gd name="connsiteX3" fmla="*/ 3822018 w 3822018"/>
                <a:gd name="connsiteY3" fmla="*/ 1260623 h 1268519"/>
                <a:gd name="connsiteX4" fmla="*/ 1667544 w 3822018"/>
                <a:gd name="connsiteY4" fmla="*/ 1268519 h 1268519"/>
                <a:gd name="connsiteX5" fmla="*/ 0 w 3822018"/>
                <a:gd name="connsiteY5" fmla="*/ 9415 h 1268519"/>
                <a:gd name="connsiteX0" fmla="*/ 0 w 2154474"/>
                <a:gd name="connsiteY0" fmla="*/ 1268519 h 1268519"/>
                <a:gd name="connsiteX1" fmla="*/ 54015 w 2154474"/>
                <a:gd name="connsiteY1" fmla="*/ 0 h 1268519"/>
                <a:gd name="connsiteX2" fmla="*/ 2154474 w 2154474"/>
                <a:gd name="connsiteY2" fmla="*/ 9415 h 1268519"/>
                <a:gd name="connsiteX3" fmla="*/ 2154474 w 2154474"/>
                <a:gd name="connsiteY3" fmla="*/ 1260623 h 1268519"/>
                <a:gd name="connsiteX4" fmla="*/ 0 w 2154474"/>
                <a:gd name="connsiteY4" fmla="*/ 1268519 h 126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4474" h="1268519">
                  <a:moveTo>
                    <a:pt x="0" y="1268519"/>
                  </a:moveTo>
                  <a:lnTo>
                    <a:pt x="54015" y="0"/>
                  </a:lnTo>
                  <a:lnTo>
                    <a:pt x="2154474" y="9415"/>
                  </a:lnTo>
                  <a:lnTo>
                    <a:pt x="2154474" y="1260623"/>
                  </a:lnTo>
                  <a:lnTo>
                    <a:pt x="0" y="12685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51913" y="1546905"/>
              <a:ext cx="1262063" cy="126206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27408" y="5044424"/>
            <a:ext cx="2434950" cy="1789395"/>
            <a:chOff x="4965700" y="4797425"/>
            <a:chExt cx="2810883" cy="2065661"/>
          </a:xfrm>
        </p:grpSpPr>
        <p:sp>
          <p:nvSpPr>
            <p:cNvPr id="19" name="矩形 18"/>
            <p:cNvSpPr/>
            <p:nvPr/>
          </p:nvSpPr>
          <p:spPr>
            <a:xfrm rot="1800000">
              <a:off x="5571754" y="5346686"/>
              <a:ext cx="2204829" cy="1516400"/>
            </a:xfrm>
            <a:custGeom>
              <a:avLst/>
              <a:gdLst>
                <a:gd name="connsiteX0" fmla="*/ 0 w 3144894"/>
                <a:gd name="connsiteY0" fmla="*/ 0 h 1510480"/>
                <a:gd name="connsiteX1" fmla="*/ 3144894 w 3144894"/>
                <a:gd name="connsiteY1" fmla="*/ 0 h 1510480"/>
                <a:gd name="connsiteX2" fmla="*/ 3144894 w 3144894"/>
                <a:gd name="connsiteY2" fmla="*/ 1510480 h 1510480"/>
                <a:gd name="connsiteX3" fmla="*/ 0 w 3144894"/>
                <a:gd name="connsiteY3" fmla="*/ 1510480 h 1510480"/>
                <a:gd name="connsiteX4" fmla="*/ 0 w 3144894"/>
                <a:gd name="connsiteY4" fmla="*/ 0 h 1510480"/>
                <a:gd name="connsiteX0" fmla="*/ 0 w 3144894"/>
                <a:gd name="connsiteY0" fmla="*/ 3090 h 1513570"/>
                <a:gd name="connsiteX1" fmla="*/ 988447 w 3144894"/>
                <a:gd name="connsiteY1" fmla="*/ 0 h 1513570"/>
                <a:gd name="connsiteX2" fmla="*/ 3144894 w 3144894"/>
                <a:gd name="connsiteY2" fmla="*/ 3090 h 1513570"/>
                <a:gd name="connsiteX3" fmla="*/ 3144894 w 3144894"/>
                <a:gd name="connsiteY3" fmla="*/ 1513570 h 1513570"/>
                <a:gd name="connsiteX4" fmla="*/ 0 w 3144894"/>
                <a:gd name="connsiteY4" fmla="*/ 1513570 h 1513570"/>
                <a:gd name="connsiteX5" fmla="*/ 0 w 3144894"/>
                <a:gd name="connsiteY5" fmla="*/ 3090 h 1513570"/>
                <a:gd name="connsiteX0" fmla="*/ 0 w 3144894"/>
                <a:gd name="connsiteY0" fmla="*/ 3090 h 1516400"/>
                <a:gd name="connsiteX1" fmla="*/ 988447 w 3144894"/>
                <a:gd name="connsiteY1" fmla="*/ 0 h 1516400"/>
                <a:gd name="connsiteX2" fmla="*/ 3144894 w 3144894"/>
                <a:gd name="connsiteY2" fmla="*/ 3090 h 1516400"/>
                <a:gd name="connsiteX3" fmla="*/ 3144894 w 3144894"/>
                <a:gd name="connsiteY3" fmla="*/ 1513570 h 1516400"/>
                <a:gd name="connsiteX4" fmla="*/ 940065 w 3144894"/>
                <a:gd name="connsiteY4" fmla="*/ 1516400 h 1516400"/>
                <a:gd name="connsiteX5" fmla="*/ 0 w 3144894"/>
                <a:gd name="connsiteY5" fmla="*/ 1513570 h 1516400"/>
                <a:gd name="connsiteX6" fmla="*/ 0 w 3144894"/>
                <a:gd name="connsiteY6" fmla="*/ 3090 h 1516400"/>
                <a:gd name="connsiteX0" fmla="*/ 0 w 3144894"/>
                <a:gd name="connsiteY0" fmla="*/ 3090 h 1516400"/>
                <a:gd name="connsiteX1" fmla="*/ 988447 w 3144894"/>
                <a:gd name="connsiteY1" fmla="*/ 0 h 1516400"/>
                <a:gd name="connsiteX2" fmla="*/ 3144894 w 3144894"/>
                <a:gd name="connsiteY2" fmla="*/ 3090 h 1516400"/>
                <a:gd name="connsiteX3" fmla="*/ 3144894 w 3144894"/>
                <a:gd name="connsiteY3" fmla="*/ 1513570 h 1516400"/>
                <a:gd name="connsiteX4" fmla="*/ 940065 w 3144894"/>
                <a:gd name="connsiteY4" fmla="*/ 1516400 h 1516400"/>
                <a:gd name="connsiteX5" fmla="*/ 0 w 3144894"/>
                <a:gd name="connsiteY5" fmla="*/ 3090 h 1516400"/>
                <a:gd name="connsiteX0" fmla="*/ 0 w 2204829"/>
                <a:gd name="connsiteY0" fmla="*/ 1516400 h 1516400"/>
                <a:gd name="connsiteX1" fmla="*/ 48382 w 2204829"/>
                <a:gd name="connsiteY1" fmla="*/ 0 h 1516400"/>
                <a:gd name="connsiteX2" fmla="*/ 2204829 w 2204829"/>
                <a:gd name="connsiteY2" fmla="*/ 3090 h 1516400"/>
                <a:gd name="connsiteX3" fmla="*/ 2204829 w 2204829"/>
                <a:gd name="connsiteY3" fmla="*/ 1513570 h 1516400"/>
                <a:gd name="connsiteX4" fmla="*/ 0 w 2204829"/>
                <a:gd name="connsiteY4" fmla="*/ 1516400 h 15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4829" h="1516400">
                  <a:moveTo>
                    <a:pt x="0" y="1516400"/>
                  </a:moveTo>
                  <a:lnTo>
                    <a:pt x="48382" y="0"/>
                  </a:lnTo>
                  <a:lnTo>
                    <a:pt x="2204829" y="3090"/>
                  </a:lnTo>
                  <a:lnTo>
                    <a:pt x="2204829" y="1513570"/>
                  </a:lnTo>
                  <a:lnTo>
                    <a:pt x="0" y="1516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965700" y="4797425"/>
              <a:ext cx="1511300" cy="1511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059339" y="5919710"/>
            <a:ext cx="2023144" cy="1673380"/>
            <a:chOff x="8032750" y="5768975"/>
            <a:chExt cx="2335498" cy="1931734"/>
          </a:xfrm>
        </p:grpSpPr>
        <p:sp>
          <p:nvSpPr>
            <p:cNvPr id="20" name="矩形 19"/>
            <p:cNvSpPr/>
            <p:nvPr/>
          </p:nvSpPr>
          <p:spPr>
            <a:xfrm rot="1800000">
              <a:off x="8660632" y="6185782"/>
              <a:ext cx="1707616" cy="1514927"/>
            </a:xfrm>
            <a:custGeom>
              <a:avLst/>
              <a:gdLst>
                <a:gd name="connsiteX0" fmla="*/ 0 w 3144894"/>
                <a:gd name="connsiteY0" fmla="*/ 0 h 1510480"/>
                <a:gd name="connsiteX1" fmla="*/ 3144894 w 3144894"/>
                <a:gd name="connsiteY1" fmla="*/ 0 h 1510480"/>
                <a:gd name="connsiteX2" fmla="*/ 3144894 w 3144894"/>
                <a:gd name="connsiteY2" fmla="*/ 1510480 h 1510480"/>
                <a:gd name="connsiteX3" fmla="*/ 0 w 3144894"/>
                <a:gd name="connsiteY3" fmla="*/ 1510480 h 1510480"/>
                <a:gd name="connsiteX4" fmla="*/ 0 w 3144894"/>
                <a:gd name="connsiteY4" fmla="*/ 0 h 1510480"/>
                <a:gd name="connsiteX0" fmla="*/ 0 w 3144894"/>
                <a:gd name="connsiteY0" fmla="*/ 3758 h 1514238"/>
                <a:gd name="connsiteX1" fmla="*/ 1508508 w 3144894"/>
                <a:gd name="connsiteY1" fmla="*/ 0 h 1514238"/>
                <a:gd name="connsiteX2" fmla="*/ 3144894 w 3144894"/>
                <a:gd name="connsiteY2" fmla="*/ 3758 h 1514238"/>
                <a:gd name="connsiteX3" fmla="*/ 3144894 w 3144894"/>
                <a:gd name="connsiteY3" fmla="*/ 1514238 h 1514238"/>
                <a:gd name="connsiteX4" fmla="*/ 0 w 3144894"/>
                <a:gd name="connsiteY4" fmla="*/ 1514238 h 1514238"/>
                <a:gd name="connsiteX5" fmla="*/ 0 w 3144894"/>
                <a:gd name="connsiteY5" fmla="*/ 3758 h 1514238"/>
                <a:gd name="connsiteX0" fmla="*/ 0 w 3144894"/>
                <a:gd name="connsiteY0" fmla="*/ 3758 h 1514927"/>
                <a:gd name="connsiteX1" fmla="*/ 1508508 w 3144894"/>
                <a:gd name="connsiteY1" fmla="*/ 0 h 1514927"/>
                <a:gd name="connsiteX2" fmla="*/ 3144894 w 3144894"/>
                <a:gd name="connsiteY2" fmla="*/ 3758 h 1514927"/>
                <a:gd name="connsiteX3" fmla="*/ 3144894 w 3144894"/>
                <a:gd name="connsiteY3" fmla="*/ 1514238 h 1514927"/>
                <a:gd name="connsiteX4" fmla="*/ 1437278 w 3144894"/>
                <a:gd name="connsiteY4" fmla="*/ 1514927 h 1514927"/>
                <a:gd name="connsiteX5" fmla="*/ 0 w 3144894"/>
                <a:gd name="connsiteY5" fmla="*/ 1514238 h 1514927"/>
                <a:gd name="connsiteX6" fmla="*/ 0 w 3144894"/>
                <a:gd name="connsiteY6" fmla="*/ 3758 h 1514927"/>
                <a:gd name="connsiteX0" fmla="*/ 0 w 3144894"/>
                <a:gd name="connsiteY0" fmla="*/ 3758 h 1514927"/>
                <a:gd name="connsiteX1" fmla="*/ 1508508 w 3144894"/>
                <a:gd name="connsiteY1" fmla="*/ 0 h 1514927"/>
                <a:gd name="connsiteX2" fmla="*/ 3144894 w 3144894"/>
                <a:gd name="connsiteY2" fmla="*/ 3758 h 1514927"/>
                <a:gd name="connsiteX3" fmla="*/ 3144894 w 3144894"/>
                <a:gd name="connsiteY3" fmla="*/ 1514238 h 1514927"/>
                <a:gd name="connsiteX4" fmla="*/ 1437278 w 3144894"/>
                <a:gd name="connsiteY4" fmla="*/ 1514927 h 1514927"/>
                <a:gd name="connsiteX5" fmla="*/ 0 w 3144894"/>
                <a:gd name="connsiteY5" fmla="*/ 3758 h 1514927"/>
                <a:gd name="connsiteX0" fmla="*/ 0 w 1707616"/>
                <a:gd name="connsiteY0" fmla="*/ 1514927 h 1514927"/>
                <a:gd name="connsiteX1" fmla="*/ 71230 w 1707616"/>
                <a:gd name="connsiteY1" fmla="*/ 0 h 1514927"/>
                <a:gd name="connsiteX2" fmla="*/ 1707616 w 1707616"/>
                <a:gd name="connsiteY2" fmla="*/ 3758 h 1514927"/>
                <a:gd name="connsiteX3" fmla="*/ 1707616 w 1707616"/>
                <a:gd name="connsiteY3" fmla="*/ 1514238 h 1514927"/>
                <a:gd name="connsiteX4" fmla="*/ 0 w 1707616"/>
                <a:gd name="connsiteY4" fmla="*/ 1514927 h 151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616" h="1514927">
                  <a:moveTo>
                    <a:pt x="0" y="1514927"/>
                  </a:moveTo>
                  <a:lnTo>
                    <a:pt x="71230" y="0"/>
                  </a:lnTo>
                  <a:lnTo>
                    <a:pt x="1707616" y="3758"/>
                  </a:lnTo>
                  <a:lnTo>
                    <a:pt x="1707616" y="1514238"/>
                  </a:lnTo>
                  <a:lnTo>
                    <a:pt x="0" y="151492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032750" y="5768975"/>
              <a:ext cx="1511300" cy="1511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841937" y="1992123"/>
            <a:ext cx="2967881" cy="2610390"/>
            <a:chOff x="10401300" y="1706563"/>
            <a:chExt cx="3426094" cy="3013410"/>
          </a:xfrm>
        </p:grpSpPr>
        <p:sp>
          <p:nvSpPr>
            <p:cNvPr id="18" name="矩形 17"/>
            <p:cNvSpPr/>
            <p:nvPr/>
          </p:nvSpPr>
          <p:spPr>
            <a:xfrm rot="1800000">
              <a:off x="11428383" y="2292927"/>
              <a:ext cx="2399011" cy="2427046"/>
            </a:xfrm>
            <a:custGeom>
              <a:avLst/>
              <a:gdLst>
                <a:gd name="connsiteX0" fmla="*/ 0 w 3662646"/>
                <a:gd name="connsiteY0" fmla="*/ 0 h 2421793"/>
                <a:gd name="connsiteX1" fmla="*/ 3662646 w 3662646"/>
                <a:gd name="connsiteY1" fmla="*/ 0 h 2421793"/>
                <a:gd name="connsiteX2" fmla="*/ 3662646 w 3662646"/>
                <a:gd name="connsiteY2" fmla="*/ 2421793 h 2421793"/>
                <a:gd name="connsiteX3" fmla="*/ 0 w 3662646"/>
                <a:gd name="connsiteY3" fmla="*/ 2421793 h 2421793"/>
                <a:gd name="connsiteX4" fmla="*/ 0 w 3662646"/>
                <a:gd name="connsiteY4" fmla="*/ 0 h 2421793"/>
                <a:gd name="connsiteX0" fmla="*/ 0 w 3662646"/>
                <a:gd name="connsiteY0" fmla="*/ 0 h 2421793"/>
                <a:gd name="connsiteX1" fmla="*/ 1418822 w 3662646"/>
                <a:gd name="connsiteY1" fmla="*/ 262 h 2421793"/>
                <a:gd name="connsiteX2" fmla="*/ 3662646 w 3662646"/>
                <a:gd name="connsiteY2" fmla="*/ 0 h 2421793"/>
                <a:gd name="connsiteX3" fmla="*/ 3662646 w 3662646"/>
                <a:gd name="connsiteY3" fmla="*/ 2421793 h 2421793"/>
                <a:gd name="connsiteX4" fmla="*/ 0 w 3662646"/>
                <a:gd name="connsiteY4" fmla="*/ 2421793 h 2421793"/>
                <a:gd name="connsiteX5" fmla="*/ 0 w 3662646"/>
                <a:gd name="connsiteY5" fmla="*/ 0 h 2421793"/>
                <a:gd name="connsiteX0" fmla="*/ 0 w 3662646"/>
                <a:gd name="connsiteY0" fmla="*/ 0 h 2427046"/>
                <a:gd name="connsiteX1" fmla="*/ 1418822 w 3662646"/>
                <a:gd name="connsiteY1" fmla="*/ 262 h 2427046"/>
                <a:gd name="connsiteX2" fmla="*/ 3662646 w 3662646"/>
                <a:gd name="connsiteY2" fmla="*/ 0 h 2427046"/>
                <a:gd name="connsiteX3" fmla="*/ 3662646 w 3662646"/>
                <a:gd name="connsiteY3" fmla="*/ 2421793 h 2427046"/>
                <a:gd name="connsiteX4" fmla="*/ 1263635 w 3662646"/>
                <a:gd name="connsiteY4" fmla="*/ 2427046 h 2427046"/>
                <a:gd name="connsiteX5" fmla="*/ 0 w 3662646"/>
                <a:gd name="connsiteY5" fmla="*/ 2421793 h 2427046"/>
                <a:gd name="connsiteX6" fmla="*/ 0 w 3662646"/>
                <a:gd name="connsiteY6" fmla="*/ 0 h 2427046"/>
                <a:gd name="connsiteX0" fmla="*/ 0 w 3662646"/>
                <a:gd name="connsiteY0" fmla="*/ 0 h 2427046"/>
                <a:gd name="connsiteX1" fmla="*/ 1418822 w 3662646"/>
                <a:gd name="connsiteY1" fmla="*/ 262 h 2427046"/>
                <a:gd name="connsiteX2" fmla="*/ 3662646 w 3662646"/>
                <a:gd name="connsiteY2" fmla="*/ 0 h 2427046"/>
                <a:gd name="connsiteX3" fmla="*/ 3662646 w 3662646"/>
                <a:gd name="connsiteY3" fmla="*/ 2421793 h 2427046"/>
                <a:gd name="connsiteX4" fmla="*/ 1263635 w 3662646"/>
                <a:gd name="connsiteY4" fmla="*/ 2427046 h 2427046"/>
                <a:gd name="connsiteX5" fmla="*/ 0 w 3662646"/>
                <a:gd name="connsiteY5" fmla="*/ 0 h 2427046"/>
                <a:gd name="connsiteX0" fmla="*/ 0 w 2399011"/>
                <a:gd name="connsiteY0" fmla="*/ 2427046 h 2427046"/>
                <a:gd name="connsiteX1" fmla="*/ 155187 w 2399011"/>
                <a:gd name="connsiteY1" fmla="*/ 262 h 2427046"/>
                <a:gd name="connsiteX2" fmla="*/ 2399011 w 2399011"/>
                <a:gd name="connsiteY2" fmla="*/ 0 h 2427046"/>
                <a:gd name="connsiteX3" fmla="*/ 2399011 w 2399011"/>
                <a:gd name="connsiteY3" fmla="*/ 2421793 h 2427046"/>
                <a:gd name="connsiteX4" fmla="*/ 0 w 2399011"/>
                <a:gd name="connsiteY4" fmla="*/ 2427046 h 242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9011" h="2427046">
                  <a:moveTo>
                    <a:pt x="0" y="2427046"/>
                  </a:moveTo>
                  <a:lnTo>
                    <a:pt x="155187" y="262"/>
                  </a:lnTo>
                  <a:lnTo>
                    <a:pt x="2399011" y="0"/>
                  </a:lnTo>
                  <a:lnTo>
                    <a:pt x="2399011" y="2421793"/>
                  </a:lnTo>
                  <a:lnTo>
                    <a:pt x="0" y="24270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401300" y="1706563"/>
              <a:ext cx="2438400" cy="24384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87300" y="2912598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>
                <a:solidFill>
                  <a:srgbClr val="0070C0"/>
                </a:solidFill>
                <a:cs typeface="+mn-ea"/>
                <a:sym typeface="+mn-lt"/>
              </a:rPr>
              <a:t>感谢您的</a:t>
            </a:r>
            <a:r>
              <a:rPr lang="zh-CN" altLang="en-US" sz="4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观看指导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9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00000">
            <a:off x="297403" y="2961672"/>
            <a:ext cx="4806817" cy="2401396"/>
          </a:xfrm>
          <a:custGeom>
            <a:avLst/>
            <a:gdLst>
              <a:gd name="connsiteX0" fmla="*/ 0 w 9266664"/>
              <a:gd name="connsiteY0" fmla="*/ 0 h 2369924"/>
              <a:gd name="connsiteX1" fmla="*/ 9266664 w 9266664"/>
              <a:gd name="connsiteY1" fmla="*/ 0 h 2369924"/>
              <a:gd name="connsiteX2" fmla="*/ 9266664 w 9266664"/>
              <a:gd name="connsiteY2" fmla="*/ 2369924 h 2369924"/>
              <a:gd name="connsiteX3" fmla="*/ 0 w 9266664"/>
              <a:gd name="connsiteY3" fmla="*/ 2369924 h 2369924"/>
              <a:gd name="connsiteX4" fmla="*/ 0 w 9266664"/>
              <a:gd name="connsiteY4" fmla="*/ 0 h 2369924"/>
              <a:gd name="connsiteX0" fmla="*/ 0 w 9266664"/>
              <a:gd name="connsiteY0" fmla="*/ 0 h 2369924"/>
              <a:gd name="connsiteX1" fmla="*/ 4198570 w 9266664"/>
              <a:gd name="connsiteY1" fmla="*/ 3826 h 2369924"/>
              <a:gd name="connsiteX2" fmla="*/ 9266664 w 9266664"/>
              <a:gd name="connsiteY2" fmla="*/ 0 h 2369924"/>
              <a:gd name="connsiteX3" fmla="*/ 9266664 w 9266664"/>
              <a:gd name="connsiteY3" fmla="*/ 2369924 h 2369924"/>
              <a:gd name="connsiteX4" fmla="*/ 0 w 9266664"/>
              <a:gd name="connsiteY4" fmla="*/ 2369924 h 2369924"/>
              <a:gd name="connsiteX5" fmla="*/ 0 w 9266664"/>
              <a:gd name="connsiteY5" fmla="*/ 0 h 2369924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2369924 h 2377462"/>
              <a:gd name="connsiteX6" fmla="*/ 0 w 9266664"/>
              <a:gd name="connsiteY6" fmla="*/ 0 h 2377462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0 h 2377462"/>
              <a:gd name="connsiteX0" fmla="*/ 0 w 7217202"/>
              <a:gd name="connsiteY0" fmla="*/ 2377462 h 2377462"/>
              <a:gd name="connsiteX1" fmla="*/ 2149108 w 7217202"/>
              <a:gd name="connsiteY1" fmla="*/ 3826 h 2377462"/>
              <a:gd name="connsiteX2" fmla="*/ 7217202 w 7217202"/>
              <a:gd name="connsiteY2" fmla="*/ 0 h 2377462"/>
              <a:gd name="connsiteX3" fmla="*/ 7217202 w 7217202"/>
              <a:gd name="connsiteY3" fmla="*/ 2369924 h 2377462"/>
              <a:gd name="connsiteX4" fmla="*/ 0 w 7217202"/>
              <a:gd name="connsiteY4" fmla="*/ 2377462 h 2377462"/>
              <a:gd name="connsiteX0" fmla="*/ 0 w 7217202"/>
              <a:gd name="connsiteY0" fmla="*/ 2401396 h 2401396"/>
              <a:gd name="connsiteX1" fmla="*/ 2149108 w 7217202"/>
              <a:gd name="connsiteY1" fmla="*/ 27760 h 2401396"/>
              <a:gd name="connsiteX2" fmla="*/ 3184170 w 7217202"/>
              <a:gd name="connsiteY2" fmla="*/ 0 h 2401396"/>
              <a:gd name="connsiteX3" fmla="*/ 7217202 w 7217202"/>
              <a:gd name="connsiteY3" fmla="*/ 23934 h 2401396"/>
              <a:gd name="connsiteX4" fmla="*/ 7217202 w 7217202"/>
              <a:gd name="connsiteY4" fmla="*/ 2393858 h 2401396"/>
              <a:gd name="connsiteX5" fmla="*/ 0 w 7217202"/>
              <a:gd name="connsiteY5" fmla="*/ 2401396 h 2401396"/>
              <a:gd name="connsiteX0" fmla="*/ 0 w 7217202"/>
              <a:gd name="connsiteY0" fmla="*/ 2401396 h 2401396"/>
              <a:gd name="connsiteX1" fmla="*/ 3184170 w 7217202"/>
              <a:gd name="connsiteY1" fmla="*/ 0 h 2401396"/>
              <a:gd name="connsiteX2" fmla="*/ 7217202 w 7217202"/>
              <a:gd name="connsiteY2" fmla="*/ 23934 h 2401396"/>
              <a:gd name="connsiteX3" fmla="*/ 7217202 w 7217202"/>
              <a:gd name="connsiteY3" fmla="*/ 2393858 h 2401396"/>
              <a:gd name="connsiteX4" fmla="*/ 0 w 7217202"/>
              <a:gd name="connsiteY4" fmla="*/ 2401396 h 240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7202" h="2401396">
                <a:moveTo>
                  <a:pt x="0" y="2401396"/>
                </a:moveTo>
                <a:lnTo>
                  <a:pt x="3184170" y="0"/>
                </a:lnTo>
                <a:lnTo>
                  <a:pt x="7217202" y="23934"/>
                </a:lnTo>
                <a:lnTo>
                  <a:pt x="7217202" y="2393858"/>
                </a:lnTo>
                <a:lnTo>
                  <a:pt x="0" y="240139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rot="1800000">
            <a:off x="9495150" y="2885470"/>
            <a:ext cx="4808965" cy="2388362"/>
          </a:xfrm>
          <a:custGeom>
            <a:avLst/>
            <a:gdLst>
              <a:gd name="connsiteX0" fmla="*/ 0 w 9266664"/>
              <a:gd name="connsiteY0" fmla="*/ 0 h 2382833"/>
              <a:gd name="connsiteX1" fmla="*/ 9266664 w 9266664"/>
              <a:gd name="connsiteY1" fmla="*/ 0 h 2382833"/>
              <a:gd name="connsiteX2" fmla="*/ 9266664 w 9266664"/>
              <a:gd name="connsiteY2" fmla="*/ 2382833 h 2382833"/>
              <a:gd name="connsiteX3" fmla="*/ 0 w 9266664"/>
              <a:gd name="connsiteY3" fmla="*/ 2382833 h 2382833"/>
              <a:gd name="connsiteX4" fmla="*/ 0 w 9266664"/>
              <a:gd name="connsiteY4" fmla="*/ 0 h 2382833"/>
              <a:gd name="connsiteX0" fmla="*/ 0 w 9266664"/>
              <a:gd name="connsiteY0" fmla="*/ 0 h 2382833"/>
              <a:gd name="connsiteX1" fmla="*/ 6466659 w 9266664"/>
              <a:gd name="connsiteY1" fmla="*/ 25983 h 2382833"/>
              <a:gd name="connsiteX2" fmla="*/ 9266664 w 9266664"/>
              <a:gd name="connsiteY2" fmla="*/ 0 h 2382833"/>
              <a:gd name="connsiteX3" fmla="*/ 9266664 w 9266664"/>
              <a:gd name="connsiteY3" fmla="*/ 2382833 h 2382833"/>
              <a:gd name="connsiteX4" fmla="*/ 0 w 9266664"/>
              <a:gd name="connsiteY4" fmla="*/ 2382833 h 2382833"/>
              <a:gd name="connsiteX5" fmla="*/ 0 w 9266664"/>
              <a:gd name="connsiteY5" fmla="*/ 0 h 2382833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2382833 h 2388362"/>
              <a:gd name="connsiteX6" fmla="*/ 0 w 9266664"/>
              <a:gd name="connsiteY6" fmla="*/ 0 h 2388362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0 h 2388362"/>
              <a:gd name="connsiteX0" fmla="*/ 0 w 4808965"/>
              <a:gd name="connsiteY0" fmla="*/ 2388362 h 2388362"/>
              <a:gd name="connsiteX1" fmla="*/ 2008960 w 4808965"/>
              <a:gd name="connsiteY1" fmla="*/ 25983 h 2388362"/>
              <a:gd name="connsiteX2" fmla="*/ 4808965 w 4808965"/>
              <a:gd name="connsiteY2" fmla="*/ 0 h 2388362"/>
              <a:gd name="connsiteX3" fmla="*/ 4808965 w 4808965"/>
              <a:gd name="connsiteY3" fmla="*/ 2382833 h 2388362"/>
              <a:gd name="connsiteX4" fmla="*/ 0 w 4808965"/>
              <a:gd name="connsiteY4" fmla="*/ 2388362 h 238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965" h="2388362">
                <a:moveTo>
                  <a:pt x="0" y="2388362"/>
                </a:moveTo>
                <a:lnTo>
                  <a:pt x="2008960" y="25983"/>
                </a:lnTo>
                <a:lnTo>
                  <a:pt x="4808965" y="0"/>
                </a:lnTo>
                <a:lnTo>
                  <a:pt x="4808965" y="2382833"/>
                </a:lnTo>
                <a:lnTo>
                  <a:pt x="0" y="238836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" y="2850131"/>
            <a:ext cx="3247725" cy="1157738"/>
          </a:xfrm>
          <a:custGeom>
            <a:avLst/>
            <a:gdLst>
              <a:gd name="connsiteX0" fmla="*/ 0 w 3247725"/>
              <a:gd name="connsiteY0" fmla="*/ 0 h 1157738"/>
              <a:gd name="connsiteX1" fmla="*/ 2668856 w 3247725"/>
              <a:gd name="connsiteY1" fmla="*/ 0 h 1157738"/>
              <a:gd name="connsiteX2" fmla="*/ 3247725 w 3247725"/>
              <a:gd name="connsiteY2" fmla="*/ 578869 h 1157738"/>
              <a:gd name="connsiteX3" fmla="*/ 2668856 w 3247725"/>
              <a:gd name="connsiteY3" fmla="*/ 1157738 h 1157738"/>
              <a:gd name="connsiteX4" fmla="*/ 0 w 3247725"/>
              <a:gd name="connsiteY4" fmla="*/ 1157738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7725" h="1157738">
                <a:moveTo>
                  <a:pt x="0" y="0"/>
                </a:moveTo>
                <a:lnTo>
                  <a:pt x="2668856" y="0"/>
                </a:lnTo>
                <a:cubicBezTo>
                  <a:pt x="2988557" y="0"/>
                  <a:pt x="3247725" y="259168"/>
                  <a:pt x="3247725" y="578869"/>
                </a:cubicBezTo>
                <a:cubicBezTo>
                  <a:pt x="3247725" y="898570"/>
                  <a:pt x="2988557" y="1157738"/>
                  <a:pt x="2668856" y="1157738"/>
                </a:cubicBezTo>
                <a:lnTo>
                  <a:pt x="0" y="115773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8932496" y="2850131"/>
            <a:ext cx="3259501" cy="1157738"/>
          </a:xfrm>
          <a:custGeom>
            <a:avLst/>
            <a:gdLst>
              <a:gd name="connsiteX0" fmla="*/ 578869 w 3259501"/>
              <a:gd name="connsiteY0" fmla="*/ 0 h 1157738"/>
              <a:gd name="connsiteX1" fmla="*/ 3259501 w 3259501"/>
              <a:gd name="connsiteY1" fmla="*/ 0 h 1157738"/>
              <a:gd name="connsiteX2" fmla="*/ 3259501 w 3259501"/>
              <a:gd name="connsiteY2" fmla="*/ 1157738 h 1157738"/>
              <a:gd name="connsiteX3" fmla="*/ 578869 w 3259501"/>
              <a:gd name="connsiteY3" fmla="*/ 1157738 h 1157738"/>
              <a:gd name="connsiteX4" fmla="*/ 0 w 3259501"/>
              <a:gd name="connsiteY4" fmla="*/ 578869 h 1157738"/>
              <a:gd name="connsiteX5" fmla="*/ 578869 w 3259501"/>
              <a:gd name="connsiteY5" fmla="*/ 0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9501" h="1157738">
                <a:moveTo>
                  <a:pt x="578869" y="0"/>
                </a:moveTo>
                <a:lnTo>
                  <a:pt x="3259501" y="0"/>
                </a:lnTo>
                <a:lnTo>
                  <a:pt x="3259501" y="1157738"/>
                </a:lnTo>
                <a:lnTo>
                  <a:pt x="578869" y="1157738"/>
                </a:lnTo>
                <a:cubicBezTo>
                  <a:pt x="259168" y="1157738"/>
                  <a:pt x="0" y="898570"/>
                  <a:pt x="0" y="578869"/>
                </a:cubicBezTo>
                <a:cubicBezTo>
                  <a:pt x="0" y="259168"/>
                  <a:pt x="259168" y="0"/>
                  <a:pt x="578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80337" y="311932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>
                <a:solidFill>
                  <a:schemeClr val="accent1"/>
                </a:solidFill>
                <a:cs typeface="+mn-ea"/>
                <a:sym typeface="+mn-lt"/>
              </a:rPr>
              <a:t>项目分工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27787" y="3760063"/>
            <a:ext cx="4936424" cy="4962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461851" y="1962681"/>
            <a:ext cx="126829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7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301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28" grpId="0" animBg="1"/>
      <p:bldP spid="27" grpId="0" animBg="1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E202F69A-8672-4F0E-838B-660B876B0DA9}"/>
              </a:ext>
            </a:extLst>
          </p:cNvPr>
          <p:cNvGraphicFramePr>
            <a:graphicFrameLocks noGrp="1"/>
          </p:cNvGraphicFramePr>
          <p:nvPr/>
        </p:nvGraphicFramePr>
        <p:xfrm>
          <a:off x="1296708" y="974423"/>
          <a:ext cx="9506408" cy="4903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602">
                  <a:extLst>
                    <a:ext uri="{9D8B030D-6E8A-4147-A177-3AD203B41FA5}">
                      <a16:colId xmlns:a16="http://schemas.microsoft.com/office/drawing/2014/main" val="998102605"/>
                    </a:ext>
                  </a:extLst>
                </a:gridCol>
                <a:gridCol w="2376602">
                  <a:extLst>
                    <a:ext uri="{9D8B030D-6E8A-4147-A177-3AD203B41FA5}">
                      <a16:colId xmlns:a16="http://schemas.microsoft.com/office/drawing/2014/main" val="876652478"/>
                    </a:ext>
                  </a:extLst>
                </a:gridCol>
                <a:gridCol w="2434212">
                  <a:extLst>
                    <a:ext uri="{9D8B030D-6E8A-4147-A177-3AD203B41FA5}">
                      <a16:colId xmlns:a16="http://schemas.microsoft.com/office/drawing/2014/main" val="308454136"/>
                    </a:ext>
                  </a:extLst>
                </a:gridCol>
                <a:gridCol w="2318992">
                  <a:extLst>
                    <a:ext uri="{9D8B030D-6E8A-4147-A177-3AD203B41FA5}">
                      <a16:colId xmlns:a16="http://schemas.microsoft.com/office/drawing/2014/main" val="2284171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工作描述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团队贡献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778999"/>
                  </a:ext>
                </a:extLst>
              </a:tr>
              <a:tr h="1579742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覃健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项目组长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工作计划设定，项目监控，概要设计的初始编写，图形界面的设计，代码编写，系统设计（数据库设计等），编写代码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00520"/>
                  </a:ext>
                </a:extLst>
              </a:tr>
              <a:tr h="1337487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马润权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项目组长助理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记录工作进度，详细设计的主要编写和需求文档的补充，参与整个系统的架构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38%</a:t>
                      </a:r>
                      <a:endParaRPr lang="zh-CN" altLang="en-US" sz="18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3896908"/>
                  </a:ext>
                </a:extLst>
              </a:tr>
              <a:tr h="1279460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蒙荣逸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需求规格说明书的初次编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写，概要设计文档的资源整合，测试文档的编写和测试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55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78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BF0F946-04DA-48D0-83F8-639FC98A5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29180"/>
              </p:ext>
            </p:extLst>
          </p:nvPr>
        </p:nvGraphicFramePr>
        <p:xfrm>
          <a:off x="1756696" y="1929034"/>
          <a:ext cx="8128000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62535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41101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讨论内容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6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2021.6.14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讨论课设内容，进行内容分工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83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2021.6.16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蒙荣逸在需求获取和需求规格说明书撰写遇到困难，转交给马润权负责需求规格说明书撰写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2021.6.18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马润权撰写详细设计画图内容多，将管理端子系统的程序流程图给蒙荣毅负责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5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2021.6.20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覃健搭建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ssm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框架时出现运行错误，小组成员一起协作，到网上搜索解决方法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86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2021.6.21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讨论数据库表设计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3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2021.6.23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讨论教师发布作业、学生提交作业功能的界面设计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7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2021.6.24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文档整理，发现缺少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撰写，讨论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负责人，马润权编写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2250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186228F-1346-4851-9353-9865B85939AC}"/>
              </a:ext>
            </a:extLst>
          </p:cNvPr>
          <p:cNvSpPr txBox="1"/>
          <p:nvPr/>
        </p:nvSpPr>
        <p:spPr>
          <a:xfrm>
            <a:off x="1022555" y="521110"/>
            <a:ext cx="285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小组讨论</a:t>
            </a:r>
          </a:p>
        </p:txBody>
      </p:sp>
    </p:spTree>
    <p:extLst>
      <p:ext uri="{BB962C8B-B14F-4D97-AF65-F5344CB8AC3E}">
        <p14:creationId xmlns:p14="http://schemas.microsoft.com/office/powerpoint/2010/main" val="298852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00000">
            <a:off x="297403" y="2961672"/>
            <a:ext cx="4806817" cy="2401396"/>
          </a:xfrm>
          <a:custGeom>
            <a:avLst/>
            <a:gdLst>
              <a:gd name="connsiteX0" fmla="*/ 0 w 9266664"/>
              <a:gd name="connsiteY0" fmla="*/ 0 h 2369924"/>
              <a:gd name="connsiteX1" fmla="*/ 9266664 w 9266664"/>
              <a:gd name="connsiteY1" fmla="*/ 0 h 2369924"/>
              <a:gd name="connsiteX2" fmla="*/ 9266664 w 9266664"/>
              <a:gd name="connsiteY2" fmla="*/ 2369924 h 2369924"/>
              <a:gd name="connsiteX3" fmla="*/ 0 w 9266664"/>
              <a:gd name="connsiteY3" fmla="*/ 2369924 h 2369924"/>
              <a:gd name="connsiteX4" fmla="*/ 0 w 9266664"/>
              <a:gd name="connsiteY4" fmla="*/ 0 h 2369924"/>
              <a:gd name="connsiteX0" fmla="*/ 0 w 9266664"/>
              <a:gd name="connsiteY0" fmla="*/ 0 h 2369924"/>
              <a:gd name="connsiteX1" fmla="*/ 4198570 w 9266664"/>
              <a:gd name="connsiteY1" fmla="*/ 3826 h 2369924"/>
              <a:gd name="connsiteX2" fmla="*/ 9266664 w 9266664"/>
              <a:gd name="connsiteY2" fmla="*/ 0 h 2369924"/>
              <a:gd name="connsiteX3" fmla="*/ 9266664 w 9266664"/>
              <a:gd name="connsiteY3" fmla="*/ 2369924 h 2369924"/>
              <a:gd name="connsiteX4" fmla="*/ 0 w 9266664"/>
              <a:gd name="connsiteY4" fmla="*/ 2369924 h 2369924"/>
              <a:gd name="connsiteX5" fmla="*/ 0 w 9266664"/>
              <a:gd name="connsiteY5" fmla="*/ 0 h 2369924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2369924 h 2377462"/>
              <a:gd name="connsiteX6" fmla="*/ 0 w 9266664"/>
              <a:gd name="connsiteY6" fmla="*/ 0 h 2377462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0 h 2377462"/>
              <a:gd name="connsiteX0" fmla="*/ 0 w 7217202"/>
              <a:gd name="connsiteY0" fmla="*/ 2377462 h 2377462"/>
              <a:gd name="connsiteX1" fmla="*/ 2149108 w 7217202"/>
              <a:gd name="connsiteY1" fmla="*/ 3826 h 2377462"/>
              <a:gd name="connsiteX2" fmla="*/ 7217202 w 7217202"/>
              <a:gd name="connsiteY2" fmla="*/ 0 h 2377462"/>
              <a:gd name="connsiteX3" fmla="*/ 7217202 w 7217202"/>
              <a:gd name="connsiteY3" fmla="*/ 2369924 h 2377462"/>
              <a:gd name="connsiteX4" fmla="*/ 0 w 7217202"/>
              <a:gd name="connsiteY4" fmla="*/ 2377462 h 2377462"/>
              <a:gd name="connsiteX0" fmla="*/ 0 w 7217202"/>
              <a:gd name="connsiteY0" fmla="*/ 2401396 h 2401396"/>
              <a:gd name="connsiteX1" fmla="*/ 2149108 w 7217202"/>
              <a:gd name="connsiteY1" fmla="*/ 27760 h 2401396"/>
              <a:gd name="connsiteX2" fmla="*/ 3184170 w 7217202"/>
              <a:gd name="connsiteY2" fmla="*/ 0 h 2401396"/>
              <a:gd name="connsiteX3" fmla="*/ 7217202 w 7217202"/>
              <a:gd name="connsiteY3" fmla="*/ 23934 h 2401396"/>
              <a:gd name="connsiteX4" fmla="*/ 7217202 w 7217202"/>
              <a:gd name="connsiteY4" fmla="*/ 2393858 h 2401396"/>
              <a:gd name="connsiteX5" fmla="*/ 0 w 7217202"/>
              <a:gd name="connsiteY5" fmla="*/ 2401396 h 2401396"/>
              <a:gd name="connsiteX0" fmla="*/ 0 w 7217202"/>
              <a:gd name="connsiteY0" fmla="*/ 2401396 h 2401396"/>
              <a:gd name="connsiteX1" fmla="*/ 3184170 w 7217202"/>
              <a:gd name="connsiteY1" fmla="*/ 0 h 2401396"/>
              <a:gd name="connsiteX2" fmla="*/ 7217202 w 7217202"/>
              <a:gd name="connsiteY2" fmla="*/ 23934 h 2401396"/>
              <a:gd name="connsiteX3" fmla="*/ 7217202 w 7217202"/>
              <a:gd name="connsiteY3" fmla="*/ 2393858 h 2401396"/>
              <a:gd name="connsiteX4" fmla="*/ 0 w 7217202"/>
              <a:gd name="connsiteY4" fmla="*/ 2401396 h 240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7202" h="2401396">
                <a:moveTo>
                  <a:pt x="0" y="2401396"/>
                </a:moveTo>
                <a:lnTo>
                  <a:pt x="3184170" y="0"/>
                </a:lnTo>
                <a:lnTo>
                  <a:pt x="7217202" y="23934"/>
                </a:lnTo>
                <a:lnTo>
                  <a:pt x="7217202" y="2393858"/>
                </a:lnTo>
                <a:lnTo>
                  <a:pt x="0" y="240139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rot="1800000">
            <a:off x="9495150" y="2885470"/>
            <a:ext cx="4808965" cy="2388362"/>
          </a:xfrm>
          <a:custGeom>
            <a:avLst/>
            <a:gdLst>
              <a:gd name="connsiteX0" fmla="*/ 0 w 9266664"/>
              <a:gd name="connsiteY0" fmla="*/ 0 h 2382833"/>
              <a:gd name="connsiteX1" fmla="*/ 9266664 w 9266664"/>
              <a:gd name="connsiteY1" fmla="*/ 0 h 2382833"/>
              <a:gd name="connsiteX2" fmla="*/ 9266664 w 9266664"/>
              <a:gd name="connsiteY2" fmla="*/ 2382833 h 2382833"/>
              <a:gd name="connsiteX3" fmla="*/ 0 w 9266664"/>
              <a:gd name="connsiteY3" fmla="*/ 2382833 h 2382833"/>
              <a:gd name="connsiteX4" fmla="*/ 0 w 9266664"/>
              <a:gd name="connsiteY4" fmla="*/ 0 h 2382833"/>
              <a:gd name="connsiteX0" fmla="*/ 0 w 9266664"/>
              <a:gd name="connsiteY0" fmla="*/ 0 h 2382833"/>
              <a:gd name="connsiteX1" fmla="*/ 6466659 w 9266664"/>
              <a:gd name="connsiteY1" fmla="*/ 25983 h 2382833"/>
              <a:gd name="connsiteX2" fmla="*/ 9266664 w 9266664"/>
              <a:gd name="connsiteY2" fmla="*/ 0 h 2382833"/>
              <a:gd name="connsiteX3" fmla="*/ 9266664 w 9266664"/>
              <a:gd name="connsiteY3" fmla="*/ 2382833 h 2382833"/>
              <a:gd name="connsiteX4" fmla="*/ 0 w 9266664"/>
              <a:gd name="connsiteY4" fmla="*/ 2382833 h 2382833"/>
              <a:gd name="connsiteX5" fmla="*/ 0 w 9266664"/>
              <a:gd name="connsiteY5" fmla="*/ 0 h 2382833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2382833 h 2388362"/>
              <a:gd name="connsiteX6" fmla="*/ 0 w 9266664"/>
              <a:gd name="connsiteY6" fmla="*/ 0 h 2388362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0 h 2388362"/>
              <a:gd name="connsiteX0" fmla="*/ 0 w 4808965"/>
              <a:gd name="connsiteY0" fmla="*/ 2388362 h 2388362"/>
              <a:gd name="connsiteX1" fmla="*/ 2008960 w 4808965"/>
              <a:gd name="connsiteY1" fmla="*/ 25983 h 2388362"/>
              <a:gd name="connsiteX2" fmla="*/ 4808965 w 4808965"/>
              <a:gd name="connsiteY2" fmla="*/ 0 h 2388362"/>
              <a:gd name="connsiteX3" fmla="*/ 4808965 w 4808965"/>
              <a:gd name="connsiteY3" fmla="*/ 2382833 h 2388362"/>
              <a:gd name="connsiteX4" fmla="*/ 0 w 4808965"/>
              <a:gd name="connsiteY4" fmla="*/ 2388362 h 238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965" h="2388362">
                <a:moveTo>
                  <a:pt x="0" y="2388362"/>
                </a:moveTo>
                <a:lnTo>
                  <a:pt x="2008960" y="25983"/>
                </a:lnTo>
                <a:lnTo>
                  <a:pt x="4808965" y="0"/>
                </a:lnTo>
                <a:lnTo>
                  <a:pt x="4808965" y="2382833"/>
                </a:lnTo>
                <a:lnTo>
                  <a:pt x="0" y="238836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" y="2850131"/>
            <a:ext cx="3247725" cy="1157738"/>
          </a:xfrm>
          <a:custGeom>
            <a:avLst/>
            <a:gdLst>
              <a:gd name="connsiteX0" fmla="*/ 0 w 3247725"/>
              <a:gd name="connsiteY0" fmla="*/ 0 h 1157738"/>
              <a:gd name="connsiteX1" fmla="*/ 2668856 w 3247725"/>
              <a:gd name="connsiteY1" fmla="*/ 0 h 1157738"/>
              <a:gd name="connsiteX2" fmla="*/ 3247725 w 3247725"/>
              <a:gd name="connsiteY2" fmla="*/ 578869 h 1157738"/>
              <a:gd name="connsiteX3" fmla="*/ 2668856 w 3247725"/>
              <a:gd name="connsiteY3" fmla="*/ 1157738 h 1157738"/>
              <a:gd name="connsiteX4" fmla="*/ 0 w 3247725"/>
              <a:gd name="connsiteY4" fmla="*/ 1157738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7725" h="1157738">
                <a:moveTo>
                  <a:pt x="0" y="0"/>
                </a:moveTo>
                <a:lnTo>
                  <a:pt x="2668856" y="0"/>
                </a:lnTo>
                <a:cubicBezTo>
                  <a:pt x="2988557" y="0"/>
                  <a:pt x="3247725" y="259168"/>
                  <a:pt x="3247725" y="578869"/>
                </a:cubicBezTo>
                <a:cubicBezTo>
                  <a:pt x="3247725" y="898570"/>
                  <a:pt x="2988557" y="1157738"/>
                  <a:pt x="2668856" y="1157738"/>
                </a:cubicBezTo>
                <a:lnTo>
                  <a:pt x="0" y="115773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8932496" y="2850131"/>
            <a:ext cx="3259501" cy="1157738"/>
          </a:xfrm>
          <a:custGeom>
            <a:avLst/>
            <a:gdLst>
              <a:gd name="connsiteX0" fmla="*/ 578869 w 3259501"/>
              <a:gd name="connsiteY0" fmla="*/ 0 h 1157738"/>
              <a:gd name="connsiteX1" fmla="*/ 3259501 w 3259501"/>
              <a:gd name="connsiteY1" fmla="*/ 0 h 1157738"/>
              <a:gd name="connsiteX2" fmla="*/ 3259501 w 3259501"/>
              <a:gd name="connsiteY2" fmla="*/ 1157738 h 1157738"/>
              <a:gd name="connsiteX3" fmla="*/ 578869 w 3259501"/>
              <a:gd name="connsiteY3" fmla="*/ 1157738 h 1157738"/>
              <a:gd name="connsiteX4" fmla="*/ 0 w 3259501"/>
              <a:gd name="connsiteY4" fmla="*/ 578869 h 1157738"/>
              <a:gd name="connsiteX5" fmla="*/ 578869 w 3259501"/>
              <a:gd name="connsiteY5" fmla="*/ 0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9501" h="1157738">
                <a:moveTo>
                  <a:pt x="578869" y="0"/>
                </a:moveTo>
                <a:lnTo>
                  <a:pt x="3259501" y="0"/>
                </a:lnTo>
                <a:lnTo>
                  <a:pt x="3259501" y="1157738"/>
                </a:lnTo>
                <a:lnTo>
                  <a:pt x="578869" y="1157738"/>
                </a:lnTo>
                <a:cubicBezTo>
                  <a:pt x="259168" y="1157738"/>
                  <a:pt x="0" y="898570"/>
                  <a:pt x="0" y="578869"/>
                </a:cubicBezTo>
                <a:cubicBezTo>
                  <a:pt x="0" y="259168"/>
                  <a:pt x="259168" y="0"/>
                  <a:pt x="578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80337" y="311932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noProof="0">
                <a:solidFill>
                  <a:schemeClr val="accent1"/>
                </a:solidFill>
                <a:cs typeface="+mn-ea"/>
                <a:sym typeface="+mn-lt"/>
              </a:rPr>
              <a:t>系统概述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61851" y="1962681"/>
            <a:ext cx="126829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7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1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28" grpId="0" animBg="1"/>
      <p:bldP spid="27" grpId="0" animBg="1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1800000">
            <a:off x="4079867" y="1550097"/>
            <a:ext cx="6836433" cy="6195769"/>
          </a:xfrm>
          <a:custGeom>
            <a:avLst/>
            <a:gdLst>
              <a:gd name="connsiteX0" fmla="*/ 0 w 8889643"/>
              <a:gd name="connsiteY0" fmla="*/ 0 h 6150728"/>
              <a:gd name="connsiteX1" fmla="*/ 8889643 w 8889643"/>
              <a:gd name="connsiteY1" fmla="*/ 0 h 6150728"/>
              <a:gd name="connsiteX2" fmla="*/ 8889643 w 8889643"/>
              <a:gd name="connsiteY2" fmla="*/ 6150728 h 6150728"/>
              <a:gd name="connsiteX3" fmla="*/ 0 w 8889643"/>
              <a:gd name="connsiteY3" fmla="*/ 6150728 h 6150728"/>
              <a:gd name="connsiteX4" fmla="*/ 0 w 8889643"/>
              <a:gd name="connsiteY4" fmla="*/ 0 h 6150728"/>
              <a:gd name="connsiteX0" fmla="*/ 0 w 8889643"/>
              <a:gd name="connsiteY0" fmla="*/ 14010 h 6164738"/>
              <a:gd name="connsiteX1" fmla="*/ 5935354 w 8889643"/>
              <a:gd name="connsiteY1" fmla="*/ 0 h 6164738"/>
              <a:gd name="connsiteX2" fmla="*/ 8889643 w 8889643"/>
              <a:gd name="connsiteY2" fmla="*/ 14010 h 6164738"/>
              <a:gd name="connsiteX3" fmla="*/ 8889643 w 8889643"/>
              <a:gd name="connsiteY3" fmla="*/ 6164738 h 6164738"/>
              <a:gd name="connsiteX4" fmla="*/ 0 w 8889643"/>
              <a:gd name="connsiteY4" fmla="*/ 6164738 h 6164738"/>
              <a:gd name="connsiteX5" fmla="*/ 0 w 8889643"/>
              <a:gd name="connsiteY5" fmla="*/ 14010 h 6164738"/>
              <a:gd name="connsiteX0" fmla="*/ 0 w 8889643"/>
              <a:gd name="connsiteY0" fmla="*/ 14010 h 6167054"/>
              <a:gd name="connsiteX1" fmla="*/ 5935354 w 8889643"/>
              <a:gd name="connsiteY1" fmla="*/ 0 h 6167054"/>
              <a:gd name="connsiteX2" fmla="*/ 8889643 w 8889643"/>
              <a:gd name="connsiteY2" fmla="*/ 14010 h 6167054"/>
              <a:gd name="connsiteX3" fmla="*/ 8889643 w 8889643"/>
              <a:gd name="connsiteY3" fmla="*/ 6164738 h 6167054"/>
              <a:gd name="connsiteX4" fmla="*/ 2060904 w 8889643"/>
              <a:gd name="connsiteY4" fmla="*/ 6167054 h 6167054"/>
              <a:gd name="connsiteX5" fmla="*/ 0 w 8889643"/>
              <a:gd name="connsiteY5" fmla="*/ 6164738 h 6167054"/>
              <a:gd name="connsiteX6" fmla="*/ 0 w 8889643"/>
              <a:gd name="connsiteY6" fmla="*/ 14010 h 6167054"/>
              <a:gd name="connsiteX0" fmla="*/ 0 w 8889643"/>
              <a:gd name="connsiteY0" fmla="*/ 14010 h 6167054"/>
              <a:gd name="connsiteX1" fmla="*/ 5935354 w 8889643"/>
              <a:gd name="connsiteY1" fmla="*/ 0 h 6167054"/>
              <a:gd name="connsiteX2" fmla="*/ 8889643 w 8889643"/>
              <a:gd name="connsiteY2" fmla="*/ 14010 h 6167054"/>
              <a:gd name="connsiteX3" fmla="*/ 8889643 w 8889643"/>
              <a:gd name="connsiteY3" fmla="*/ 6164738 h 6167054"/>
              <a:gd name="connsiteX4" fmla="*/ 2060904 w 8889643"/>
              <a:gd name="connsiteY4" fmla="*/ 6167054 h 6167054"/>
              <a:gd name="connsiteX5" fmla="*/ 0 w 8889643"/>
              <a:gd name="connsiteY5" fmla="*/ 14010 h 6167054"/>
              <a:gd name="connsiteX0" fmla="*/ 0 w 6828739"/>
              <a:gd name="connsiteY0" fmla="*/ 6167054 h 6167054"/>
              <a:gd name="connsiteX1" fmla="*/ 3874450 w 6828739"/>
              <a:gd name="connsiteY1" fmla="*/ 0 h 6167054"/>
              <a:gd name="connsiteX2" fmla="*/ 6828739 w 6828739"/>
              <a:gd name="connsiteY2" fmla="*/ 14010 h 6167054"/>
              <a:gd name="connsiteX3" fmla="*/ 6828739 w 6828739"/>
              <a:gd name="connsiteY3" fmla="*/ 6164738 h 6167054"/>
              <a:gd name="connsiteX4" fmla="*/ 0 w 6828739"/>
              <a:gd name="connsiteY4" fmla="*/ 6167054 h 6167054"/>
              <a:gd name="connsiteX0" fmla="*/ 0 w 6828739"/>
              <a:gd name="connsiteY0" fmla="*/ 6167054 h 6167054"/>
              <a:gd name="connsiteX1" fmla="*/ 775302 w 6828739"/>
              <a:gd name="connsiteY1" fmla="*/ 4106317 h 6167054"/>
              <a:gd name="connsiteX2" fmla="*/ 3874450 w 6828739"/>
              <a:gd name="connsiteY2" fmla="*/ 0 h 6167054"/>
              <a:gd name="connsiteX3" fmla="*/ 6828739 w 6828739"/>
              <a:gd name="connsiteY3" fmla="*/ 14010 h 6167054"/>
              <a:gd name="connsiteX4" fmla="*/ 6828739 w 6828739"/>
              <a:gd name="connsiteY4" fmla="*/ 6164738 h 6167054"/>
              <a:gd name="connsiteX5" fmla="*/ 0 w 6828739"/>
              <a:gd name="connsiteY5" fmla="*/ 6167054 h 6167054"/>
              <a:gd name="connsiteX0" fmla="*/ 0 w 6828739"/>
              <a:gd name="connsiteY0" fmla="*/ 6167054 h 6167054"/>
              <a:gd name="connsiteX1" fmla="*/ 775302 w 6828739"/>
              <a:gd name="connsiteY1" fmla="*/ 4106317 h 6167054"/>
              <a:gd name="connsiteX2" fmla="*/ 2211794 w 6828739"/>
              <a:gd name="connsiteY2" fmla="*/ 3012993 h 6167054"/>
              <a:gd name="connsiteX3" fmla="*/ 3874450 w 6828739"/>
              <a:gd name="connsiteY3" fmla="*/ 0 h 6167054"/>
              <a:gd name="connsiteX4" fmla="*/ 6828739 w 6828739"/>
              <a:gd name="connsiteY4" fmla="*/ 14010 h 6167054"/>
              <a:gd name="connsiteX5" fmla="*/ 6828739 w 6828739"/>
              <a:gd name="connsiteY5" fmla="*/ 6164738 h 6167054"/>
              <a:gd name="connsiteX6" fmla="*/ 0 w 6828739"/>
              <a:gd name="connsiteY6" fmla="*/ 6167054 h 6167054"/>
              <a:gd name="connsiteX0" fmla="*/ 0 w 6828739"/>
              <a:gd name="connsiteY0" fmla="*/ 6167054 h 6167054"/>
              <a:gd name="connsiteX1" fmla="*/ 775302 w 6828739"/>
              <a:gd name="connsiteY1" fmla="*/ 4106317 h 6167054"/>
              <a:gd name="connsiteX2" fmla="*/ 2211794 w 6828739"/>
              <a:gd name="connsiteY2" fmla="*/ 3012993 h 6167054"/>
              <a:gd name="connsiteX3" fmla="*/ 3874450 w 6828739"/>
              <a:gd name="connsiteY3" fmla="*/ 0 h 6167054"/>
              <a:gd name="connsiteX4" fmla="*/ 6828739 w 6828739"/>
              <a:gd name="connsiteY4" fmla="*/ 14010 h 6167054"/>
              <a:gd name="connsiteX5" fmla="*/ 6828739 w 6828739"/>
              <a:gd name="connsiteY5" fmla="*/ 6164738 h 6167054"/>
              <a:gd name="connsiteX6" fmla="*/ 0 w 6828739"/>
              <a:gd name="connsiteY6" fmla="*/ 6167054 h 6167054"/>
              <a:gd name="connsiteX0" fmla="*/ 0 w 6836433"/>
              <a:gd name="connsiteY0" fmla="*/ 6195769 h 6195769"/>
              <a:gd name="connsiteX1" fmla="*/ 782996 w 6836433"/>
              <a:gd name="connsiteY1" fmla="*/ 4106317 h 6195769"/>
              <a:gd name="connsiteX2" fmla="*/ 2219488 w 6836433"/>
              <a:gd name="connsiteY2" fmla="*/ 3012993 h 6195769"/>
              <a:gd name="connsiteX3" fmla="*/ 3882144 w 6836433"/>
              <a:gd name="connsiteY3" fmla="*/ 0 h 6195769"/>
              <a:gd name="connsiteX4" fmla="*/ 6836433 w 6836433"/>
              <a:gd name="connsiteY4" fmla="*/ 14010 h 6195769"/>
              <a:gd name="connsiteX5" fmla="*/ 6836433 w 6836433"/>
              <a:gd name="connsiteY5" fmla="*/ 6164738 h 6195769"/>
              <a:gd name="connsiteX6" fmla="*/ 0 w 6836433"/>
              <a:gd name="connsiteY6" fmla="*/ 6195769 h 6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6433" h="6195769">
                <a:moveTo>
                  <a:pt x="0" y="6195769"/>
                </a:moveTo>
                <a:cubicBezTo>
                  <a:pt x="408788" y="5549144"/>
                  <a:pt x="374208" y="4752942"/>
                  <a:pt x="782996" y="4106317"/>
                </a:cubicBezTo>
                <a:cubicBezTo>
                  <a:pt x="1230866" y="3510451"/>
                  <a:pt x="754861" y="3447984"/>
                  <a:pt x="2219488" y="3012993"/>
                </a:cubicBezTo>
                <a:lnTo>
                  <a:pt x="3882144" y="0"/>
                </a:lnTo>
                <a:lnTo>
                  <a:pt x="6836433" y="14010"/>
                </a:lnTo>
                <a:lnTo>
                  <a:pt x="6836433" y="6164738"/>
                </a:lnTo>
                <a:lnTo>
                  <a:pt x="0" y="6195769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23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92345" y="332683"/>
            <a:ext cx="5751330" cy="764173"/>
            <a:chOff x="1059045" y="332683"/>
            <a:chExt cx="5751330" cy="764173"/>
          </a:xfrm>
        </p:grpSpPr>
        <p:sp>
          <p:nvSpPr>
            <p:cNvPr id="26" name="文本框 25"/>
            <p:cNvSpPr txBox="1"/>
            <p:nvPr/>
          </p:nvSpPr>
          <p:spPr>
            <a:xfrm>
              <a:off x="1059045" y="33268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noProof="0">
                  <a:solidFill>
                    <a:schemeClr val="accent1"/>
                  </a:solidFill>
                  <a:cs typeface="+mn-ea"/>
                  <a:sym typeface="+mn-lt"/>
                </a:rPr>
                <a:t>系统概述</a:t>
              </a: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59045" y="794786"/>
              <a:ext cx="5751330" cy="3020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7" name="矩形 72"/>
          <p:cNvSpPr/>
          <p:nvPr/>
        </p:nvSpPr>
        <p:spPr>
          <a:xfrm rot="1800000">
            <a:off x="2967285" y="5120804"/>
            <a:ext cx="772735" cy="359458"/>
          </a:xfrm>
          <a:custGeom>
            <a:avLst/>
            <a:gdLst>
              <a:gd name="connsiteX0" fmla="*/ 0 w 1500658"/>
              <a:gd name="connsiteY0" fmla="*/ 0 h 673189"/>
              <a:gd name="connsiteX1" fmla="*/ 1500658 w 1500658"/>
              <a:gd name="connsiteY1" fmla="*/ 0 h 673189"/>
              <a:gd name="connsiteX2" fmla="*/ 1500658 w 1500658"/>
              <a:gd name="connsiteY2" fmla="*/ 673189 h 673189"/>
              <a:gd name="connsiteX3" fmla="*/ 0 w 1500658"/>
              <a:gd name="connsiteY3" fmla="*/ 673189 h 673189"/>
              <a:gd name="connsiteX4" fmla="*/ 0 w 1500658"/>
              <a:gd name="connsiteY4" fmla="*/ 0 h 673189"/>
              <a:gd name="connsiteX0" fmla="*/ 0 w 1500658"/>
              <a:gd name="connsiteY0" fmla="*/ 9272 h 682461"/>
              <a:gd name="connsiteX1" fmla="*/ 418783 w 1500658"/>
              <a:gd name="connsiteY1" fmla="*/ 0 h 682461"/>
              <a:gd name="connsiteX2" fmla="*/ 1500658 w 1500658"/>
              <a:gd name="connsiteY2" fmla="*/ 9272 h 682461"/>
              <a:gd name="connsiteX3" fmla="*/ 1500658 w 1500658"/>
              <a:gd name="connsiteY3" fmla="*/ 682461 h 682461"/>
              <a:gd name="connsiteX4" fmla="*/ 0 w 1500658"/>
              <a:gd name="connsiteY4" fmla="*/ 682461 h 682461"/>
              <a:gd name="connsiteX5" fmla="*/ 0 w 1500658"/>
              <a:gd name="connsiteY5" fmla="*/ 9272 h 682461"/>
              <a:gd name="connsiteX0" fmla="*/ 0 w 1500658"/>
              <a:gd name="connsiteY0" fmla="*/ 9272 h 682995"/>
              <a:gd name="connsiteX1" fmla="*/ 418783 w 1500658"/>
              <a:gd name="connsiteY1" fmla="*/ 0 h 682995"/>
              <a:gd name="connsiteX2" fmla="*/ 1500658 w 1500658"/>
              <a:gd name="connsiteY2" fmla="*/ 9272 h 682995"/>
              <a:gd name="connsiteX3" fmla="*/ 1500658 w 1500658"/>
              <a:gd name="connsiteY3" fmla="*/ 682461 h 682995"/>
              <a:gd name="connsiteX4" fmla="*/ 391500 w 1500658"/>
              <a:gd name="connsiteY4" fmla="*/ 682995 h 682995"/>
              <a:gd name="connsiteX5" fmla="*/ 0 w 1500658"/>
              <a:gd name="connsiteY5" fmla="*/ 682461 h 682995"/>
              <a:gd name="connsiteX6" fmla="*/ 0 w 1500658"/>
              <a:gd name="connsiteY6" fmla="*/ 9272 h 682995"/>
              <a:gd name="connsiteX0" fmla="*/ 0 w 1500658"/>
              <a:gd name="connsiteY0" fmla="*/ 9272 h 682995"/>
              <a:gd name="connsiteX1" fmla="*/ 418783 w 1500658"/>
              <a:gd name="connsiteY1" fmla="*/ 0 h 682995"/>
              <a:gd name="connsiteX2" fmla="*/ 1500658 w 1500658"/>
              <a:gd name="connsiteY2" fmla="*/ 9272 h 682995"/>
              <a:gd name="connsiteX3" fmla="*/ 1500658 w 1500658"/>
              <a:gd name="connsiteY3" fmla="*/ 682461 h 682995"/>
              <a:gd name="connsiteX4" fmla="*/ 391500 w 1500658"/>
              <a:gd name="connsiteY4" fmla="*/ 682995 h 682995"/>
              <a:gd name="connsiteX5" fmla="*/ 0 w 1500658"/>
              <a:gd name="connsiteY5" fmla="*/ 9272 h 682995"/>
              <a:gd name="connsiteX0" fmla="*/ 0 w 1109158"/>
              <a:gd name="connsiteY0" fmla="*/ 682995 h 682995"/>
              <a:gd name="connsiteX1" fmla="*/ 27283 w 1109158"/>
              <a:gd name="connsiteY1" fmla="*/ 0 h 682995"/>
              <a:gd name="connsiteX2" fmla="*/ 1109158 w 1109158"/>
              <a:gd name="connsiteY2" fmla="*/ 9272 h 682995"/>
              <a:gd name="connsiteX3" fmla="*/ 1109158 w 1109158"/>
              <a:gd name="connsiteY3" fmla="*/ 682461 h 682995"/>
              <a:gd name="connsiteX4" fmla="*/ 0 w 1109158"/>
              <a:gd name="connsiteY4" fmla="*/ 682995 h 68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158" h="682995">
                <a:moveTo>
                  <a:pt x="0" y="682995"/>
                </a:moveTo>
                <a:lnTo>
                  <a:pt x="27283" y="0"/>
                </a:lnTo>
                <a:lnTo>
                  <a:pt x="1109158" y="9272"/>
                </a:lnTo>
                <a:lnTo>
                  <a:pt x="1109158" y="682461"/>
                </a:lnTo>
                <a:lnTo>
                  <a:pt x="0" y="682995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8" name="矩形 72"/>
          <p:cNvSpPr/>
          <p:nvPr/>
        </p:nvSpPr>
        <p:spPr>
          <a:xfrm rot="1800000">
            <a:off x="5119967" y="3703158"/>
            <a:ext cx="772735" cy="359458"/>
          </a:xfrm>
          <a:custGeom>
            <a:avLst/>
            <a:gdLst>
              <a:gd name="connsiteX0" fmla="*/ 0 w 1500658"/>
              <a:gd name="connsiteY0" fmla="*/ 0 h 673189"/>
              <a:gd name="connsiteX1" fmla="*/ 1500658 w 1500658"/>
              <a:gd name="connsiteY1" fmla="*/ 0 h 673189"/>
              <a:gd name="connsiteX2" fmla="*/ 1500658 w 1500658"/>
              <a:gd name="connsiteY2" fmla="*/ 673189 h 673189"/>
              <a:gd name="connsiteX3" fmla="*/ 0 w 1500658"/>
              <a:gd name="connsiteY3" fmla="*/ 673189 h 673189"/>
              <a:gd name="connsiteX4" fmla="*/ 0 w 1500658"/>
              <a:gd name="connsiteY4" fmla="*/ 0 h 673189"/>
              <a:gd name="connsiteX0" fmla="*/ 0 w 1500658"/>
              <a:gd name="connsiteY0" fmla="*/ 9272 h 682461"/>
              <a:gd name="connsiteX1" fmla="*/ 418783 w 1500658"/>
              <a:gd name="connsiteY1" fmla="*/ 0 h 682461"/>
              <a:gd name="connsiteX2" fmla="*/ 1500658 w 1500658"/>
              <a:gd name="connsiteY2" fmla="*/ 9272 h 682461"/>
              <a:gd name="connsiteX3" fmla="*/ 1500658 w 1500658"/>
              <a:gd name="connsiteY3" fmla="*/ 682461 h 682461"/>
              <a:gd name="connsiteX4" fmla="*/ 0 w 1500658"/>
              <a:gd name="connsiteY4" fmla="*/ 682461 h 682461"/>
              <a:gd name="connsiteX5" fmla="*/ 0 w 1500658"/>
              <a:gd name="connsiteY5" fmla="*/ 9272 h 682461"/>
              <a:gd name="connsiteX0" fmla="*/ 0 w 1500658"/>
              <a:gd name="connsiteY0" fmla="*/ 9272 h 682995"/>
              <a:gd name="connsiteX1" fmla="*/ 418783 w 1500658"/>
              <a:gd name="connsiteY1" fmla="*/ 0 h 682995"/>
              <a:gd name="connsiteX2" fmla="*/ 1500658 w 1500658"/>
              <a:gd name="connsiteY2" fmla="*/ 9272 h 682995"/>
              <a:gd name="connsiteX3" fmla="*/ 1500658 w 1500658"/>
              <a:gd name="connsiteY3" fmla="*/ 682461 h 682995"/>
              <a:gd name="connsiteX4" fmla="*/ 391500 w 1500658"/>
              <a:gd name="connsiteY4" fmla="*/ 682995 h 682995"/>
              <a:gd name="connsiteX5" fmla="*/ 0 w 1500658"/>
              <a:gd name="connsiteY5" fmla="*/ 682461 h 682995"/>
              <a:gd name="connsiteX6" fmla="*/ 0 w 1500658"/>
              <a:gd name="connsiteY6" fmla="*/ 9272 h 682995"/>
              <a:gd name="connsiteX0" fmla="*/ 0 w 1500658"/>
              <a:gd name="connsiteY0" fmla="*/ 9272 h 682995"/>
              <a:gd name="connsiteX1" fmla="*/ 418783 w 1500658"/>
              <a:gd name="connsiteY1" fmla="*/ 0 h 682995"/>
              <a:gd name="connsiteX2" fmla="*/ 1500658 w 1500658"/>
              <a:gd name="connsiteY2" fmla="*/ 9272 h 682995"/>
              <a:gd name="connsiteX3" fmla="*/ 1500658 w 1500658"/>
              <a:gd name="connsiteY3" fmla="*/ 682461 h 682995"/>
              <a:gd name="connsiteX4" fmla="*/ 391500 w 1500658"/>
              <a:gd name="connsiteY4" fmla="*/ 682995 h 682995"/>
              <a:gd name="connsiteX5" fmla="*/ 0 w 1500658"/>
              <a:gd name="connsiteY5" fmla="*/ 9272 h 682995"/>
              <a:gd name="connsiteX0" fmla="*/ 0 w 1109158"/>
              <a:gd name="connsiteY0" fmla="*/ 682995 h 682995"/>
              <a:gd name="connsiteX1" fmla="*/ 27283 w 1109158"/>
              <a:gd name="connsiteY1" fmla="*/ 0 h 682995"/>
              <a:gd name="connsiteX2" fmla="*/ 1109158 w 1109158"/>
              <a:gd name="connsiteY2" fmla="*/ 9272 h 682995"/>
              <a:gd name="connsiteX3" fmla="*/ 1109158 w 1109158"/>
              <a:gd name="connsiteY3" fmla="*/ 682461 h 682995"/>
              <a:gd name="connsiteX4" fmla="*/ 0 w 1109158"/>
              <a:gd name="connsiteY4" fmla="*/ 682995 h 68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158" h="682995">
                <a:moveTo>
                  <a:pt x="0" y="682995"/>
                </a:moveTo>
                <a:lnTo>
                  <a:pt x="27283" y="0"/>
                </a:lnTo>
                <a:lnTo>
                  <a:pt x="1109158" y="9272"/>
                </a:lnTo>
                <a:lnTo>
                  <a:pt x="1109158" y="682461"/>
                </a:lnTo>
                <a:lnTo>
                  <a:pt x="0" y="682995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矩形 72"/>
          <p:cNvSpPr/>
          <p:nvPr/>
        </p:nvSpPr>
        <p:spPr>
          <a:xfrm rot="1800000">
            <a:off x="6308421" y="4098591"/>
            <a:ext cx="772735" cy="359458"/>
          </a:xfrm>
          <a:custGeom>
            <a:avLst/>
            <a:gdLst>
              <a:gd name="connsiteX0" fmla="*/ 0 w 1500658"/>
              <a:gd name="connsiteY0" fmla="*/ 0 h 673189"/>
              <a:gd name="connsiteX1" fmla="*/ 1500658 w 1500658"/>
              <a:gd name="connsiteY1" fmla="*/ 0 h 673189"/>
              <a:gd name="connsiteX2" fmla="*/ 1500658 w 1500658"/>
              <a:gd name="connsiteY2" fmla="*/ 673189 h 673189"/>
              <a:gd name="connsiteX3" fmla="*/ 0 w 1500658"/>
              <a:gd name="connsiteY3" fmla="*/ 673189 h 673189"/>
              <a:gd name="connsiteX4" fmla="*/ 0 w 1500658"/>
              <a:gd name="connsiteY4" fmla="*/ 0 h 673189"/>
              <a:gd name="connsiteX0" fmla="*/ 0 w 1500658"/>
              <a:gd name="connsiteY0" fmla="*/ 9272 h 682461"/>
              <a:gd name="connsiteX1" fmla="*/ 418783 w 1500658"/>
              <a:gd name="connsiteY1" fmla="*/ 0 h 682461"/>
              <a:gd name="connsiteX2" fmla="*/ 1500658 w 1500658"/>
              <a:gd name="connsiteY2" fmla="*/ 9272 h 682461"/>
              <a:gd name="connsiteX3" fmla="*/ 1500658 w 1500658"/>
              <a:gd name="connsiteY3" fmla="*/ 682461 h 682461"/>
              <a:gd name="connsiteX4" fmla="*/ 0 w 1500658"/>
              <a:gd name="connsiteY4" fmla="*/ 682461 h 682461"/>
              <a:gd name="connsiteX5" fmla="*/ 0 w 1500658"/>
              <a:gd name="connsiteY5" fmla="*/ 9272 h 682461"/>
              <a:gd name="connsiteX0" fmla="*/ 0 w 1500658"/>
              <a:gd name="connsiteY0" fmla="*/ 9272 h 682995"/>
              <a:gd name="connsiteX1" fmla="*/ 418783 w 1500658"/>
              <a:gd name="connsiteY1" fmla="*/ 0 h 682995"/>
              <a:gd name="connsiteX2" fmla="*/ 1500658 w 1500658"/>
              <a:gd name="connsiteY2" fmla="*/ 9272 h 682995"/>
              <a:gd name="connsiteX3" fmla="*/ 1500658 w 1500658"/>
              <a:gd name="connsiteY3" fmla="*/ 682461 h 682995"/>
              <a:gd name="connsiteX4" fmla="*/ 391500 w 1500658"/>
              <a:gd name="connsiteY4" fmla="*/ 682995 h 682995"/>
              <a:gd name="connsiteX5" fmla="*/ 0 w 1500658"/>
              <a:gd name="connsiteY5" fmla="*/ 682461 h 682995"/>
              <a:gd name="connsiteX6" fmla="*/ 0 w 1500658"/>
              <a:gd name="connsiteY6" fmla="*/ 9272 h 682995"/>
              <a:gd name="connsiteX0" fmla="*/ 0 w 1500658"/>
              <a:gd name="connsiteY0" fmla="*/ 9272 h 682995"/>
              <a:gd name="connsiteX1" fmla="*/ 418783 w 1500658"/>
              <a:gd name="connsiteY1" fmla="*/ 0 h 682995"/>
              <a:gd name="connsiteX2" fmla="*/ 1500658 w 1500658"/>
              <a:gd name="connsiteY2" fmla="*/ 9272 h 682995"/>
              <a:gd name="connsiteX3" fmla="*/ 1500658 w 1500658"/>
              <a:gd name="connsiteY3" fmla="*/ 682461 h 682995"/>
              <a:gd name="connsiteX4" fmla="*/ 391500 w 1500658"/>
              <a:gd name="connsiteY4" fmla="*/ 682995 h 682995"/>
              <a:gd name="connsiteX5" fmla="*/ 0 w 1500658"/>
              <a:gd name="connsiteY5" fmla="*/ 9272 h 682995"/>
              <a:gd name="connsiteX0" fmla="*/ 0 w 1109158"/>
              <a:gd name="connsiteY0" fmla="*/ 682995 h 682995"/>
              <a:gd name="connsiteX1" fmla="*/ 27283 w 1109158"/>
              <a:gd name="connsiteY1" fmla="*/ 0 h 682995"/>
              <a:gd name="connsiteX2" fmla="*/ 1109158 w 1109158"/>
              <a:gd name="connsiteY2" fmla="*/ 9272 h 682995"/>
              <a:gd name="connsiteX3" fmla="*/ 1109158 w 1109158"/>
              <a:gd name="connsiteY3" fmla="*/ 682461 h 682995"/>
              <a:gd name="connsiteX4" fmla="*/ 0 w 1109158"/>
              <a:gd name="connsiteY4" fmla="*/ 682995 h 68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158" h="682995">
                <a:moveTo>
                  <a:pt x="0" y="682995"/>
                </a:moveTo>
                <a:lnTo>
                  <a:pt x="27283" y="0"/>
                </a:lnTo>
                <a:lnTo>
                  <a:pt x="1109158" y="9272"/>
                </a:lnTo>
                <a:lnTo>
                  <a:pt x="1109158" y="682461"/>
                </a:lnTo>
                <a:lnTo>
                  <a:pt x="0" y="682995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0" name="矩形 72"/>
          <p:cNvSpPr/>
          <p:nvPr/>
        </p:nvSpPr>
        <p:spPr>
          <a:xfrm rot="1800000">
            <a:off x="8808777" y="2536832"/>
            <a:ext cx="772735" cy="359458"/>
          </a:xfrm>
          <a:custGeom>
            <a:avLst/>
            <a:gdLst>
              <a:gd name="connsiteX0" fmla="*/ 0 w 1500658"/>
              <a:gd name="connsiteY0" fmla="*/ 0 h 673189"/>
              <a:gd name="connsiteX1" fmla="*/ 1500658 w 1500658"/>
              <a:gd name="connsiteY1" fmla="*/ 0 h 673189"/>
              <a:gd name="connsiteX2" fmla="*/ 1500658 w 1500658"/>
              <a:gd name="connsiteY2" fmla="*/ 673189 h 673189"/>
              <a:gd name="connsiteX3" fmla="*/ 0 w 1500658"/>
              <a:gd name="connsiteY3" fmla="*/ 673189 h 673189"/>
              <a:gd name="connsiteX4" fmla="*/ 0 w 1500658"/>
              <a:gd name="connsiteY4" fmla="*/ 0 h 673189"/>
              <a:gd name="connsiteX0" fmla="*/ 0 w 1500658"/>
              <a:gd name="connsiteY0" fmla="*/ 9272 h 682461"/>
              <a:gd name="connsiteX1" fmla="*/ 418783 w 1500658"/>
              <a:gd name="connsiteY1" fmla="*/ 0 h 682461"/>
              <a:gd name="connsiteX2" fmla="*/ 1500658 w 1500658"/>
              <a:gd name="connsiteY2" fmla="*/ 9272 h 682461"/>
              <a:gd name="connsiteX3" fmla="*/ 1500658 w 1500658"/>
              <a:gd name="connsiteY3" fmla="*/ 682461 h 682461"/>
              <a:gd name="connsiteX4" fmla="*/ 0 w 1500658"/>
              <a:gd name="connsiteY4" fmla="*/ 682461 h 682461"/>
              <a:gd name="connsiteX5" fmla="*/ 0 w 1500658"/>
              <a:gd name="connsiteY5" fmla="*/ 9272 h 682461"/>
              <a:gd name="connsiteX0" fmla="*/ 0 w 1500658"/>
              <a:gd name="connsiteY0" fmla="*/ 9272 h 682995"/>
              <a:gd name="connsiteX1" fmla="*/ 418783 w 1500658"/>
              <a:gd name="connsiteY1" fmla="*/ 0 h 682995"/>
              <a:gd name="connsiteX2" fmla="*/ 1500658 w 1500658"/>
              <a:gd name="connsiteY2" fmla="*/ 9272 h 682995"/>
              <a:gd name="connsiteX3" fmla="*/ 1500658 w 1500658"/>
              <a:gd name="connsiteY3" fmla="*/ 682461 h 682995"/>
              <a:gd name="connsiteX4" fmla="*/ 391500 w 1500658"/>
              <a:gd name="connsiteY4" fmla="*/ 682995 h 682995"/>
              <a:gd name="connsiteX5" fmla="*/ 0 w 1500658"/>
              <a:gd name="connsiteY5" fmla="*/ 682461 h 682995"/>
              <a:gd name="connsiteX6" fmla="*/ 0 w 1500658"/>
              <a:gd name="connsiteY6" fmla="*/ 9272 h 682995"/>
              <a:gd name="connsiteX0" fmla="*/ 0 w 1500658"/>
              <a:gd name="connsiteY0" fmla="*/ 9272 h 682995"/>
              <a:gd name="connsiteX1" fmla="*/ 418783 w 1500658"/>
              <a:gd name="connsiteY1" fmla="*/ 0 h 682995"/>
              <a:gd name="connsiteX2" fmla="*/ 1500658 w 1500658"/>
              <a:gd name="connsiteY2" fmla="*/ 9272 h 682995"/>
              <a:gd name="connsiteX3" fmla="*/ 1500658 w 1500658"/>
              <a:gd name="connsiteY3" fmla="*/ 682461 h 682995"/>
              <a:gd name="connsiteX4" fmla="*/ 391500 w 1500658"/>
              <a:gd name="connsiteY4" fmla="*/ 682995 h 682995"/>
              <a:gd name="connsiteX5" fmla="*/ 0 w 1500658"/>
              <a:gd name="connsiteY5" fmla="*/ 9272 h 682995"/>
              <a:gd name="connsiteX0" fmla="*/ 0 w 1109158"/>
              <a:gd name="connsiteY0" fmla="*/ 682995 h 682995"/>
              <a:gd name="connsiteX1" fmla="*/ 27283 w 1109158"/>
              <a:gd name="connsiteY1" fmla="*/ 0 h 682995"/>
              <a:gd name="connsiteX2" fmla="*/ 1109158 w 1109158"/>
              <a:gd name="connsiteY2" fmla="*/ 9272 h 682995"/>
              <a:gd name="connsiteX3" fmla="*/ 1109158 w 1109158"/>
              <a:gd name="connsiteY3" fmla="*/ 682461 h 682995"/>
              <a:gd name="connsiteX4" fmla="*/ 0 w 1109158"/>
              <a:gd name="connsiteY4" fmla="*/ 682995 h 68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158" h="682995">
                <a:moveTo>
                  <a:pt x="0" y="682995"/>
                </a:moveTo>
                <a:lnTo>
                  <a:pt x="27283" y="0"/>
                </a:lnTo>
                <a:lnTo>
                  <a:pt x="1109158" y="9272"/>
                </a:lnTo>
                <a:lnTo>
                  <a:pt x="1109158" y="682461"/>
                </a:lnTo>
                <a:lnTo>
                  <a:pt x="0" y="682995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A7BA8E-75C9-43FC-9BC6-086C262C3D77}"/>
              </a:ext>
            </a:extLst>
          </p:cNvPr>
          <p:cNvSpPr txBox="1"/>
          <p:nvPr/>
        </p:nvSpPr>
        <p:spPr>
          <a:xfrm>
            <a:off x="883920" y="1208632"/>
            <a:ext cx="106578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	</a:t>
            </a:r>
            <a:r>
              <a:rPr lang="zh-CN" altLang="zh-CN" sz="280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作业管理系统是一套新的软件系统，用于替代传统的</a:t>
            </a:r>
            <a:r>
              <a:rPr lang="zh-CN" altLang="zh-CN" sz="28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老师需要较多的时间对学生的作业成绩进行整理和统计，学生不能充分利用其它同学的作业成果，并且历届学生的作业也不易管理。</a:t>
            </a:r>
            <a:endParaRPr lang="en-US" altLang="zh-CN" sz="280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280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作业管理系统将允许教师利用题库在线布置作业、批改作业和统计分数，允许学生在线提交作业、查看作业点评和优秀作业范例。与传统方式对比，大大提高了教师批改作业、统计成绩的工作效率，数据能得到持久化保存，也方便学生学习优秀作业范例，促进学生之间互相交流学习，及时从老师那里获取反馈信息调整学习状态。作业管理系统主要功能有题库管理，作业布置，作业提交、作业批改，分数统计、作业情况查阅、作业范例学习和点评等业务。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80535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00000">
            <a:off x="297403" y="2961672"/>
            <a:ext cx="4806817" cy="2401396"/>
          </a:xfrm>
          <a:custGeom>
            <a:avLst/>
            <a:gdLst>
              <a:gd name="connsiteX0" fmla="*/ 0 w 9266664"/>
              <a:gd name="connsiteY0" fmla="*/ 0 h 2369924"/>
              <a:gd name="connsiteX1" fmla="*/ 9266664 w 9266664"/>
              <a:gd name="connsiteY1" fmla="*/ 0 h 2369924"/>
              <a:gd name="connsiteX2" fmla="*/ 9266664 w 9266664"/>
              <a:gd name="connsiteY2" fmla="*/ 2369924 h 2369924"/>
              <a:gd name="connsiteX3" fmla="*/ 0 w 9266664"/>
              <a:gd name="connsiteY3" fmla="*/ 2369924 h 2369924"/>
              <a:gd name="connsiteX4" fmla="*/ 0 w 9266664"/>
              <a:gd name="connsiteY4" fmla="*/ 0 h 2369924"/>
              <a:gd name="connsiteX0" fmla="*/ 0 w 9266664"/>
              <a:gd name="connsiteY0" fmla="*/ 0 h 2369924"/>
              <a:gd name="connsiteX1" fmla="*/ 4198570 w 9266664"/>
              <a:gd name="connsiteY1" fmla="*/ 3826 h 2369924"/>
              <a:gd name="connsiteX2" fmla="*/ 9266664 w 9266664"/>
              <a:gd name="connsiteY2" fmla="*/ 0 h 2369924"/>
              <a:gd name="connsiteX3" fmla="*/ 9266664 w 9266664"/>
              <a:gd name="connsiteY3" fmla="*/ 2369924 h 2369924"/>
              <a:gd name="connsiteX4" fmla="*/ 0 w 9266664"/>
              <a:gd name="connsiteY4" fmla="*/ 2369924 h 2369924"/>
              <a:gd name="connsiteX5" fmla="*/ 0 w 9266664"/>
              <a:gd name="connsiteY5" fmla="*/ 0 h 2369924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2369924 h 2377462"/>
              <a:gd name="connsiteX6" fmla="*/ 0 w 9266664"/>
              <a:gd name="connsiteY6" fmla="*/ 0 h 2377462"/>
              <a:gd name="connsiteX0" fmla="*/ 0 w 9266664"/>
              <a:gd name="connsiteY0" fmla="*/ 0 h 2377462"/>
              <a:gd name="connsiteX1" fmla="*/ 4198570 w 9266664"/>
              <a:gd name="connsiteY1" fmla="*/ 3826 h 2377462"/>
              <a:gd name="connsiteX2" fmla="*/ 9266664 w 9266664"/>
              <a:gd name="connsiteY2" fmla="*/ 0 h 2377462"/>
              <a:gd name="connsiteX3" fmla="*/ 9266664 w 9266664"/>
              <a:gd name="connsiteY3" fmla="*/ 2369924 h 2377462"/>
              <a:gd name="connsiteX4" fmla="*/ 2049462 w 9266664"/>
              <a:gd name="connsiteY4" fmla="*/ 2377462 h 2377462"/>
              <a:gd name="connsiteX5" fmla="*/ 0 w 9266664"/>
              <a:gd name="connsiteY5" fmla="*/ 0 h 2377462"/>
              <a:gd name="connsiteX0" fmla="*/ 0 w 7217202"/>
              <a:gd name="connsiteY0" fmla="*/ 2377462 h 2377462"/>
              <a:gd name="connsiteX1" fmla="*/ 2149108 w 7217202"/>
              <a:gd name="connsiteY1" fmla="*/ 3826 h 2377462"/>
              <a:gd name="connsiteX2" fmla="*/ 7217202 w 7217202"/>
              <a:gd name="connsiteY2" fmla="*/ 0 h 2377462"/>
              <a:gd name="connsiteX3" fmla="*/ 7217202 w 7217202"/>
              <a:gd name="connsiteY3" fmla="*/ 2369924 h 2377462"/>
              <a:gd name="connsiteX4" fmla="*/ 0 w 7217202"/>
              <a:gd name="connsiteY4" fmla="*/ 2377462 h 2377462"/>
              <a:gd name="connsiteX0" fmla="*/ 0 w 7217202"/>
              <a:gd name="connsiteY0" fmla="*/ 2401396 h 2401396"/>
              <a:gd name="connsiteX1" fmla="*/ 2149108 w 7217202"/>
              <a:gd name="connsiteY1" fmla="*/ 27760 h 2401396"/>
              <a:gd name="connsiteX2" fmla="*/ 3184170 w 7217202"/>
              <a:gd name="connsiteY2" fmla="*/ 0 h 2401396"/>
              <a:gd name="connsiteX3" fmla="*/ 7217202 w 7217202"/>
              <a:gd name="connsiteY3" fmla="*/ 23934 h 2401396"/>
              <a:gd name="connsiteX4" fmla="*/ 7217202 w 7217202"/>
              <a:gd name="connsiteY4" fmla="*/ 2393858 h 2401396"/>
              <a:gd name="connsiteX5" fmla="*/ 0 w 7217202"/>
              <a:gd name="connsiteY5" fmla="*/ 2401396 h 2401396"/>
              <a:gd name="connsiteX0" fmla="*/ 0 w 7217202"/>
              <a:gd name="connsiteY0" fmla="*/ 2401396 h 2401396"/>
              <a:gd name="connsiteX1" fmla="*/ 3184170 w 7217202"/>
              <a:gd name="connsiteY1" fmla="*/ 0 h 2401396"/>
              <a:gd name="connsiteX2" fmla="*/ 7217202 w 7217202"/>
              <a:gd name="connsiteY2" fmla="*/ 23934 h 2401396"/>
              <a:gd name="connsiteX3" fmla="*/ 7217202 w 7217202"/>
              <a:gd name="connsiteY3" fmla="*/ 2393858 h 2401396"/>
              <a:gd name="connsiteX4" fmla="*/ 0 w 7217202"/>
              <a:gd name="connsiteY4" fmla="*/ 2401396 h 240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7202" h="2401396">
                <a:moveTo>
                  <a:pt x="0" y="2401396"/>
                </a:moveTo>
                <a:lnTo>
                  <a:pt x="3184170" y="0"/>
                </a:lnTo>
                <a:lnTo>
                  <a:pt x="7217202" y="23934"/>
                </a:lnTo>
                <a:lnTo>
                  <a:pt x="7217202" y="2393858"/>
                </a:lnTo>
                <a:lnTo>
                  <a:pt x="0" y="240139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 rot="1800000">
            <a:off x="9495150" y="2885470"/>
            <a:ext cx="4808965" cy="2388362"/>
          </a:xfrm>
          <a:custGeom>
            <a:avLst/>
            <a:gdLst>
              <a:gd name="connsiteX0" fmla="*/ 0 w 9266664"/>
              <a:gd name="connsiteY0" fmla="*/ 0 h 2382833"/>
              <a:gd name="connsiteX1" fmla="*/ 9266664 w 9266664"/>
              <a:gd name="connsiteY1" fmla="*/ 0 h 2382833"/>
              <a:gd name="connsiteX2" fmla="*/ 9266664 w 9266664"/>
              <a:gd name="connsiteY2" fmla="*/ 2382833 h 2382833"/>
              <a:gd name="connsiteX3" fmla="*/ 0 w 9266664"/>
              <a:gd name="connsiteY3" fmla="*/ 2382833 h 2382833"/>
              <a:gd name="connsiteX4" fmla="*/ 0 w 9266664"/>
              <a:gd name="connsiteY4" fmla="*/ 0 h 2382833"/>
              <a:gd name="connsiteX0" fmla="*/ 0 w 9266664"/>
              <a:gd name="connsiteY0" fmla="*/ 0 h 2382833"/>
              <a:gd name="connsiteX1" fmla="*/ 6466659 w 9266664"/>
              <a:gd name="connsiteY1" fmla="*/ 25983 h 2382833"/>
              <a:gd name="connsiteX2" fmla="*/ 9266664 w 9266664"/>
              <a:gd name="connsiteY2" fmla="*/ 0 h 2382833"/>
              <a:gd name="connsiteX3" fmla="*/ 9266664 w 9266664"/>
              <a:gd name="connsiteY3" fmla="*/ 2382833 h 2382833"/>
              <a:gd name="connsiteX4" fmla="*/ 0 w 9266664"/>
              <a:gd name="connsiteY4" fmla="*/ 2382833 h 2382833"/>
              <a:gd name="connsiteX5" fmla="*/ 0 w 9266664"/>
              <a:gd name="connsiteY5" fmla="*/ 0 h 2382833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2382833 h 2388362"/>
              <a:gd name="connsiteX6" fmla="*/ 0 w 9266664"/>
              <a:gd name="connsiteY6" fmla="*/ 0 h 2388362"/>
              <a:gd name="connsiteX0" fmla="*/ 0 w 9266664"/>
              <a:gd name="connsiteY0" fmla="*/ 0 h 2388362"/>
              <a:gd name="connsiteX1" fmla="*/ 6466659 w 9266664"/>
              <a:gd name="connsiteY1" fmla="*/ 25983 h 2388362"/>
              <a:gd name="connsiteX2" fmla="*/ 9266664 w 9266664"/>
              <a:gd name="connsiteY2" fmla="*/ 0 h 2388362"/>
              <a:gd name="connsiteX3" fmla="*/ 9266664 w 9266664"/>
              <a:gd name="connsiteY3" fmla="*/ 2382833 h 2388362"/>
              <a:gd name="connsiteX4" fmla="*/ 4457699 w 9266664"/>
              <a:gd name="connsiteY4" fmla="*/ 2388362 h 2388362"/>
              <a:gd name="connsiteX5" fmla="*/ 0 w 9266664"/>
              <a:gd name="connsiteY5" fmla="*/ 0 h 2388362"/>
              <a:gd name="connsiteX0" fmla="*/ 0 w 4808965"/>
              <a:gd name="connsiteY0" fmla="*/ 2388362 h 2388362"/>
              <a:gd name="connsiteX1" fmla="*/ 2008960 w 4808965"/>
              <a:gd name="connsiteY1" fmla="*/ 25983 h 2388362"/>
              <a:gd name="connsiteX2" fmla="*/ 4808965 w 4808965"/>
              <a:gd name="connsiteY2" fmla="*/ 0 h 2388362"/>
              <a:gd name="connsiteX3" fmla="*/ 4808965 w 4808965"/>
              <a:gd name="connsiteY3" fmla="*/ 2382833 h 2388362"/>
              <a:gd name="connsiteX4" fmla="*/ 0 w 4808965"/>
              <a:gd name="connsiteY4" fmla="*/ 2388362 h 238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8965" h="2388362">
                <a:moveTo>
                  <a:pt x="0" y="2388362"/>
                </a:moveTo>
                <a:lnTo>
                  <a:pt x="2008960" y="25983"/>
                </a:lnTo>
                <a:lnTo>
                  <a:pt x="4808965" y="0"/>
                </a:lnTo>
                <a:lnTo>
                  <a:pt x="4808965" y="2382833"/>
                </a:lnTo>
                <a:lnTo>
                  <a:pt x="0" y="238836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" y="2850131"/>
            <a:ext cx="3247725" cy="1157738"/>
          </a:xfrm>
          <a:custGeom>
            <a:avLst/>
            <a:gdLst>
              <a:gd name="connsiteX0" fmla="*/ 0 w 3247725"/>
              <a:gd name="connsiteY0" fmla="*/ 0 h 1157738"/>
              <a:gd name="connsiteX1" fmla="*/ 2668856 w 3247725"/>
              <a:gd name="connsiteY1" fmla="*/ 0 h 1157738"/>
              <a:gd name="connsiteX2" fmla="*/ 3247725 w 3247725"/>
              <a:gd name="connsiteY2" fmla="*/ 578869 h 1157738"/>
              <a:gd name="connsiteX3" fmla="*/ 2668856 w 3247725"/>
              <a:gd name="connsiteY3" fmla="*/ 1157738 h 1157738"/>
              <a:gd name="connsiteX4" fmla="*/ 0 w 3247725"/>
              <a:gd name="connsiteY4" fmla="*/ 1157738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7725" h="1157738">
                <a:moveTo>
                  <a:pt x="0" y="0"/>
                </a:moveTo>
                <a:lnTo>
                  <a:pt x="2668856" y="0"/>
                </a:lnTo>
                <a:cubicBezTo>
                  <a:pt x="2988557" y="0"/>
                  <a:pt x="3247725" y="259168"/>
                  <a:pt x="3247725" y="578869"/>
                </a:cubicBezTo>
                <a:cubicBezTo>
                  <a:pt x="3247725" y="898570"/>
                  <a:pt x="2988557" y="1157738"/>
                  <a:pt x="2668856" y="1157738"/>
                </a:cubicBezTo>
                <a:lnTo>
                  <a:pt x="0" y="115773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8932496" y="2850131"/>
            <a:ext cx="3259501" cy="1157738"/>
          </a:xfrm>
          <a:custGeom>
            <a:avLst/>
            <a:gdLst>
              <a:gd name="connsiteX0" fmla="*/ 578869 w 3259501"/>
              <a:gd name="connsiteY0" fmla="*/ 0 h 1157738"/>
              <a:gd name="connsiteX1" fmla="*/ 3259501 w 3259501"/>
              <a:gd name="connsiteY1" fmla="*/ 0 h 1157738"/>
              <a:gd name="connsiteX2" fmla="*/ 3259501 w 3259501"/>
              <a:gd name="connsiteY2" fmla="*/ 1157738 h 1157738"/>
              <a:gd name="connsiteX3" fmla="*/ 578869 w 3259501"/>
              <a:gd name="connsiteY3" fmla="*/ 1157738 h 1157738"/>
              <a:gd name="connsiteX4" fmla="*/ 0 w 3259501"/>
              <a:gd name="connsiteY4" fmla="*/ 578869 h 1157738"/>
              <a:gd name="connsiteX5" fmla="*/ 578869 w 3259501"/>
              <a:gd name="connsiteY5" fmla="*/ 0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9501" h="1157738">
                <a:moveTo>
                  <a:pt x="578869" y="0"/>
                </a:moveTo>
                <a:lnTo>
                  <a:pt x="3259501" y="0"/>
                </a:lnTo>
                <a:lnTo>
                  <a:pt x="3259501" y="1157738"/>
                </a:lnTo>
                <a:lnTo>
                  <a:pt x="578869" y="1157738"/>
                </a:lnTo>
                <a:cubicBezTo>
                  <a:pt x="259168" y="1157738"/>
                  <a:pt x="0" y="898570"/>
                  <a:pt x="0" y="578869"/>
                </a:cubicBezTo>
                <a:cubicBezTo>
                  <a:pt x="0" y="259168"/>
                  <a:pt x="259168" y="0"/>
                  <a:pt x="578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80335" y="311932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noProof="0">
                <a:solidFill>
                  <a:schemeClr val="accent1"/>
                </a:solidFill>
                <a:cs typeface="+mn-ea"/>
                <a:sym typeface="+mn-lt"/>
              </a:rPr>
              <a:t>用户类别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27787" y="3760063"/>
            <a:ext cx="4936424" cy="4962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461851" y="1962681"/>
            <a:ext cx="126829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72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20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28" grpId="0" animBg="1"/>
      <p:bldP spid="27" grpId="0" animBg="1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 rot="1800000">
            <a:off x="4205746" y="2361916"/>
            <a:ext cx="1408078" cy="790122"/>
          </a:xfrm>
          <a:custGeom>
            <a:avLst/>
            <a:gdLst>
              <a:gd name="connsiteX0" fmla="*/ 0 w 3990709"/>
              <a:gd name="connsiteY0" fmla="*/ 0 h 786749"/>
              <a:gd name="connsiteX1" fmla="*/ 3990709 w 3990709"/>
              <a:gd name="connsiteY1" fmla="*/ 0 h 786749"/>
              <a:gd name="connsiteX2" fmla="*/ 3990709 w 3990709"/>
              <a:gd name="connsiteY2" fmla="*/ 786749 h 786749"/>
              <a:gd name="connsiteX3" fmla="*/ 0 w 3990709"/>
              <a:gd name="connsiteY3" fmla="*/ 786749 h 786749"/>
              <a:gd name="connsiteX4" fmla="*/ 0 w 3990709"/>
              <a:gd name="connsiteY4" fmla="*/ 0 h 786749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0 w 3990709"/>
              <a:gd name="connsiteY4" fmla="*/ 790122 h 790122"/>
              <a:gd name="connsiteX5" fmla="*/ 0 w 3990709"/>
              <a:gd name="connsiteY5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790122 h 790122"/>
              <a:gd name="connsiteX6" fmla="*/ 0 w 3990709"/>
              <a:gd name="connsiteY6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3373 h 790122"/>
              <a:gd name="connsiteX0" fmla="*/ 0 w 1408078"/>
              <a:gd name="connsiteY0" fmla="*/ 778298 h 790122"/>
              <a:gd name="connsiteX1" fmla="*/ 27251 w 1408078"/>
              <a:gd name="connsiteY1" fmla="*/ 0 h 790122"/>
              <a:gd name="connsiteX2" fmla="*/ 1408078 w 1408078"/>
              <a:gd name="connsiteY2" fmla="*/ 3373 h 790122"/>
              <a:gd name="connsiteX3" fmla="*/ 1408078 w 1408078"/>
              <a:gd name="connsiteY3" fmla="*/ 790122 h 790122"/>
              <a:gd name="connsiteX4" fmla="*/ 0 w 1408078"/>
              <a:gd name="connsiteY4" fmla="*/ 778298 h 7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78" h="790122">
                <a:moveTo>
                  <a:pt x="0" y="778298"/>
                </a:moveTo>
                <a:lnTo>
                  <a:pt x="27251" y="0"/>
                </a:lnTo>
                <a:lnTo>
                  <a:pt x="1408078" y="3373"/>
                </a:lnTo>
                <a:lnTo>
                  <a:pt x="1408078" y="790122"/>
                </a:lnTo>
                <a:lnTo>
                  <a:pt x="0" y="7782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8" name="矩形 76"/>
          <p:cNvSpPr/>
          <p:nvPr/>
        </p:nvSpPr>
        <p:spPr>
          <a:xfrm rot="1800000">
            <a:off x="4205746" y="3808976"/>
            <a:ext cx="1408078" cy="790122"/>
          </a:xfrm>
          <a:custGeom>
            <a:avLst/>
            <a:gdLst>
              <a:gd name="connsiteX0" fmla="*/ 0 w 3990709"/>
              <a:gd name="connsiteY0" fmla="*/ 0 h 786749"/>
              <a:gd name="connsiteX1" fmla="*/ 3990709 w 3990709"/>
              <a:gd name="connsiteY1" fmla="*/ 0 h 786749"/>
              <a:gd name="connsiteX2" fmla="*/ 3990709 w 3990709"/>
              <a:gd name="connsiteY2" fmla="*/ 786749 h 786749"/>
              <a:gd name="connsiteX3" fmla="*/ 0 w 3990709"/>
              <a:gd name="connsiteY3" fmla="*/ 786749 h 786749"/>
              <a:gd name="connsiteX4" fmla="*/ 0 w 3990709"/>
              <a:gd name="connsiteY4" fmla="*/ 0 h 786749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0 w 3990709"/>
              <a:gd name="connsiteY4" fmla="*/ 790122 h 790122"/>
              <a:gd name="connsiteX5" fmla="*/ 0 w 3990709"/>
              <a:gd name="connsiteY5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790122 h 790122"/>
              <a:gd name="connsiteX6" fmla="*/ 0 w 3990709"/>
              <a:gd name="connsiteY6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3373 h 790122"/>
              <a:gd name="connsiteX0" fmla="*/ 0 w 1408078"/>
              <a:gd name="connsiteY0" fmla="*/ 778298 h 790122"/>
              <a:gd name="connsiteX1" fmla="*/ 27251 w 1408078"/>
              <a:gd name="connsiteY1" fmla="*/ 0 h 790122"/>
              <a:gd name="connsiteX2" fmla="*/ 1408078 w 1408078"/>
              <a:gd name="connsiteY2" fmla="*/ 3373 h 790122"/>
              <a:gd name="connsiteX3" fmla="*/ 1408078 w 1408078"/>
              <a:gd name="connsiteY3" fmla="*/ 790122 h 790122"/>
              <a:gd name="connsiteX4" fmla="*/ 0 w 1408078"/>
              <a:gd name="connsiteY4" fmla="*/ 778298 h 7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78" h="790122">
                <a:moveTo>
                  <a:pt x="0" y="778298"/>
                </a:moveTo>
                <a:lnTo>
                  <a:pt x="27251" y="0"/>
                </a:lnTo>
                <a:lnTo>
                  <a:pt x="1408078" y="3373"/>
                </a:lnTo>
                <a:lnTo>
                  <a:pt x="1408078" y="790122"/>
                </a:lnTo>
                <a:lnTo>
                  <a:pt x="0" y="7782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9" name="矩形 76"/>
          <p:cNvSpPr/>
          <p:nvPr/>
        </p:nvSpPr>
        <p:spPr>
          <a:xfrm rot="1800000">
            <a:off x="4205746" y="5233176"/>
            <a:ext cx="1408078" cy="790122"/>
          </a:xfrm>
          <a:custGeom>
            <a:avLst/>
            <a:gdLst>
              <a:gd name="connsiteX0" fmla="*/ 0 w 3990709"/>
              <a:gd name="connsiteY0" fmla="*/ 0 h 786749"/>
              <a:gd name="connsiteX1" fmla="*/ 3990709 w 3990709"/>
              <a:gd name="connsiteY1" fmla="*/ 0 h 786749"/>
              <a:gd name="connsiteX2" fmla="*/ 3990709 w 3990709"/>
              <a:gd name="connsiteY2" fmla="*/ 786749 h 786749"/>
              <a:gd name="connsiteX3" fmla="*/ 0 w 3990709"/>
              <a:gd name="connsiteY3" fmla="*/ 786749 h 786749"/>
              <a:gd name="connsiteX4" fmla="*/ 0 w 3990709"/>
              <a:gd name="connsiteY4" fmla="*/ 0 h 786749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0 w 3990709"/>
              <a:gd name="connsiteY4" fmla="*/ 790122 h 790122"/>
              <a:gd name="connsiteX5" fmla="*/ 0 w 3990709"/>
              <a:gd name="connsiteY5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790122 h 790122"/>
              <a:gd name="connsiteX6" fmla="*/ 0 w 3990709"/>
              <a:gd name="connsiteY6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3373 h 790122"/>
              <a:gd name="connsiteX0" fmla="*/ 0 w 1408078"/>
              <a:gd name="connsiteY0" fmla="*/ 778298 h 790122"/>
              <a:gd name="connsiteX1" fmla="*/ 27251 w 1408078"/>
              <a:gd name="connsiteY1" fmla="*/ 0 h 790122"/>
              <a:gd name="connsiteX2" fmla="*/ 1408078 w 1408078"/>
              <a:gd name="connsiteY2" fmla="*/ 3373 h 790122"/>
              <a:gd name="connsiteX3" fmla="*/ 1408078 w 1408078"/>
              <a:gd name="connsiteY3" fmla="*/ 790122 h 790122"/>
              <a:gd name="connsiteX4" fmla="*/ 0 w 1408078"/>
              <a:gd name="connsiteY4" fmla="*/ 778298 h 7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78" h="790122">
                <a:moveTo>
                  <a:pt x="0" y="778298"/>
                </a:moveTo>
                <a:lnTo>
                  <a:pt x="27251" y="0"/>
                </a:lnTo>
                <a:lnTo>
                  <a:pt x="1408078" y="3373"/>
                </a:lnTo>
                <a:lnTo>
                  <a:pt x="1408078" y="790122"/>
                </a:lnTo>
                <a:lnTo>
                  <a:pt x="0" y="7782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0" name="矩形 76"/>
          <p:cNvSpPr/>
          <p:nvPr/>
        </p:nvSpPr>
        <p:spPr>
          <a:xfrm rot="1800000">
            <a:off x="7794917" y="2361916"/>
            <a:ext cx="1408078" cy="790122"/>
          </a:xfrm>
          <a:custGeom>
            <a:avLst/>
            <a:gdLst>
              <a:gd name="connsiteX0" fmla="*/ 0 w 3990709"/>
              <a:gd name="connsiteY0" fmla="*/ 0 h 786749"/>
              <a:gd name="connsiteX1" fmla="*/ 3990709 w 3990709"/>
              <a:gd name="connsiteY1" fmla="*/ 0 h 786749"/>
              <a:gd name="connsiteX2" fmla="*/ 3990709 w 3990709"/>
              <a:gd name="connsiteY2" fmla="*/ 786749 h 786749"/>
              <a:gd name="connsiteX3" fmla="*/ 0 w 3990709"/>
              <a:gd name="connsiteY3" fmla="*/ 786749 h 786749"/>
              <a:gd name="connsiteX4" fmla="*/ 0 w 3990709"/>
              <a:gd name="connsiteY4" fmla="*/ 0 h 786749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0 w 3990709"/>
              <a:gd name="connsiteY4" fmla="*/ 790122 h 790122"/>
              <a:gd name="connsiteX5" fmla="*/ 0 w 3990709"/>
              <a:gd name="connsiteY5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790122 h 790122"/>
              <a:gd name="connsiteX6" fmla="*/ 0 w 3990709"/>
              <a:gd name="connsiteY6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3373 h 790122"/>
              <a:gd name="connsiteX0" fmla="*/ 0 w 1408078"/>
              <a:gd name="connsiteY0" fmla="*/ 778298 h 790122"/>
              <a:gd name="connsiteX1" fmla="*/ 27251 w 1408078"/>
              <a:gd name="connsiteY1" fmla="*/ 0 h 790122"/>
              <a:gd name="connsiteX2" fmla="*/ 1408078 w 1408078"/>
              <a:gd name="connsiteY2" fmla="*/ 3373 h 790122"/>
              <a:gd name="connsiteX3" fmla="*/ 1408078 w 1408078"/>
              <a:gd name="connsiteY3" fmla="*/ 790122 h 790122"/>
              <a:gd name="connsiteX4" fmla="*/ 0 w 1408078"/>
              <a:gd name="connsiteY4" fmla="*/ 778298 h 7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78" h="790122">
                <a:moveTo>
                  <a:pt x="0" y="778298"/>
                </a:moveTo>
                <a:lnTo>
                  <a:pt x="27251" y="0"/>
                </a:lnTo>
                <a:lnTo>
                  <a:pt x="1408078" y="3373"/>
                </a:lnTo>
                <a:lnTo>
                  <a:pt x="1408078" y="790122"/>
                </a:lnTo>
                <a:lnTo>
                  <a:pt x="0" y="7782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1" name="矩形 76"/>
          <p:cNvSpPr/>
          <p:nvPr/>
        </p:nvSpPr>
        <p:spPr>
          <a:xfrm rot="1800000">
            <a:off x="7794917" y="3808976"/>
            <a:ext cx="1408078" cy="790122"/>
          </a:xfrm>
          <a:custGeom>
            <a:avLst/>
            <a:gdLst>
              <a:gd name="connsiteX0" fmla="*/ 0 w 3990709"/>
              <a:gd name="connsiteY0" fmla="*/ 0 h 786749"/>
              <a:gd name="connsiteX1" fmla="*/ 3990709 w 3990709"/>
              <a:gd name="connsiteY1" fmla="*/ 0 h 786749"/>
              <a:gd name="connsiteX2" fmla="*/ 3990709 w 3990709"/>
              <a:gd name="connsiteY2" fmla="*/ 786749 h 786749"/>
              <a:gd name="connsiteX3" fmla="*/ 0 w 3990709"/>
              <a:gd name="connsiteY3" fmla="*/ 786749 h 786749"/>
              <a:gd name="connsiteX4" fmla="*/ 0 w 3990709"/>
              <a:gd name="connsiteY4" fmla="*/ 0 h 786749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0 w 3990709"/>
              <a:gd name="connsiteY4" fmla="*/ 790122 h 790122"/>
              <a:gd name="connsiteX5" fmla="*/ 0 w 3990709"/>
              <a:gd name="connsiteY5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790122 h 790122"/>
              <a:gd name="connsiteX6" fmla="*/ 0 w 3990709"/>
              <a:gd name="connsiteY6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3373 h 790122"/>
              <a:gd name="connsiteX0" fmla="*/ 0 w 1408078"/>
              <a:gd name="connsiteY0" fmla="*/ 778298 h 790122"/>
              <a:gd name="connsiteX1" fmla="*/ 27251 w 1408078"/>
              <a:gd name="connsiteY1" fmla="*/ 0 h 790122"/>
              <a:gd name="connsiteX2" fmla="*/ 1408078 w 1408078"/>
              <a:gd name="connsiteY2" fmla="*/ 3373 h 790122"/>
              <a:gd name="connsiteX3" fmla="*/ 1408078 w 1408078"/>
              <a:gd name="connsiteY3" fmla="*/ 790122 h 790122"/>
              <a:gd name="connsiteX4" fmla="*/ 0 w 1408078"/>
              <a:gd name="connsiteY4" fmla="*/ 778298 h 7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78" h="790122">
                <a:moveTo>
                  <a:pt x="0" y="778298"/>
                </a:moveTo>
                <a:lnTo>
                  <a:pt x="27251" y="0"/>
                </a:lnTo>
                <a:lnTo>
                  <a:pt x="1408078" y="3373"/>
                </a:lnTo>
                <a:lnTo>
                  <a:pt x="1408078" y="790122"/>
                </a:lnTo>
                <a:lnTo>
                  <a:pt x="0" y="7782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2" name="矩形 76"/>
          <p:cNvSpPr/>
          <p:nvPr/>
        </p:nvSpPr>
        <p:spPr>
          <a:xfrm rot="1800000">
            <a:off x="7794917" y="5233176"/>
            <a:ext cx="1408078" cy="790122"/>
          </a:xfrm>
          <a:custGeom>
            <a:avLst/>
            <a:gdLst>
              <a:gd name="connsiteX0" fmla="*/ 0 w 3990709"/>
              <a:gd name="connsiteY0" fmla="*/ 0 h 786749"/>
              <a:gd name="connsiteX1" fmla="*/ 3990709 w 3990709"/>
              <a:gd name="connsiteY1" fmla="*/ 0 h 786749"/>
              <a:gd name="connsiteX2" fmla="*/ 3990709 w 3990709"/>
              <a:gd name="connsiteY2" fmla="*/ 786749 h 786749"/>
              <a:gd name="connsiteX3" fmla="*/ 0 w 3990709"/>
              <a:gd name="connsiteY3" fmla="*/ 786749 h 786749"/>
              <a:gd name="connsiteX4" fmla="*/ 0 w 3990709"/>
              <a:gd name="connsiteY4" fmla="*/ 0 h 786749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0 w 3990709"/>
              <a:gd name="connsiteY4" fmla="*/ 790122 h 790122"/>
              <a:gd name="connsiteX5" fmla="*/ 0 w 3990709"/>
              <a:gd name="connsiteY5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790122 h 790122"/>
              <a:gd name="connsiteX6" fmla="*/ 0 w 3990709"/>
              <a:gd name="connsiteY6" fmla="*/ 3373 h 790122"/>
              <a:gd name="connsiteX0" fmla="*/ 0 w 3990709"/>
              <a:gd name="connsiteY0" fmla="*/ 3373 h 790122"/>
              <a:gd name="connsiteX1" fmla="*/ 2609882 w 3990709"/>
              <a:gd name="connsiteY1" fmla="*/ 0 h 790122"/>
              <a:gd name="connsiteX2" fmla="*/ 3990709 w 3990709"/>
              <a:gd name="connsiteY2" fmla="*/ 3373 h 790122"/>
              <a:gd name="connsiteX3" fmla="*/ 3990709 w 3990709"/>
              <a:gd name="connsiteY3" fmla="*/ 790122 h 790122"/>
              <a:gd name="connsiteX4" fmla="*/ 2582631 w 3990709"/>
              <a:gd name="connsiteY4" fmla="*/ 778298 h 790122"/>
              <a:gd name="connsiteX5" fmla="*/ 0 w 3990709"/>
              <a:gd name="connsiteY5" fmla="*/ 3373 h 790122"/>
              <a:gd name="connsiteX0" fmla="*/ 0 w 1408078"/>
              <a:gd name="connsiteY0" fmla="*/ 778298 h 790122"/>
              <a:gd name="connsiteX1" fmla="*/ 27251 w 1408078"/>
              <a:gd name="connsiteY1" fmla="*/ 0 h 790122"/>
              <a:gd name="connsiteX2" fmla="*/ 1408078 w 1408078"/>
              <a:gd name="connsiteY2" fmla="*/ 3373 h 790122"/>
              <a:gd name="connsiteX3" fmla="*/ 1408078 w 1408078"/>
              <a:gd name="connsiteY3" fmla="*/ 790122 h 790122"/>
              <a:gd name="connsiteX4" fmla="*/ 0 w 1408078"/>
              <a:gd name="connsiteY4" fmla="*/ 778298 h 7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078" h="790122">
                <a:moveTo>
                  <a:pt x="0" y="778298"/>
                </a:moveTo>
                <a:lnTo>
                  <a:pt x="27251" y="0"/>
                </a:lnTo>
                <a:lnTo>
                  <a:pt x="1408078" y="3373"/>
                </a:lnTo>
                <a:lnTo>
                  <a:pt x="1408078" y="790122"/>
                </a:lnTo>
                <a:lnTo>
                  <a:pt x="0" y="77829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23" name="Straight Connector 21"/>
          <p:cNvCxnSpPr/>
          <p:nvPr/>
        </p:nvCxnSpPr>
        <p:spPr>
          <a:xfrm>
            <a:off x="4774874" y="2356914"/>
            <a:ext cx="5825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2"/>
          <p:cNvCxnSpPr/>
          <p:nvPr/>
        </p:nvCxnSpPr>
        <p:spPr>
          <a:xfrm>
            <a:off x="6849678" y="2356914"/>
            <a:ext cx="5825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3"/>
          <p:cNvCxnSpPr/>
          <p:nvPr/>
        </p:nvCxnSpPr>
        <p:spPr>
          <a:xfrm>
            <a:off x="4774874" y="3802813"/>
            <a:ext cx="5825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4"/>
          <p:cNvCxnSpPr/>
          <p:nvPr/>
        </p:nvCxnSpPr>
        <p:spPr>
          <a:xfrm>
            <a:off x="6849678" y="3802813"/>
            <a:ext cx="5825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5"/>
          <p:cNvCxnSpPr/>
          <p:nvPr/>
        </p:nvCxnSpPr>
        <p:spPr>
          <a:xfrm>
            <a:off x="4774874" y="5243523"/>
            <a:ext cx="5825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6"/>
          <p:cNvCxnSpPr/>
          <p:nvPr/>
        </p:nvCxnSpPr>
        <p:spPr>
          <a:xfrm>
            <a:off x="6849678" y="5243523"/>
            <a:ext cx="5825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54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92345" y="332683"/>
            <a:ext cx="5751330" cy="764173"/>
            <a:chOff x="1059045" y="332683"/>
            <a:chExt cx="5751330" cy="764173"/>
          </a:xfrm>
        </p:grpSpPr>
        <p:sp>
          <p:nvSpPr>
            <p:cNvPr id="57" name="文本框 56"/>
            <p:cNvSpPr txBox="1"/>
            <p:nvPr/>
          </p:nvSpPr>
          <p:spPr>
            <a:xfrm>
              <a:off x="1059045" y="33268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+mn-ea"/>
                  <a:sym typeface="+mn-lt"/>
                </a:rPr>
                <a:t>用户类别</a:t>
              </a: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59045" y="794786"/>
              <a:ext cx="5751330" cy="3020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0C444AC-5DA5-4448-91BD-FC6120D35393}"/>
              </a:ext>
            </a:extLst>
          </p:cNvPr>
          <p:cNvSpPr txBox="1"/>
          <p:nvPr/>
        </p:nvSpPr>
        <p:spPr>
          <a:xfrm>
            <a:off x="880141" y="965905"/>
            <a:ext cx="10730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zh-CN" sz="2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作业管理系统主要提供网上的作业管理平台，主要分为管理员、教师、学生三个部分的功能。</a:t>
            </a:r>
            <a:endParaRPr lang="en-US" altLang="zh-CN" sz="28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9DADFB-191D-421B-9A30-F72DE6AC2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94278"/>
              </p:ext>
            </p:extLst>
          </p:nvPr>
        </p:nvGraphicFramePr>
        <p:xfrm>
          <a:off x="1280160" y="2062825"/>
          <a:ext cx="9631680" cy="470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937">
                  <a:extLst>
                    <a:ext uri="{9D8B030D-6E8A-4147-A177-3AD203B41FA5}">
                      <a16:colId xmlns:a16="http://schemas.microsoft.com/office/drawing/2014/main" val="3502800038"/>
                    </a:ext>
                  </a:extLst>
                </a:gridCol>
                <a:gridCol w="6805743">
                  <a:extLst>
                    <a:ext uri="{9D8B030D-6E8A-4147-A177-3AD203B41FA5}">
                      <a16:colId xmlns:a16="http://schemas.microsoft.com/office/drawing/2014/main" val="57155288"/>
                    </a:ext>
                  </a:extLst>
                </a:gridCol>
              </a:tblGrid>
              <a:tr h="747922">
                <a:tc>
                  <a:txBody>
                    <a:bodyPr/>
                    <a:lstStyle/>
                    <a:p>
                      <a:pPr indent="266700" algn="l"/>
                      <a:r>
                        <a:rPr lang="zh-CN" sz="1000" kern="100" dirty="0">
                          <a:effectLst/>
                        </a:rPr>
                        <a:t>用户类别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000" kern="100" dirty="0">
                          <a:effectLst/>
                        </a:rPr>
                        <a:t>描述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900516"/>
                  </a:ext>
                </a:extLst>
              </a:tr>
              <a:tr h="1215374">
                <a:tc>
                  <a:txBody>
                    <a:bodyPr/>
                    <a:lstStyle/>
                    <a:p>
                      <a:pPr indent="266700" algn="l"/>
                      <a:r>
                        <a:rPr lang="zh-CN" sz="1000" kern="100">
                          <a:effectLst/>
                        </a:rPr>
                        <a:t>教师（重要）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000" kern="100" dirty="0">
                          <a:effectLst/>
                        </a:rPr>
                        <a:t>教师将利用作业管理系统进行题库管理、作业布置、批改作业、点评范例，并获得以图表可视化的学生分数统计情况。大多数教师都需要接受培训，学习如何使用</a:t>
                      </a:r>
                      <a:r>
                        <a:rPr lang="en-US" sz="1000" kern="100" dirty="0">
                          <a:effectLst/>
                        </a:rPr>
                        <a:t>HMS</a:t>
                      </a:r>
                      <a:r>
                        <a:rPr lang="zh-CN" sz="1000" kern="100" dirty="0">
                          <a:effectLst/>
                        </a:rPr>
                        <a:t>系统的软硬件。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069654"/>
                  </a:ext>
                </a:extLst>
              </a:tr>
              <a:tr h="1682827">
                <a:tc>
                  <a:txBody>
                    <a:bodyPr/>
                    <a:lstStyle/>
                    <a:p>
                      <a:pPr indent="266700" algn="l"/>
                      <a:r>
                        <a:rPr lang="zh-CN" sz="1000" kern="100">
                          <a:effectLst/>
                        </a:rPr>
                        <a:t>学生（重要）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000" kern="100">
                          <a:effectLst/>
                        </a:rPr>
                        <a:t>学生是希望在高校进行线上作业提交的本科生以及研究生。潜在学生大约有</a:t>
                      </a:r>
                      <a:r>
                        <a:rPr lang="en-US" sz="1000" kern="100">
                          <a:effectLst/>
                        </a:rPr>
                        <a:t>20000</a:t>
                      </a:r>
                      <a:r>
                        <a:rPr lang="zh-CN" sz="1000" kern="100">
                          <a:effectLst/>
                        </a:rPr>
                        <a:t>名，预计其中平均每周每人使用</a:t>
                      </a:r>
                      <a:r>
                        <a:rPr lang="en-US" sz="1000" kern="100">
                          <a:effectLst/>
                        </a:rPr>
                        <a:t>HMS</a:t>
                      </a:r>
                      <a:r>
                        <a:rPr lang="zh-CN" sz="1000" kern="100">
                          <a:effectLst/>
                        </a:rPr>
                        <a:t>系统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次。有时，顾客会为团队会议或访客预订多份。估计</a:t>
                      </a:r>
                      <a:r>
                        <a:rPr lang="en-US" sz="1000" kern="100">
                          <a:effectLst/>
                        </a:rPr>
                        <a:t>60%</a:t>
                      </a:r>
                      <a:r>
                        <a:rPr lang="zh-CN" sz="1000" kern="100">
                          <a:effectLst/>
                        </a:rPr>
                        <a:t>的作业提交使用高校内网通过主流浏览器上传，</a:t>
                      </a:r>
                      <a:r>
                        <a:rPr lang="en-US" sz="1000" kern="100">
                          <a:effectLst/>
                        </a:rPr>
                        <a:t>40%</a:t>
                      </a:r>
                      <a:r>
                        <a:rPr lang="zh-CN" sz="1000" kern="100">
                          <a:effectLst/>
                        </a:rPr>
                        <a:t>的作业提交使用家中</a:t>
                      </a:r>
                      <a:r>
                        <a:rPr lang="en-US" sz="1000" kern="100">
                          <a:effectLst/>
                        </a:rPr>
                        <a:t>wifi</a:t>
                      </a:r>
                      <a:r>
                        <a:rPr lang="zh-CN" sz="1000" kern="100">
                          <a:effectLst/>
                        </a:rPr>
                        <a:t>或移动网络通过智能手机、电脑和平板电脑浏览器提交。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792"/>
                  </a:ext>
                </a:extLst>
              </a:tr>
              <a:tr h="1057612">
                <a:tc>
                  <a:txBody>
                    <a:bodyPr/>
                    <a:lstStyle/>
                    <a:p>
                      <a:pPr indent="266700" algn="l"/>
                      <a:r>
                        <a:rPr lang="zh-CN" sz="1000" kern="100">
                          <a:effectLst/>
                        </a:rPr>
                        <a:t>管理员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000" kern="100" dirty="0">
                          <a:effectLst/>
                        </a:rPr>
                        <a:t>管理员是高校的一名雇员，负责创建和维护</a:t>
                      </a:r>
                      <a:r>
                        <a:rPr lang="en-US" sz="1000" kern="100" dirty="0">
                          <a:effectLst/>
                        </a:rPr>
                        <a:t>HMS</a:t>
                      </a:r>
                      <a:r>
                        <a:rPr lang="zh-CN" sz="1000" kern="100" dirty="0">
                          <a:effectLst/>
                        </a:rPr>
                        <a:t>系统的学院、班级、课程、教师和学生信息。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36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47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 rot="1800000">
            <a:off x="1830616" y="4095175"/>
            <a:ext cx="4489493" cy="1350101"/>
          </a:xfrm>
          <a:custGeom>
            <a:avLst/>
            <a:gdLst>
              <a:gd name="connsiteX0" fmla="*/ 0 w 5257075"/>
              <a:gd name="connsiteY0" fmla="*/ 0 h 1338711"/>
              <a:gd name="connsiteX1" fmla="*/ 5257075 w 5257075"/>
              <a:gd name="connsiteY1" fmla="*/ 0 h 1338711"/>
              <a:gd name="connsiteX2" fmla="*/ 5257075 w 5257075"/>
              <a:gd name="connsiteY2" fmla="*/ 1338711 h 1338711"/>
              <a:gd name="connsiteX3" fmla="*/ 0 w 5257075"/>
              <a:gd name="connsiteY3" fmla="*/ 1338711 h 1338711"/>
              <a:gd name="connsiteX4" fmla="*/ 0 w 5257075"/>
              <a:gd name="connsiteY4" fmla="*/ 0 h 1338711"/>
              <a:gd name="connsiteX0" fmla="*/ 0 w 5257075"/>
              <a:gd name="connsiteY0" fmla="*/ 9049 h 1347760"/>
              <a:gd name="connsiteX1" fmla="*/ 767582 w 5257075"/>
              <a:gd name="connsiteY1" fmla="*/ 0 h 1347760"/>
              <a:gd name="connsiteX2" fmla="*/ 5257075 w 5257075"/>
              <a:gd name="connsiteY2" fmla="*/ 9049 h 1347760"/>
              <a:gd name="connsiteX3" fmla="*/ 5257075 w 5257075"/>
              <a:gd name="connsiteY3" fmla="*/ 1347760 h 1347760"/>
              <a:gd name="connsiteX4" fmla="*/ 0 w 5257075"/>
              <a:gd name="connsiteY4" fmla="*/ 1347760 h 1347760"/>
              <a:gd name="connsiteX5" fmla="*/ 0 w 5257075"/>
              <a:gd name="connsiteY5" fmla="*/ 9049 h 1347760"/>
              <a:gd name="connsiteX0" fmla="*/ 0 w 5257075"/>
              <a:gd name="connsiteY0" fmla="*/ 9049 h 1350101"/>
              <a:gd name="connsiteX1" fmla="*/ 767582 w 5257075"/>
              <a:gd name="connsiteY1" fmla="*/ 0 h 1350101"/>
              <a:gd name="connsiteX2" fmla="*/ 5257075 w 5257075"/>
              <a:gd name="connsiteY2" fmla="*/ 9049 h 1350101"/>
              <a:gd name="connsiteX3" fmla="*/ 5257075 w 5257075"/>
              <a:gd name="connsiteY3" fmla="*/ 1347760 h 1350101"/>
              <a:gd name="connsiteX4" fmla="*/ 1309496 w 5257075"/>
              <a:gd name="connsiteY4" fmla="*/ 1350101 h 1350101"/>
              <a:gd name="connsiteX5" fmla="*/ 0 w 5257075"/>
              <a:gd name="connsiteY5" fmla="*/ 1347760 h 1350101"/>
              <a:gd name="connsiteX6" fmla="*/ 0 w 5257075"/>
              <a:gd name="connsiteY6" fmla="*/ 9049 h 1350101"/>
              <a:gd name="connsiteX0" fmla="*/ 0 w 5257075"/>
              <a:gd name="connsiteY0" fmla="*/ 9049 h 1350101"/>
              <a:gd name="connsiteX1" fmla="*/ 767582 w 5257075"/>
              <a:gd name="connsiteY1" fmla="*/ 0 h 1350101"/>
              <a:gd name="connsiteX2" fmla="*/ 5257075 w 5257075"/>
              <a:gd name="connsiteY2" fmla="*/ 9049 h 1350101"/>
              <a:gd name="connsiteX3" fmla="*/ 5257075 w 5257075"/>
              <a:gd name="connsiteY3" fmla="*/ 1347760 h 1350101"/>
              <a:gd name="connsiteX4" fmla="*/ 1309496 w 5257075"/>
              <a:gd name="connsiteY4" fmla="*/ 1350101 h 1350101"/>
              <a:gd name="connsiteX5" fmla="*/ 0 w 5257075"/>
              <a:gd name="connsiteY5" fmla="*/ 9049 h 1350101"/>
              <a:gd name="connsiteX0" fmla="*/ 541914 w 4489493"/>
              <a:gd name="connsiteY0" fmla="*/ 1350101 h 1350101"/>
              <a:gd name="connsiteX1" fmla="*/ 0 w 4489493"/>
              <a:gd name="connsiteY1" fmla="*/ 0 h 1350101"/>
              <a:gd name="connsiteX2" fmla="*/ 4489493 w 4489493"/>
              <a:gd name="connsiteY2" fmla="*/ 9049 h 1350101"/>
              <a:gd name="connsiteX3" fmla="*/ 4489493 w 4489493"/>
              <a:gd name="connsiteY3" fmla="*/ 1347760 h 1350101"/>
              <a:gd name="connsiteX4" fmla="*/ 541914 w 4489493"/>
              <a:gd name="connsiteY4" fmla="*/ 1350101 h 135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9493" h="1350101">
                <a:moveTo>
                  <a:pt x="541914" y="1350101"/>
                </a:moveTo>
                <a:lnTo>
                  <a:pt x="0" y="0"/>
                </a:lnTo>
                <a:lnTo>
                  <a:pt x="4489493" y="9049"/>
                </a:lnTo>
                <a:lnTo>
                  <a:pt x="4489493" y="1347760"/>
                </a:lnTo>
                <a:lnTo>
                  <a:pt x="541914" y="13501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矩形 72"/>
          <p:cNvSpPr/>
          <p:nvPr/>
        </p:nvSpPr>
        <p:spPr>
          <a:xfrm rot="1800000">
            <a:off x="4344751" y="4095175"/>
            <a:ext cx="4489493" cy="1350101"/>
          </a:xfrm>
          <a:custGeom>
            <a:avLst/>
            <a:gdLst>
              <a:gd name="connsiteX0" fmla="*/ 0 w 5257075"/>
              <a:gd name="connsiteY0" fmla="*/ 0 h 1338711"/>
              <a:gd name="connsiteX1" fmla="*/ 5257075 w 5257075"/>
              <a:gd name="connsiteY1" fmla="*/ 0 h 1338711"/>
              <a:gd name="connsiteX2" fmla="*/ 5257075 w 5257075"/>
              <a:gd name="connsiteY2" fmla="*/ 1338711 h 1338711"/>
              <a:gd name="connsiteX3" fmla="*/ 0 w 5257075"/>
              <a:gd name="connsiteY3" fmla="*/ 1338711 h 1338711"/>
              <a:gd name="connsiteX4" fmla="*/ 0 w 5257075"/>
              <a:gd name="connsiteY4" fmla="*/ 0 h 1338711"/>
              <a:gd name="connsiteX0" fmla="*/ 0 w 5257075"/>
              <a:gd name="connsiteY0" fmla="*/ 9049 h 1347760"/>
              <a:gd name="connsiteX1" fmla="*/ 767582 w 5257075"/>
              <a:gd name="connsiteY1" fmla="*/ 0 h 1347760"/>
              <a:gd name="connsiteX2" fmla="*/ 5257075 w 5257075"/>
              <a:gd name="connsiteY2" fmla="*/ 9049 h 1347760"/>
              <a:gd name="connsiteX3" fmla="*/ 5257075 w 5257075"/>
              <a:gd name="connsiteY3" fmla="*/ 1347760 h 1347760"/>
              <a:gd name="connsiteX4" fmla="*/ 0 w 5257075"/>
              <a:gd name="connsiteY4" fmla="*/ 1347760 h 1347760"/>
              <a:gd name="connsiteX5" fmla="*/ 0 w 5257075"/>
              <a:gd name="connsiteY5" fmla="*/ 9049 h 1347760"/>
              <a:gd name="connsiteX0" fmla="*/ 0 w 5257075"/>
              <a:gd name="connsiteY0" fmla="*/ 9049 h 1350101"/>
              <a:gd name="connsiteX1" fmla="*/ 767582 w 5257075"/>
              <a:gd name="connsiteY1" fmla="*/ 0 h 1350101"/>
              <a:gd name="connsiteX2" fmla="*/ 5257075 w 5257075"/>
              <a:gd name="connsiteY2" fmla="*/ 9049 h 1350101"/>
              <a:gd name="connsiteX3" fmla="*/ 5257075 w 5257075"/>
              <a:gd name="connsiteY3" fmla="*/ 1347760 h 1350101"/>
              <a:gd name="connsiteX4" fmla="*/ 1309496 w 5257075"/>
              <a:gd name="connsiteY4" fmla="*/ 1350101 h 1350101"/>
              <a:gd name="connsiteX5" fmla="*/ 0 w 5257075"/>
              <a:gd name="connsiteY5" fmla="*/ 1347760 h 1350101"/>
              <a:gd name="connsiteX6" fmla="*/ 0 w 5257075"/>
              <a:gd name="connsiteY6" fmla="*/ 9049 h 1350101"/>
              <a:gd name="connsiteX0" fmla="*/ 0 w 5257075"/>
              <a:gd name="connsiteY0" fmla="*/ 9049 h 1350101"/>
              <a:gd name="connsiteX1" fmla="*/ 767582 w 5257075"/>
              <a:gd name="connsiteY1" fmla="*/ 0 h 1350101"/>
              <a:gd name="connsiteX2" fmla="*/ 5257075 w 5257075"/>
              <a:gd name="connsiteY2" fmla="*/ 9049 h 1350101"/>
              <a:gd name="connsiteX3" fmla="*/ 5257075 w 5257075"/>
              <a:gd name="connsiteY3" fmla="*/ 1347760 h 1350101"/>
              <a:gd name="connsiteX4" fmla="*/ 1309496 w 5257075"/>
              <a:gd name="connsiteY4" fmla="*/ 1350101 h 1350101"/>
              <a:gd name="connsiteX5" fmla="*/ 0 w 5257075"/>
              <a:gd name="connsiteY5" fmla="*/ 9049 h 1350101"/>
              <a:gd name="connsiteX0" fmla="*/ 541914 w 4489493"/>
              <a:gd name="connsiteY0" fmla="*/ 1350101 h 1350101"/>
              <a:gd name="connsiteX1" fmla="*/ 0 w 4489493"/>
              <a:gd name="connsiteY1" fmla="*/ 0 h 1350101"/>
              <a:gd name="connsiteX2" fmla="*/ 4489493 w 4489493"/>
              <a:gd name="connsiteY2" fmla="*/ 9049 h 1350101"/>
              <a:gd name="connsiteX3" fmla="*/ 4489493 w 4489493"/>
              <a:gd name="connsiteY3" fmla="*/ 1347760 h 1350101"/>
              <a:gd name="connsiteX4" fmla="*/ 541914 w 4489493"/>
              <a:gd name="connsiteY4" fmla="*/ 1350101 h 135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9493" h="1350101">
                <a:moveTo>
                  <a:pt x="541914" y="1350101"/>
                </a:moveTo>
                <a:lnTo>
                  <a:pt x="0" y="0"/>
                </a:lnTo>
                <a:lnTo>
                  <a:pt x="4489493" y="9049"/>
                </a:lnTo>
                <a:lnTo>
                  <a:pt x="4489493" y="1347760"/>
                </a:lnTo>
                <a:lnTo>
                  <a:pt x="541914" y="13501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5" name="矩形 72"/>
          <p:cNvSpPr/>
          <p:nvPr/>
        </p:nvSpPr>
        <p:spPr>
          <a:xfrm rot="1800000">
            <a:off x="6832386" y="4095175"/>
            <a:ext cx="4489493" cy="1350101"/>
          </a:xfrm>
          <a:custGeom>
            <a:avLst/>
            <a:gdLst>
              <a:gd name="connsiteX0" fmla="*/ 0 w 5257075"/>
              <a:gd name="connsiteY0" fmla="*/ 0 h 1338711"/>
              <a:gd name="connsiteX1" fmla="*/ 5257075 w 5257075"/>
              <a:gd name="connsiteY1" fmla="*/ 0 h 1338711"/>
              <a:gd name="connsiteX2" fmla="*/ 5257075 w 5257075"/>
              <a:gd name="connsiteY2" fmla="*/ 1338711 h 1338711"/>
              <a:gd name="connsiteX3" fmla="*/ 0 w 5257075"/>
              <a:gd name="connsiteY3" fmla="*/ 1338711 h 1338711"/>
              <a:gd name="connsiteX4" fmla="*/ 0 w 5257075"/>
              <a:gd name="connsiteY4" fmla="*/ 0 h 1338711"/>
              <a:gd name="connsiteX0" fmla="*/ 0 w 5257075"/>
              <a:gd name="connsiteY0" fmla="*/ 9049 h 1347760"/>
              <a:gd name="connsiteX1" fmla="*/ 767582 w 5257075"/>
              <a:gd name="connsiteY1" fmla="*/ 0 h 1347760"/>
              <a:gd name="connsiteX2" fmla="*/ 5257075 w 5257075"/>
              <a:gd name="connsiteY2" fmla="*/ 9049 h 1347760"/>
              <a:gd name="connsiteX3" fmla="*/ 5257075 w 5257075"/>
              <a:gd name="connsiteY3" fmla="*/ 1347760 h 1347760"/>
              <a:gd name="connsiteX4" fmla="*/ 0 w 5257075"/>
              <a:gd name="connsiteY4" fmla="*/ 1347760 h 1347760"/>
              <a:gd name="connsiteX5" fmla="*/ 0 w 5257075"/>
              <a:gd name="connsiteY5" fmla="*/ 9049 h 1347760"/>
              <a:gd name="connsiteX0" fmla="*/ 0 w 5257075"/>
              <a:gd name="connsiteY0" fmla="*/ 9049 h 1350101"/>
              <a:gd name="connsiteX1" fmla="*/ 767582 w 5257075"/>
              <a:gd name="connsiteY1" fmla="*/ 0 h 1350101"/>
              <a:gd name="connsiteX2" fmla="*/ 5257075 w 5257075"/>
              <a:gd name="connsiteY2" fmla="*/ 9049 h 1350101"/>
              <a:gd name="connsiteX3" fmla="*/ 5257075 w 5257075"/>
              <a:gd name="connsiteY3" fmla="*/ 1347760 h 1350101"/>
              <a:gd name="connsiteX4" fmla="*/ 1309496 w 5257075"/>
              <a:gd name="connsiteY4" fmla="*/ 1350101 h 1350101"/>
              <a:gd name="connsiteX5" fmla="*/ 0 w 5257075"/>
              <a:gd name="connsiteY5" fmla="*/ 1347760 h 1350101"/>
              <a:gd name="connsiteX6" fmla="*/ 0 w 5257075"/>
              <a:gd name="connsiteY6" fmla="*/ 9049 h 1350101"/>
              <a:gd name="connsiteX0" fmla="*/ 0 w 5257075"/>
              <a:gd name="connsiteY0" fmla="*/ 9049 h 1350101"/>
              <a:gd name="connsiteX1" fmla="*/ 767582 w 5257075"/>
              <a:gd name="connsiteY1" fmla="*/ 0 h 1350101"/>
              <a:gd name="connsiteX2" fmla="*/ 5257075 w 5257075"/>
              <a:gd name="connsiteY2" fmla="*/ 9049 h 1350101"/>
              <a:gd name="connsiteX3" fmla="*/ 5257075 w 5257075"/>
              <a:gd name="connsiteY3" fmla="*/ 1347760 h 1350101"/>
              <a:gd name="connsiteX4" fmla="*/ 1309496 w 5257075"/>
              <a:gd name="connsiteY4" fmla="*/ 1350101 h 1350101"/>
              <a:gd name="connsiteX5" fmla="*/ 0 w 5257075"/>
              <a:gd name="connsiteY5" fmla="*/ 9049 h 1350101"/>
              <a:gd name="connsiteX0" fmla="*/ 541914 w 4489493"/>
              <a:gd name="connsiteY0" fmla="*/ 1350101 h 1350101"/>
              <a:gd name="connsiteX1" fmla="*/ 0 w 4489493"/>
              <a:gd name="connsiteY1" fmla="*/ 0 h 1350101"/>
              <a:gd name="connsiteX2" fmla="*/ 4489493 w 4489493"/>
              <a:gd name="connsiteY2" fmla="*/ 9049 h 1350101"/>
              <a:gd name="connsiteX3" fmla="*/ 4489493 w 4489493"/>
              <a:gd name="connsiteY3" fmla="*/ 1347760 h 1350101"/>
              <a:gd name="connsiteX4" fmla="*/ 541914 w 4489493"/>
              <a:gd name="connsiteY4" fmla="*/ 1350101 h 135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9493" h="1350101">
                <a:moveTo>
                  <a:pt x="541914" y="1350101"/>
                </a:moveTo>
                <a:lnTo>
                  <a:pt x="0" y="0"/>
                </a:lnTo>
                <a:lnTo>
                  <a:pt x="4489493" y="9049"/>
                </a:lnTo>
                <a:lnTo>
                  <a:pt x="4489493" y="1347760"/>
                </a:lnTo>
                <a:lnTo>
                  <a:pt x="541914" y="13501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6" name="矩形 72"/>
          <p:cNvSpPr/>
          <p:nvPr/>
        </p:nvSpPr>
        <p:spPr>
          <a:xfrm rot="1800000">
            <a:off x="9356279" y="4095174"/>
            <a:ext cx="4489493" cy="1350101"/>
          </a:xfrm>
          <a:custGeom>
            <a:avLst/>
            <a:gdLst>
              <a:gd name="connsiteX0" fmla="*/ 0 w 5257075"/>
              <a:gd name="connsiteY0" fmla="*/ 0 h 1338711"/>
              <a:gd name="connsiteX1" fmla="*/ 5257075 w 5257075"/>
              <a:gd name="connsiteY1" fmla="*/ 0 h 1338711"/>
              <a:gd name="connsiteX2" fmla="*/ 5257075 w 5257075"/>
              <a:gd name="connsiteY2" fmla="*/ 1338711 h 1338711"/>
              <a:gd name="connsiteX3" fmla="*/ 0 w 5257075"/>
              <a:gd name="connsiteY3" fmla="*/ 1338711 h 1338711"/>
              <a:gd name="connsiteX4" fmla="*/ 0 w 5257075"/>
              <a:gd name="connsiteY4" fmla="*/ 0 h 1338711"/>
              <a:gd name="connsiteX0" fmla="*/ 0 w 5257075"/>
              <a:gd name="connsiteY0" fmla="*/ 9049 h 1347760"/>
              <a:gd name="connsiteX1" fmla="*/ 767582 w 5257075"/>
              <a:gd name="connsiteY1" fmla="*/ 0 h 1347760"/>
              <a:gd name="connsiteX2" fmla="*/ 5257075 w 5257075"/>
              <a:gd name="connsiteY2" fmla="*/ 9049 h 1347760"/>
              <a:gd name="connsiteX3" fmla="*/ 5257075 w 5257075"/>
              <a:gd name="connsiteY3" fmla="*/ 1347760 h 1347760"/>
              <a:gd name="connsiteX4" fmla="*/ 0 w 5257075"/>
              <a:gd name="connsiteY4" fmla="*/ 1347760 h 1347760"/>
              <a:gd name="connsiteX5" fmla="*/ 0 w 5257075"/>
              <a:gd name="connsiteY5" fmla="*/ 9049 h 1347760"/>
              <a:gd name="connsiteX0" fmla="*/ 0 w 5257075"/>
              <a:gd name="connsiteY0" fmla="*/ 9049 h 1350101"/>
              <a:gd name="connsiteX1" fmla="*/ 767582 w 5257075"/>
              <a:gd name="connsiteY1" fmla="*/ 0 h 1350101"/>
              <a:gd name="connsiteX2" fmla="*/ 5257075 w 5257075"/>
              <a:gd name="connsiteY2" fmla="*/ 9049 h 1350101"/>
              <a:gd name="connsiteX3" fmla="*/ 5257075 w 5257075"/>
              <a:gd name="connsiteY3" fmla="*/ 1347760 h 1350101"/>
              <a:gd name="connsiteX4" fmla="*/ 1309496 w 5257075"/>
              <a:gd name="connsiteY4" fmla="*/ 1350101 h 1350101"/>
              <a:gd name="connsiteX5" fmla="*/ 0 w 5257075"/>
              <a:gd name="connsiteY5" fmla="*/ 1347760 h 1350101"/>
              <a:gd name="connsiteX6" fmla="*/ 0 w 5257075"/>
              <a:gd name="connsiteY6" fmla="*/ 9049 h 1350101"/>
              <a:gd name="connsiteX0" fmla="*/ 0 w 5257075"/>
              <a:gd name="connsiteY0" fmla="*/ 9049 h 1350101"/>
              <a:gd name="connsiteX1" fmla="*/ 767582 w 5257075"/>
              <a:gd name="connsiteY1" fmla="*/ 0 h 1350101"/>
              <a:gd name="connsiteX2" fmla="*/ 5257075 w 5257075"/>
              <a:gd name="connsiteY2" fmla="*/ 9049 h 1350101"/>
              <a:gd name="connsiteX3" fmla="*/ 5257075 w 5257075"/>
              <a:gd name="connsiteY3" fmla="*/ 1347760 h 1350101"/>
              <a:gd name="connsiteX4" fmla="*/ 1309496 w 5257075"/>
              <a:gd name="connsiteY4" fmla="*/ 1350101 h 1350101"/>
              <a:gd name="connsiteX5" fmla="*/ 0 w 5257075"/>
              <a:gd name="connsiteY5" fmla="*/ 9049 h 1350101"/>
              <a:gd name="connsiteX0" fmla="*/ 541914 w 4489493"/>
              <a:gd name="connsiteY0" fmla="*/ 1350101 h 1350101"/>
              <a:gd name="connsiteX1" fmla="*/ 0 w 4489493"/>
              <a:gd name="connsiteY1" fmla="*/ 0 h 1350101"/>
              <a:gd name="connsiteX2" fmla="*/ 4489493 w 4489493"/>
              <a:gd name="connsiteY2" fmla="*/ 9049 h 1350101"/>
              <a:gd name="connsiteX3" fmla="*/ 4489493 w 4489493"/>
              <a:gd name="connsiteY3" fmla="*/ 1347760 h 1350101"/>
              <a:gd name="connsiteX4" fmla="*/ 541914 w 4489493"/>
              <a:gd name="connsiteY4" fmla="*/ 1350101 h 135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9493" h="1350101">
                <a:moveTo>
                  <a:pt x="541914" y="1350101"/>
                </a:moveTo>
                <a:lnTo>
                  <a:pt x="0" y="0"/>
                </a:lnTo>
                <a:lnTo>
                  <a:pt x="4489493" y="9049"/>
                </a:lnTo>
                <a:lnTo>
                  <a:pt x="4489493" y="1347760"/>
                </a:lnTo>
                <a:lnTo>
                  <a:pt x="541914" y="1350101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2F2F2">
                  <a:alpha val="0"/>
                </a:srgb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Arrow: Right 78"/>
          <p:cNvSpPr/>
          <p:nvPr/>
        </p:nvSpPr>
        <p:spPr bwMode="auto">
          <a:xfrm>
            <a:off x="3479737" y="3661424"/>
            <a:ext cx="227825" cy="285309"/>
          </a:xfrm>
          <a:prstGeom prst="chevron">
            <a:avLst/>
          </a:prstGeom>
          <a:solidFill>
            <a:schemeClr val="bg1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Arrow: Right 82"/>
          <p:cNvSpPr/>
          <p:nvPr/>
        </p:nvSpPr>
        <p:spPr bwMode="auto">
          <a:xfrm>
            <a:off x="5982088" y="3661424"/>
            <a:ext cx="227825" cy="285309"/>
          </a:xfrm>
          <a:prstGeom prst="chevron">
            <a:avLst/>
          </a:prstGeom>
          <a:solidFill>
            <a:schemeClr val="bg1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" name="Arrow: Right 86"/>
          <p:cNvSpPr/>
          <p:nvPr/>
        </p:nvSpPr>
        <p:spPr bwMode="auto">
          <a:xfrm>
            <a:off x="8484438" y="3661424"/>
            <a:ext cx="227825" cy="285309"/>
          </a:xfrm>
          <a:prstGeom prst="chevron">
            <a:avLst/>
          </a:prstGeom>
          <a:solidFill>
            <a:schemeClr val="bg1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-288509" y="-190606"/>
            <a:ext cx="2002465" cy="1316037"/>
            <a:chOff x="2784891" y="-471487"/>
            <a:chExt cx="3863970" cy="2539434"/>
          </a:xfrm>
        </p:grpSpPr>
        <p:sp>
          <p:nvSpPr>
            <p:cNvPr id="49" name="矩形 15"/>
            <p:cNvSpPr/>
            <p:nvPr/>
          </p:nvSpPr>
          <p:spPr>
            <a:xfrm rot="1800000">
              <a:off x="3430991" y="340511"/>
              <a:ext cx="3217870" cy="1727436"/>
            </a:xfrm>
            <a:custGeom>
              <a:avLst/>
              <a:gdLst>
                <a:gd name="connsiteX0" fmla="*/ 0 w 3906895"/>
                <a:gd name="connsiteY0" fmla="*/ 0 h 1727086"/>
                <a:gd name="connsiteX1" fmla="*/ 3906895 w 3906895"/>
                <a:gd name="connsiteY1" fmla="*/ 0 h 1727086"/>
                <a:gd name="connsiteX2" fmla="*/ 3906895 w 3906895"/>
                <a:gd name="connsiteY2" fmla="*/ 1727086 h 1727086"/>
                <a:gd name="connsiteX3" fmla="*/ 0 w 3906895"/>
                <a:gd name="connsiteY3" fmla="*/ 1727086 h 1727086"/>
                <a:gd name="connsiteX4" fmla="*/ 0 w 3906895"/>
                <a:gd name="connsiteY4" fmla="*/ 0 h 1727086"/>
                <a:gd name="connsiteX0" fmla="*/ 0 w 3906895"/>
                <a:gd name="connsiteY0" fmla="*/ 10186 h 1737272"/>
                <a:gd name="connsiteX1" fmla="*/ 1259426 w 3906895"/>
                <a:gd name="connsiteY1" fmla="*/ 0 h 1737272"/>
                <a:gd name="connsiteX2" fmla="*/ 3906895 w 3906895"/>
                <a:gd name="connsiteY2" fmla="*/ 10186 h 1737272"/>
                <a:gd name="connsiteX3" fmla="*/ 3906895 w 3906895"/>
                <a:gd name="connsiteY3" fmla="*/ 1737272 h 1737272"/>
                <a:gd name="connsiteX4" fmla="*/ 0 w 3906895"/>
                <a:gd name="connsiteY4" fmla="*/ 1737272 h 1737272"/>
                <a:gd name="connsiteX5" fmla="*/ 0 w 3906895"/>
                <a:gd name="connsiteY5" fmla="*/ 10186 h 1737272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737272 h 1744666"/>
                <a:gd name="connsiteX6" fmla="*/ 0 w 3906895"/>
                <a:gd name="connsiteY6" fmla="*/ 10186 h 1744666"/>
                <a:gd name="connsiteX0" fmla="*/ 0 w 3906895"/>
                <a:gd name="connsiteY0" fmla="*/ 10186 h 1744666"/>
                <a:gd name="connsiteX1" fmla="*/ 1259426 w 3906895"/>
                <a:gd name="connsiteY1" fmla="*/ 0 h 1744666"/>
                <a:gd name="connsiteX2" fmla="*/ 3906895 w 3906895"/>
                <a:gd name="connsiteY2" fmla="*/ 10186 h 1744666"/>
                <a:gd name="connsiteX3" fmla="*/ 3906895 w 3906895"/>
                <a:gd name="connsiteY3" fmla="*/ 1737272 h 1744666"/>
                <a:gd name="connsiteX4" fmla="*/ 1199853 w 3906895"/>
                <a:gd name="connsiteY4" fmla="*/ 1744666 h 1744666"/>
                <a:gd name="connsiteX5" fmla="*/ 0 w 3906895"/>
                <a:gd name="connsiteY5" fmla="*/ 10186 h 1744666"/>
                <a:gd name="connsiteX0" fmla="*/ 0 w 2707042"/>
                <a:gd name="connsiteY0" fmla="*/ 1744666 h 1744666"/>
                <a:gd name="connsiteX1" fmla="*/ 59573 w 2707042"/>
                <a:gd name="connsiteY1" fmla="*/ 0 h 1744666"/>
                <a:gd name="connsiteX2" fmla="*/ 2707042 w 2707042"/>
                <a:gd name="connsiteY2" fmla="*/ 10186 h 1744666"/>
                <a:gd name="connsiteX3" fmla="*/ 2707042 w 2707042"/>
                <a:gd name="connsiteY3" fmla="*/ 1737272 h 1744666"/>
                <a:gd name="connsiteX4" fmla="*/ 0 w 2707042"/>
                <a:gd name="connsiteY4" fmla="*/ 1744666 h 17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042" h="1744666">
                  <a:moveTo>
                    <a:pt x="0" y="1744666"/>
                  </a:moveTo>
                  <a:lnTo>
                    <a:pt x="59573" y="0"/>
                  </a:lnTo>
                  <a:lnTo>
                    <a:pt x="2707042" y="10186"/>
                  </a:lnTo>
                  <a:lnTo>
                    <a:pt x="2707042" y="1737272"/>
                  </a:lnTo>
                  <a:lnTo>
                    <a:pt x="0" y="17446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784891" y="-471487"/>
              <a:ext cx="1739900" cy="1739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92345" y="33268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开发技术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C3D9A5-9945-422E-B385-7CDB8F7096FC}"/>
              </a:ext>
            </a:extLst>
          </p:cNvPr>
          <p:cNvSpPr txBox="1"/>
          <p:nvPr/>
        </p:nvSpPr>
        <p:spPr>
          <a:xfrm>
            <a:off x="441449" y="1229973"/>
            <a:ext cx="10525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	</a:t>
            </a:r>
            <a:r>
              <a:rPr lang="zh-CN" altLang="en-US" sz="2800"/>
              <a:t>后端框架：</a:t>
            </a:r>
            <a:r>
              <a:rPr lang="en-US" altLang="zh-CN" sz="2800" err="1"/>
              <a:t>Spring+SpringMVC+</a:t>
            </a:r>
            <a:r>
              <a:rPr lang="en-US" altLang="zh-CN" sz="2800"/>
              <a:t>Mybatis</a:t>
            </a:r>
          </a:p>
          <a:p>
            <a:endParaRPr lang="en-US" altLang="zh-CN" sz="2800"/>
          </a:p>
          <a:p>
            <a:r>
              <a:rPr lang="en-US" altLang="zh-CN" sz="2800"/>
              <a:t>	</a:t>
            </a:r>
            <a:r>
              <a:rPr lang="zh-CN" altLang="en-US" sz="2800"/>
              <a:t>前端：</a:t>
            </a:r>
            <a:r>
              <a:rPr lang="en-US" altLang="zh-CN" sz="2800"/>
              <a:t>JSP+bootstrap+Jquery</a:t>
            </a:r>
          </a:p>
          <a:p>
            <a:endParaRPr lang="en-US" altLang="zh-CN" sz="2800"/>
          </a:p>
          <a:p>
            <a:r>
              <a:rPr lang="en-US" altLang="zh-CN" sz="2800"/>
              <a:t>	</a:t>
            </a:r>
            <a:r>
              <a:rPr lang="zh-CN" altLang="en-US" sz="2800"/>
              <a:t>数据库：</a:t>
            </a:r>
            <a:r>
              <a:rPr lang="en-US" altLang="zh-CN" sz="2800"/>
              <a:t>Mysql</a:t>
            </a:r>
          </a:p>
          <a:p>
            <a:endParaRPr lang="en-US" altLang="zh-CN" sz="2800"/>
          </a:p>
          <a:p>
            <a:r>
              <a:rPr lang="en-US" altLang="zh-CN" sz="2800"/>
              <a:t>	Web</a:t>
            </a:r>
            <a:r>
              <a:rPr lang="zh-CN" altLang="en-US" sz="2800"/>
              <a:t>服务器：</a:t>
            </a:r>
            <a:r>
              <a:rPr lang="en-US" altLang="zh-CN" sz="2800"/>
              <a:t>tomcat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95788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:fad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18" grpId="0" animBg="1"/>
      <p:bldP spid="20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8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FFFFFF"/>
      </a:accent2>
      <a:accent3>
        <a:srgbClr val="0070C0"/>
      </a:accent3>
      <a:accent4>
        <a:srgbClr val="FFFFFF"/>
      </a:accent4>
      <a:accent5>
        <a:srgbClr val="0070C0"/>
      </a:accent5>
      <a:accent6>
        <a:srgbClr val="FFFFFF"/>
      </a:accent6>
      <a:hlink>
        <a:srgbClr val="0563C1"/>
      </a:hlink>
      <a:folHlink>
        <a:srgbClr val="954F72"/>
      </a:folHlink>
    </a:clrScheme>
    <a:fontScheme name="oihouynf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707</TotalTime>
  <Words>826</Words>
  <Application>Microsoft Office PowerPoint</Application>
  <PresentationFormat>宽屏</PresentationFormat>
  <Paragraphs>124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宋体</vt:lpstr>
      <vt:lpstr>微软雅黑</vt:lpstr>
      <vt:lpstr>字魂59号-创粗黑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蓝色圆点</dc:title>
  <dc:creator>第一PPT</dc:creator>
  <cp:keywords>www.1ppt.com</cp:keywords>
  <dc:description>www.1ppt.com</dc:description>
  <cp:lastModifiedBy>覃 健</cp:lastModifiedBy>
  <cp:revision>68</cp:revision>
  <dcterms:created xsi:type="dcterms:W3CDTF">2017-07-21T08:05:47Z</dcterms:created>
  <dcterms:modified xsi:type="dcterms:W3CDTF">2021-06-25T09:23:21Z</dcterms:modified>
</cp:coreProperties>
</file>