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64" r:id="rId4"/>
    <p:sldId id="286" r:id="rId5"/>
    <p:sldId id="257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00954-A5B4-439D-B948-3A55F45B70E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F36F-6A33-4258-BE2C-5C1FDC6E6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3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Message Passing </a:t>
            </a:r>
            <a:r>
              <a:rPr lang="en-US" dirty="0" err="1"/>
              <a:t>Libray</a:t>
            </a:r>
            <a:r>
              <a:rPr lang="en-US" dirty="0"/>
              <a:t> (MPL)</a:t>
            </a:r>
          </a:p>
        </p:txBody>
      </p:sp>
    </p:spTree>
    <p:extLst>
      <p:ext uri="{BB962C8B-B14F-4D97-AF65-F5344CB8AC3E}">
        <p14:creationId xmlns:p14="http://schemas.microsoft.com/office/powerpoint/2010/main" val="166472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/>
          </a:bodyPr>
          <a:lstStyle/>
          <a:p>
            <a:r>
              <a:rPr lang="en-US" sz="3200" dirty="0"/>
              <a:t>Encapsulate details of </a:t>
            </a:r>
            <a:r>
              <a:rPr lang="en-US" sz="3200" u="sng" dirty="0"/>
              <a:t>TCP</a:t>
            </a:r>
            <a:r>
              <a:rPr lang="en-US" sz="3200" dirty="0"/>
              <a:t> client/server model </a:t>
            </a:r>
          </a:p>
          <a:p>
            <a:r>
              <a:rPr lang="en-US" sz="3200" dirty="0"/>
              <a:t>Abstractions enable lightweight message passing framework</a:t>
            </a:r>
          </a:p>
          <a:p>
            <a:pPr lvl="2"/>
            <a:r>
              <a:rPr lang="en-US" sz="3200" dirty="0"/>
              <a:t>Sender  - encapsulate TCP client-side processing </a:t>
            </a:r>
          </a:p>
          <a:p>
            <a:pPr lvl="2"/>
            <a:r>
              <a:rPr lang="en-US" sz="3200" dirty="0" err="1"/>
              <a:t>ClientHandler</a:t>
            </a:r>
            <a:r>
              <a:rPr lang="en-US" sz="3200" dirty="0"/>
              <a:t> – encapsulate TCP server-side processing</a:t>
            </a:r>
          </a:p>
          <a:p>
            <a:pPr lvl="2"/>
            <a:r>
              <a:rPr lang="en-US" sz="3200" dirty="0"/>
              <a:t>Receiver – Service Host Object for </a:t>
            </a:r>
            <a:r>
              <a:rPr lang="en-US" sz="3200" dirty="0" err="1"/>
              <a:t>ClientHandler</a:t>
            </a:r>
            <a:endParaRPr lang="en-US" sz="3200" dirty="0"/>
          </a:p>
          <a:p>
            <a:pPr lvl="1"/>
            <a:r>
              <a:rPr lang="en-US" sz="3600" dirty="0"/>
              <a:t>Why?</a:t>
            </a:r>
          </a:p>
          <a:p>
            <a:pPr lvl="2"/>
            <a:r>
              <a:rPr lang="en-US" sz="3200" dirty="0"/>
              <a:t>A flexible (reusable) messaging pass library </a:t>
            </a:r>
          </a:p>
          <a:p>
            <a:pPr lvl="3"/>
            <a:r>
              <a:rPr lang="en-US" sz="2600" dirty="0"/>
              <a:t>Develop complex network/</a:t>
            </a:r>
            <a:r>
              <a:rPr lang="en-US" sz="2600"/>
              <a:t>distributed applications </a:t>
            </a:r>
            <a:r>
              <a:rPr lang="en-US" sz="2600" dirty="0"/>
              <a:t>in native code (C++)</a:t>
            </a:r>
          </a:p>
          <a:p>
            <a:pPr marL="45720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131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Half Duplex (Unidirectional) Post/Get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2400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  <a:r>
              <a:rPr lang="en-US" sz="2400" dirty="0" err="1">
                <a:solidFill>
                  <a:schemeClr val="tx1"/>
                </a:solidFill>
              </a:rPr>
              <a:t>ClientHander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3"/>
            <a:endCxn id="21" idx="1"/>
          </p:cNvCxnSpPr>
          <p:nvPr/>
        </p:nvCxnSpPr>
        <p:spPr>
          <a:xfrm flipV="1">
            <a:off x="4575747" y="2262466"/>
            <a:ext cx="1703983" cy="1"/>
          </a:xfrm>
          <a:prstGeom prst="straightConnector1">
            <a:avLst/>
          </a:prstGeom>
          <a:ln w="1778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42641" y="2093188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TCP Socket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88063" y="1176978"/>
            <a:ext cx="2534089" cy="1964091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27389" y="1389463"/>
            <a:ext cx="20106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StartSending</a:t>
            </a:r>
            <a:r>
              <a:rPr lang="en-US" sz="1400" i="1" dirty="0"/>
              <a:t>()</a:t>
            </a:r>
          </a:p>
          <a:p>
            <a:endParaRPr lang="en-US" sz="1400" i="1" dirty="0"/>
          </a:p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  <a:p>
            <a:endParaRPr lang="en-US" sz="1400" i="1" dirty="0"/>
          </a:p>
        </p:txBody>
      </p:sp>
      <p:sp>
        <p:nvSpPr>
          <p:cNvPr id="44" name="Curved Left Arrow 43"/>
          <p:cNvSpPr/>
          <p:nvPr/>
        </p:nvSpPr>
        <p:spPr>
          <a:xfrm flipH="1">
            <a:off x="2662406" y="1435893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Left Arrow 51"/>
          <p:cNvSpPr/>
          <p:nvPr/>
        </p:nvSpPr>
        <p:spPr>
          <a:xfrm flipH="1">
            <a:off x="7554967" y="263289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4" name="Oval 53"/>
          <p:cNvSpPr/>
          <p:nvPr/>
        </p:nvSpPr>
        <p:spPr>
          <a:xfrm>
            <a:off x="7670966" y="1532517"/>
            <a:ext cx="2490561" cy="1681257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15872" y="3328150"/>
            <a:ext cx="17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ResponseProc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34651" y="907494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Primary Thread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48735" y="2069496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0713" y="1597802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44022" y="1246312"/>
            <a:ext cx="21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 Thread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53286" y="2638761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860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</a:t>
            </a:r>
            <a:r>
              <a:rPr lang="en-US" sz="2800" u="sng" dirty="0"/>
              <a:t>Synchronous</a:t>
            </a:r>
            <a:r>
              <a:rPr lang="en-US" sz="2800" dirty="0"/>
              <a:t> Full Duplex (Bidirectional)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81" y="252159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4036753" y="23551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91" y="1670737"/>
            <a:ext cx="1121516" cy="3135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6754479" y="1792625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cxnSpLocks/>
            <a:endCxn id="21" idx="1"/>
          </p:cNvCxnSpPr>
          <p:nvPr/>
        </p:nvCxnSpPr>
        <p:spPr>
          <a:xfrm flipV="1">
            <a:off x="4555715" y="2262466"/>
            <a:ext cx="1724015" cy="7210"/>
          </a:xfrm>
          <a:prstGeom prst="straightConnector1">
            <a:avLst/>
          </a:prstGeom>
          <a:ln w="1365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52745" y="2090757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TCP Socket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11597" y="2282118"/>
            <a:ext cx="1230945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67411" y="1504047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7457" y="1506713"/>
            <a:ext cx="2371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while(more messages)</a:t>
            </a:r>
          </a:p>
          <a:p>
            <a:r>
              <a:rPr lang="en-US" i="1" dirty="0"/>
              <a:t>{   </a:t>
            </a:r>
          </a:p>
          <a:p>
            <a:r>
              <a:rPr lang="en-US" i="1" dirty="0"/>
              <a:t>   </a:t>
            </a:r>
            <a:r>
              <a:rPr lang="en-US" i="1" dirty="0" err="1"/>
              <a:t>PostMessage</a:t>
            </a:r>
            <a:r>
              <a:rPr lang="en-US" i="1" dirty="0"/>
              <a:t>()</a:t>
            </a:r>
          </a:p>
          <a:p>
            <a:r>
              <a:rPr lang="en-US" i="1" dirty="0"/>
              <a:t>  </a:t>
            </a:r>
            <a:r>
              <a:rPr lang="en-US" i="1" dirty="0" err="1"/>
              <a:t>GetMessage</a:t>
            </a:r>
            <a:r>
              <a:rPr lang="en-US" i="1" dirty="0"/>
              <a:t>()</a:t>
            </a:r>
          </a:p>
          <a:p>
            <a:r>
              <a:rPr lang="en-US" i="1" dirty="0"/>
              <a:t>}</a:t>
            </a:r>
          </a:p>
        </p:txBody>
      </p:sp>
      <p:sp>
        <p:nvSpPr>
          <p:cNvPr id="45" name="Oval 44"/>
          <p:cNvSpPr/>
          <p:nvPr/>
        </p:nvSpPr>
        <p:spPr>
          <a:xfrm>
            <a:off x="209343" y="1162715"/>
            <a:ext cx="3194162" cy="223290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84505" y="1211298"/>
            <a:ext cx="1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39798" y="2909421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01563" y="703437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Primary: main()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9770" y="1475785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73232" y="679431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 Thread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6215" y="2776546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506" y="1418494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25955" y="2759397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D7A0789-C59F-47B7-B97C-2FC5D2B49C29}"/>
              </a:ext>
            </a:extLst>
          </p:cNvPr>
          <p:cNvSpPr/>
          <p:nvPr/>
        </p:nvSpPr>
        <p:spPr>
          <a:xfrm>
            <a:off x="7481183" y="1119361"/>
            <a:ext cx="3194162" cy="223290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C7BA4B-68FE-4248-B38E-DB2C044414D1}"/>
              </a:ext>
            </a:extLst>
          </p:cNvPr>
          <p:cNvSpPr txBox="1"/>
          <p:nvPr/>
        </p:nvSpPr>
        <p:spPr>
          <a:xfrm>
            <a:off x="8289628" y="1552811"/>
            <a:ext cx="2371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while(more messages)</a:t>
            </a:r>
          </a:p>
          <a:p>
            <a:r>
              <a:rPr lang="en-US" i="1" dirty="0"/>
              <a:t>{   </a:t>
            </a:r>
          </a:p>
          <a:p>
            <a:r>
              <a:rPr lang="en-US" i="1" dirty="0"/>
              <a:t>   </a:t>
            </a:r>
            <a:r>
              <a:rPr lang="en-US" i="1" dirty="0" err="1"/>
              <a:t>GetMessage</a:t>
            </a:r>
            <a:r>
              <a:rPr lang="en-US" i="1" dirty="0"/>
              <a:t>()</a:t>
            </a:r>
          </a:p>
          <a:p>
            <a:r>
              <a:rPr lang="en-US" i="1" dirty="0"/>
              <a:t>  </a:t>
            </a:r>
            <a:r>
              <a:rPr lang="en-US" i="1" dirty="0" err="1"/>
              <a:t>PostMessage</a:t>
            </a:r>
            <a:r>
              <a:rPr lang="en-US" i="1" dirty="0"/>
              <a:t>()</a:t>
            </a:r>
          </a:p>
          <a:p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9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</a:t>
            </a:r>
            <a:r>
              <a:rPr lang="en-US" sz="2800" u="sng" dirty="0"/>
              <a:t>Asynchronous</a:t>
            </a:r>
            <a:r>
              <a:rPr lang="en-US" sz="2800" dirty="0"/>
              <a:t> Full Duplex (Bidirectional)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81" y="252159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4036753" y="23551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  <a:r>
              <a:rPr lang="en-US" sz="2400" dirty="0" err="1">
                <a:solidFill>
                  <a:schemeClr val="tx1"/>
                </a:solidFill>
              </a:rPr>
              <a:t>ClientHander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91" y="1670737"/>
            <a:ext cx="1121516" cy="3135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6754479" y="1792625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3"/>
            <a:endCxn id="21" idx="1"/>
          </p:cNvCxnSpPr>
          <p:nvPr/>
        </p:nvCxnSpPr>
        <p:spPr>
          <a:xfrm flipV="1">
            <a:off x="4575747" y="2262466"/>
            <a:ext cx="1703983" cy="1"/>
          </a:xfrm>
          <a:prstGeom prst="straightConnector1">
            <a:avLst/>
          </a:prstGeom>
          <a:ln w="1143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7691" y="2082778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Socket Data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11597" y="2282118"/>
            <a:ext cx="1230945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67411" y="1504047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127199" y="1116765"/>
            <a:ext cx="2298774" cy="111086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345309" y="1201691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44" name="Curved Left Arrow 43"/>
          <p:cNvSpPr/>
          <p:nvPr/>
        </p:nvSpPr>
        <p:spPr>
          <a:xfrm flipH="1">
            <a:off x="2636290" y="1512066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61868" y="2131574"/>
            <a:ext cx="2224253" cy="1303017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99694" y="2326032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47" name="Curved Left Arrow 46"/>
          <p:cNvSpPr/>
          <p:nvPr/>
        </p:nvSpPr>
        <p:spPr>
          <a:xfrm>
            <a:off x="3002157" y="26743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634685" y="968665"/>
            <a:ext cx="2231142" cy="116984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rved Left Arrow 51"/>
          <p:cNvSpPr/>
          <p:nvPr/>
        </p:nvSpPr>
        <p:spPr>
          <a:xfrm flipH="1">
            <a:off x="7505999" y="2663850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4" name="Oval 53"/>
          <p:cNvSpPr/>
          <p:nvPr/>
        </p:nvSpPr>
        <p:spPr>
          <a:xfrm>
            <a:off x="7528543" y="2377979"/>
            <a:ext cx="2404981" cy="1086398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rved Left Arrow 54"/>
          <p:cNvSpPr/>
          <p:nvPr/>
        </p:nvSpPr>
        <p:spPr>
          <a:xfrm>
            <a:off x="7871873" y="1484391"/>
            <a:ext cx="374830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84505" y="1211298"/>
            <a:ext cx="1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39798" y="2909421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89699" y="1115978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09588" y="2405016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9770" y="1475785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68559" y="3191038"/>
            <a:ext cx="17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6215" y="2776546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506" y="1418494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25955" y="2759397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557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 Specializations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Default MPL: variable sized message passing</a:t>
            </a:r>
          </a:p>
          <a:p>
            <a:pPr lvl="2"/>
            <a:r>
              <a:rPr lang="en-US" sz="2400" dirty="0"/>
              <a:t>Simple and flexible</a:t>
            </a:r>
          </a:p>
          <a:p>
            <a:pPr lvl="1"/>
            <a:r>
              <a:rPr lang="en-US" sz="3200" dirty="0"/>
              <a:t>Specialization 1:  fixed size message passing</a:t>
            </a:r>
          </a:p>
          <a:p>
            <a:pPr lvl="2"/>
            <a:r>
              <a:rPr lang="en-US" sz="2400" dirty="0"/>
              <a:t>Better performance (high throughput applications)</a:t>
            </a:r>
          </a:p>
          <a:p>
            <a:pPr lvl="1"/>
            <a:r>
              <a:rPr lang="en-US" sz="3200" dirty="0"/>
              <a:t>Specialization 2: SSL enabled (secure) message passing</a:t>
            </a:r>
          </a:p>
          <a:p>
            <a:pPr lvl="2"/>
            <a:r>
              <a:rPr lang="en-US" sz="2400" dirty="0"/>
              <a:t>Security: based PKI (Public Key Infrastructure)</a:t>
            </a:r>
          </a:p>
          <a:p>
            <a:pPr lvl="1"/>
            <a:r>
              <a:rPr lang="en-US" sz="3200" dirty="0"/>
              <a:t>Specialization 3:</a:t>
            </a:r>
            <a:r>
              <a:rPr lang="en-US" sz="3600" dirty="0"/>
              <a:t> Emphasize recovery</a:t>
            </a:r>
          </a:p>
          <a:p>
            <a:pPr lvl="2"/>
            <a:r>
              <a:rPr lang="en-US" sz="2400" dirty="0"/>
              <a:t>High reliability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296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3130" y="858058"/>
            <a:ext cx="1366392" cy="103884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/>
              <a:t>Sender</a:t>
            </a:r>
          </a:p>
          <a:p>
            <a:pPr algn="ctr"/>
            <a:r>
              <a:rPr lang="en-US" sz="1400" i="1" dirty="0"/>
              <a:t>Connect()</a:t>
            </a:r>
          </a:p>
          <a:p>
            <a:pPr algn="ctr"/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pPr algn="ctr"/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3734" y="846490"/>
            <a:ext cx="1016112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/>
              <a:t>Receiver</a:t>
            </a:r>
          </a:p>
          <a:p>
            <a:pPr algn="ctr"/>
            <a:r>
              <a:rPr lang="en-US" sz="1400" i="1" dirty="0"/>
              <a:t>Listen()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1943" y="845250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 err="1"/>
              <a:t>ClientHandler</a:t>
            </a:r>
            <a:endParaRPr lang="en-US" sz="1600" u="sng" dirty="0"/>
          </a:p>
          <a:p>
            <a:pPr algn="ctr"/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pPr algn="ctr"/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pPr algn="ctr"/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863271" y="2419390"/>
            <a:ext cx="565727" cy="3497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>
            <a:off x="2136326" y="1896905"/>
            <a:ext cx="9809" cy="522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46135" y="2769162"/>
            <a:ext cx="1" cy="4168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055593" y="3228668"/>
            <a:ext cx="1662149" cy="6516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Custom</a:t>
            </a:r>
          </a:p>
          <a:p>
            <a:pPr algn="ctr"/>
            <a:r>
              <a:rPr lang="en-US" sz="1600" i="1" dirty="0" err="1"/>
              <a:t>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580912" y="2419390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>
            <a:off x="6882967" y="1695529"/>
            <a:ext cx="0" cy="723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08521" y="3186027"/>
            <a:ext cx="1475229" cy="6774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CustomSender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882967" y="2804082"/>
            <a:ext cx="3701" cy="424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872897" y="133897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098772" y="1533855"/>
            <a:ext cx="728270" cy="75662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 flipV="1">
            <a:off x="7563991" y="1270390"/>
            <a:ext cx="669743" cy="1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695" y="22833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Base MPL framework 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47872" y="857903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47871" y="1904250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872897" y="922609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34127" y="918543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178032" y="1112809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49752" y="133017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193657" y="1525051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6" idx="2"/>
          </p:cNvCxnSpPr>
          <p:nvPr/>
        </p:nvCxnSpPr>
        <p:spPr>
          <a:xfrm flipH="1" flipV="1">
            <a:off x="5112729" y="1112809"/>
            <a:ext cx="714313" cy="46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1577" y="4186863"/>
            <a:ext cx="9610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Client/Server Model…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Client-side and Server-side and not symmetric!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Client initiates, Server responds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Server listens, client connects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Notice </a:t>
            </a:r>
            <a:r>
              <a:rPr lang="en-US" sz="2400" i="1" dirty="0"/>
              <a:t>Sender</a:t>
            </a:r>
            <a:r>
              <a:rPr lang="en-US" sz="2400" dirty="0"/>
              <a:t> </a:t>
            </a:r>
            <a:r>
              <a:rPr lang="en-US" sz="2400" i="1" dirty="0"/>
              <a:t>and </a:t>
            </a:r>
            <a:r>
              <a:rPr lang="en-US" sz="2400" i="1" dirty="0" err="1"/>
              <a:t>ClientHandler</a:t>
            </a:r>
            <a:r>
              <a:rPr lang="en-US" sz="2400" i="1" dirty="0"/>
              <a:t> aren’t much </a:t>
            </a:r>
            <a:r>
              <a:rPr lang="en-US" sz="2400" dirty="0"/>
              <a:t>different! </a:t>
            </a:r>
          </a:p>
        </p:txBody>
      </p:sp>
    </p:spTree>
    <p:extLst>
      <p:ext uri="{BB962C8B-B14F-4D97-AF65-F5344CB8AC3E}">
        <p14:creationId xmlns:p14="http://schemas.microsoft.com/office/powerpoint/2010/main" val="364472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1664" y="1714092"/>
            <a:ext cx="1346769" cy="9045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83927" y="1729132"/>
            <a:ext cx="1016112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465" y="1729133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ClientHandler</a:t>
            </a:r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902183" y="3182968"/>
            <a:ext cx="565727" cy="4048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 flipH="1">
            <a:off x="2185047" y="2618623"/>
            <a:ext cx="2" cy="564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85047" y="3587797"/>
            <a:ext cx="0" cy="471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68502" y="4084702"/>
            <a:ext cx="2315183" cy="65169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619824" y="3267481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 flipH="1">
            <a:off x="6921879" y="2579412"/>
            <a:ext cx="3610" cy="6880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0431" y="4058905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FixedSizeSender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921879" y="3652173"/>
            <a:ext cx="4215" cy="432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904166" y="2186205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137683" y="2381085"/>
            <a:ext cx="720628" cy="76542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>
            <a:off x="7606513" y="2154272"/>
            <a:ext cx="67741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11664" y="23219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Fixed Size Message MPL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86783" y="1713937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86782" y="2760284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904167" y="176938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73038" y="1774577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216943" y="1968843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88663" y="218620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232568" y="2381085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6" idx="2"/>
          </p:cNvCxnSpPr>
          <p:nvPr/>
        </p:nvCxnSpPr>
        <p:spPr>
          <a:xfrm flipH="1" flipV="1">
            <a:off x="5149674" y="1964260"/>
            <a:ext cx="7086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7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1664" y="1714092"/>
            <a:ext cx="1346769" cy="9045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0412" y="1730367"/>
            <a:ext cx="198335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465" y="1730367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ClientHandler</a:t>
            </a:r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902183" y="3182969"/>
            <a:ext cx="565727" cy="4032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 flipH="1">
            <a:off x="2185047" y="2618623"/>
            <a:ext cx="2" cy="5643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85047" y="3586233"/>
            <a:ext cx="0" cy="472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68502" y="4084702"/>
            <a:ext cx="2315183" cy="65169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619824" y="3266074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 flipH="1">
            <a:off x="6921879" y="2580646"/>
            <a:ext cx="3610" cy="685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0431" y="4058905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FixedSizeSender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921879" y="3650766"/>
            <a:ext cx="4215" cy="433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910907" y="2194555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137684" y="2389435"/>
            <a:ext cx="727369" cy="75707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>
            <a:off x="7606513" y="2155507"/>
            <a:ext cx="6338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11664" y="31429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Secure MPL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86783" y="1713937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86782" y="2760284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913598" y="178252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73038" y="1774577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216943" y="1968843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88663" y="218620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232568" y="2381085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1902183" y="5149415"/>
            <a:ext cx="565727" cy="43828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25" idx="3"/>
            <a:endCxn id="27" idx="0"/>
          </p:cNvCxnSpPr>
          <p:nvPr/>
        </p:nvCxnSpPr>
        <p:spPr>
          <a:xfrm>
            <a:off x="2185047" y="5587701"/>
            <a:ext cx="0" cy="4376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20431" y="6025351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SecureSender</a:t>
            </a:r>
            <a:endParaRPr lang="en-US" sz="1600" i="1" dirty="0"/>
          </a:p>
        </p:txBody>
      </p:sp>
      <p:cxnSp>
        <p:nvCxnSpPr>
          <p:cNvPr id="28" name="Straight Connector 27"/>
          <p:cNvCxnSpPr>
            <a:stCxn id="89" idx="2"/>
          </p:cNvCxnSpPr>
          <p:nvPr/>
        </p:nvCxnSpPr>
        <p:spPr>
          <a:xfrm flipH="1">
            <a:off x="2185046" y="4736394"/>
            <a:ext cx="1" cy="4886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68502" y="5988958"/>
            <a:ext cx="2315183" cy="71388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SecureClientHandler</a:t>
            </a:r>
            <a:endParaRPr lang="en-US" sz="1600" i="1" dirty="0"/>
          </a:p>
        </p:txBody>
      </p:sp>
      <p:sp>
        <p:nvSpPr>
          <p:cNvPr id="32" name="Isosceles Triangle 31"/>
          <p:cNvSpPr/>
          <p:nvPr/>
        </p:nvSpPr>
        <p:spPr>
          <a:xfrm>
            <a:off x="6619824" y="5170329"/>
            <a:ext cx="604109" cy="4214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921879" y="4736394"/>
            <a:ext cx="0" cy="4483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1" idx="0"/>
          </p:cNvCxnSpPr>
          <p:nvPr/>
        </p:nvCxnSpPr>
        <p:spPr>
          <a:xfrm>
            <a:off x="6921879" y="5591732"/>
            <a:ext cx="4215" cy="397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8935007" y="5149415"/>
            <a:ext cx="611776" cy="420029"/>
          </a:xfrm>
          <a:prstGeom prst="triangle">
            <a:avLst>
              <a:gd name="adj" fmla="val 51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9237061" y="2580646"/>
            <a:ext cx="13684" cy="2568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3"/>
          </p:cNvCxnSpPr>
          <p:nvPr/>
        </p:nvCxnSpPr>
        <p:spPr>
          <a:xfrm flipH="1">
            <a:off x="9241279" y="5569444"/>
            <a:ext cx="9466" cy="433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599501" y="5985184"/>
            <a:ext cx="1526993" cy="717656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SecureReceiver</a:t>
            </a:r>
            <a:endParaRPr lang="en-US" sz="1600" i="1" dirty="0"/>
          </a:p>
        </p:txBody>
      </p:sp>
      <p:sp>
        <p:nvSpPr>
          <p:cNvPr id="48" name="Rectangle 47"/>
          <p:cNvSpPr/>
          <p:nvPr/>
        </p:nvSpPr>
        <p:spPr>
          <a:xfrm>
            <a:off x="3611906" y="5546543"/>
            <a:ext cx="1596815" cy="815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OpenSSLContext</a:t>
            </a:r>
            <a:endParaRPr lang="en-US" sz="1600" dirty="0"/>
          </a:p>
        </p:txBody>
      </p:sp>
      <p:sp>
        <p:nvSpPr>
          <p:cNvPr id="49" name="Diamond 48"/>
          <p:cNvSpPr/>
          <p:nvPr/>
        </p:nvSpPr>
        <p:spPr>
          <a:xfrm rot="5400000">
            <a:off x="2986028" y="6228734"/>
            <a:ext cx="287458" cy="36018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Diamond 49"/>
          <p:cNvSpPr/>
          <p:nvPr/>
        </p:nvSpPr>
        <p:spPr>
          <a:xfrm rot="5400000">
            <a:off x="5462311" y="6227942"/>
            <a:ext cx="287457" cy="349246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1" name="Elbow Connector 50"/>
          <p:cNvCxnSpPr>
            <a:stCxn id="49" idx="0"/>
            <a:endCxn id="48" idx="1"/>
          </p:cNvCxnSpPr>
          <p:nvPr/>
        </p:nvCxnSpPr>
        <p:spPr>
          <a:xfrm flipV="1">
            <a:off x="3309851" y="5954376"/>
            <a:ext cx="302055" cy="45445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2"/>
            <a:endCxn id="48" idx="3"/>
          </p:cNvCxnSpPr>
          <p:nvPr/>
        </p:nvCxnSpPr>
        <p:spPr>
          <a:xfrm rot="10800000">
            <a:off x="5208721" y="5954376"/>
            <a:ext cx="222696" cy="4481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494460" y="3890354"/>
            <a:ext cx="1831705" cy="854825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dirty="0" err="1"/>
              <a:t>OpenSSL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4615090" y="4039812"/>
            <a:ext cx="625919" cy="4164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SSL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654991" y="4039813"/>
            <a:ext cx="766821" cy="4164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Crypto</a:t>
            </a:r>
          </a:p>
        </p:txBody>
      </p:sp>
      <p:cxnSp>
        <p:nvCxnSpPr>
          <p:cNvPr id="93" name="Straight Arrow Connector 92"/>
          <p:cNvCxnSpPr>
            <a:stCxn id="48" idx="0"/>
            <a:endCxn id="87" idx="2"/>
          </p:cNvCxnSpPr>
          <p:nvPr/>
        </p:nvCxnSpPr>
        <p:spPr>
          <a:xfrm flipH="1" flipV="1">
            <a:off x="4410313" y="4745179"/>
            <a:ext cx="1" cy="8013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0" y="5623238"/>
            <a:ext cx="673935" cy="577883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36" y="5497470"/>
            <a:ext cx="673935" cy="577883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H="1" flipV="1">
            <a:off x="5153411" y="1967646"/>
            <a:ext cx="72736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1"/>
            <a:endCxn id="31" idx="3"/>
          </p:cNvCxnSpPr>
          <p:nvPr/>
        </p:nvCxnSpPr>
        <p:spPr>
          <a:xfrm flipH="1">
            <a:off x="8083685" y="6344012"/>
            <a:ext cx="515816" cy="1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8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417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Message Passing Libray (MPL)</vt:lpstr>
      <vt:lpstr>Basis</vt:lpstr>
      <vt:lpstr>MPL Concept:  Half Duplex (Unidirectional) Post/Get</vt:lpstr>
      <vt:lpstr>MPL Concept:  Synchronous Full Duplex (Bidirectional)</vt:lpstr>
      <vt:lpstr>MPL Concept:  Asynchronous Full Duplex (Bidirectional)</vt:lpstr>
      <vt:lpstr>MPL Specializations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 (ver. 2.0)</dc:title>
  <dc:creator>Mike</dc:creator>
  <cp:lastModifiedBy>Michael Corley</cp:lastModifiedBy>
  <cp:revision>53</cp:revision>
  <dcterms:created xsi:type="dcterms:W3CDTF">2015-04-05T17:25:48Z</dcterms:created>
  <dcterms:modified xsi:type="dcterms:W3CDTF">2020-04-12T19:23:05Z</dcterms:modified>
</cp:coreProperties>
</file>