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9E3-1287-4E5E-A4FF-DA7ADC11B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D7D-2BDA-4A8C-AF87-8ECAF3531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5DA0-BD38-4899-AB5E-AA08351F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6452-B119-4451-9F2E-79DEB71E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4261-0A87-432C-898C-364733C5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0352-06FF-457F-A886-761D3ACA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7D97F-FE61-459D-9142-329643D40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9F3B-B0D0-4231-ADBA-C8D77356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DD96-D055-430A-9F4C-039D7FD8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7A33-B545-4C2F-938F-82298C23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F230-6033-46C6-87F5-0B9B49CB2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D87E-7105-4D6F-8B99-087F08F4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CE81-86A1-4637-915F-A27DF83C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26A4-EBAC-4A61-AFF8-29C14972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9E48-0F42-4F34-9962-5215CB65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EEE6-6CCA-4267-95B7-71B7958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D39D-077D-4B09-97F8-A026DAEA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A364-0B6C-4469-9944-5325548D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115B-591E-4E86-A36D-9B86335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BBBB-1411-4A11-88ED-1F2C71F4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8F78-65F8-497A-85DA-E155510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661E-BF7B-4AA2-B04A-34C082BF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D3BD-9F39-4785-981D-58F778B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DD03-AE47-4520-B7D0-A4EF00AE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7A6B-013C-4A0D-AAD1-37F9A3B0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D107-BB3B-4C50-8920-1D13EB0C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B903-73FF-4232-BBB5-430D9D34F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3B70A-7131-4ED0-9162-2F8E3029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C5063-7694-4873-B70B-125683EE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41E2-1646-4E83-95E4-9E168F30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DD3F-A5A9-4035-9A75-79B26354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A949-71FF-4ADF-A63F-FCF92BF4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C1E79-F5C1-402D-BBD6-42A09936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65BB-39D2-4150-806B-BBC836FD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A01F8-0EBC-4291-AA04-8D9C5752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D2608-A6D9-45AF-A0C1-F829DCF31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E2067-20CB-4F31-AE29-C25A0555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038CF-BC7A-40E5-A549-6698D3A4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F3C08-E6D4-4940-8CF9-91413922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70EA-6065-41E3-A602-C67830A4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BA7D3-9C96-433E-8B0A-21EF5ACC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B661B-ED64-46D0-A0C4-515DA4BF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D9DCD-A217-4AE0-9748-444D67E2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29216-A577-4205-A80B-4E2DA7C6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D48A1-C3C6-40A9-B760-3BE21BD4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AD4CD-74E7-4977-B11D-9912D97D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6BD-5468-42EF-93C3-D55D84D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26F6-6DC2-4DDB-ADDF-6988EA99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A105-F954-4F61-AF01-294504890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C4778-BD67-4642-8BF9-88D164A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E70C-5292-4261-9CB9-43F9B0F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3D5F-D2C8-469B-8A13-262A40D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DA71-AC99-4039-99CC-FA7B2F25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BE931-B77D-4D81-B39B-5AB3CC5EB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96D9D-EA8B-4D1D-B372-FF07AC17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CF263-BE0E-48A5-B0C4-EA709D2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A2B7-D12C-4F07-B4C4-7B8F4914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59B9-3C2B-4585-BA6D-2AFFD66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DAEE0-226F-417D-9A9A-20C9D6D3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5B097-288C-4E39-9DCB-BECAC6F7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37C30-5BE4-4696-898E-90970795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F7C5-6CDE-4ED1-9EE8-954E234E7B1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4AA5-54E9-416E-A09A-B2AFBC400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C907-8787-465F-ACC8-71F40E2D1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96F8-E0CD-4E58-9F06-49C58AFA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66D3-697A-40C8-B362-5E1B55C0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2BE24-A8D0-4284-BD52-DBB08CF99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12138-6BC6-4268-98F8-60103B98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5460"/>
            <a:ext cx="11563350" cy="598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63E0C-6FA9-4138-A46A-5AACDD2B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978793"/>
            <a:ext cx="11220450" cy="57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09D-2069-4500-AE39-77678653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4C4E-C4D8-47C0-BF50-498C02F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rwx</a:t>
            </a:r>
            <a:r>
              <a:rPr lang="en-US" sz="6600" dirty="0"/>
              <a:t>-r--r</a:t>
            </a:r>
          </a:p>
          <a:p>
            <a:pPr marL="0" indent="0">
              <a:buNone/>
            </a:pPr>
            <a:r>
              <a:rPr lang="en-US" sz="6600" dirty="0"/>
              <a:t>111010</a:t>
            </a:r>
          </a:p>
        </p:txBody>
      </p:sp>
    </p:spTree>
    <p:extLst>
      <p:ext uri="{BB962C8B-B14F-4D97-AF65-F5344CB8AC3E}">
        <p14:creationId xmlns:p14="http://schemas.microsoft.com/office/powerpoint/2010/main" val="6470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6DD2-BF14-4AC5-8C52-8DC79475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security related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22F8-25FE-4ABE-9611-7D94C8C2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– Display user identity</a:t>
            </a:r>
          </a:p>
          <a:p>
            <a:r>
              <a:rPr lang="en-US" dirty="0" err="1"/>
              <a:t>chmod</a:t>
            </a:r>
            <a:r>
              <a:rPr lang="en-US" dirty="0"/>
              <a:t> – Change a file's mode</a:t>
            </a:r>
          </a:p>
          <a:p>
            <a:r>
              <a:rPr lang="en-US" dirty="0" err="1"/>
              <a:t>umask</a:t>
            </a:r>
            <a:r>
              <a:rPr lang="en-US" dirty="0"/>
              <a:t> – Set the default file permissions</a:t>
            </a:r>
          </a:p>
          <a:p>
            <a:r>
              <a:rPr lang="en-US" dirty="0" err="1"/>
              <a:t>su</a:t>
            </a:r>
            <a:r>
              <a:rPr lang="en-US" dirty="0"/>
              <a:t> – Run a shell as another user</a:t>
            </a:r>
          </a:p>
          <a:p>
            <a:r>
              <a:rPr lang="en-US" dirty="0" err="1"/>
              <a:t>sudo</a:t>
            </a:r>
            <a:r>
              <a:rPr lang="en-US" dirty="0"/>
              <a:t> – Execute a command as another user </a:t>
            </a:r>
          </a:p>
          <a:p>
            <a:r>
              <a:rPr lang="en-US" dirty="0" err="1"/>
              <a:t>chown</a:t>
            </a:r>
            <a:r>
              <a:rPr lang="en-US" dirty="0"/>
              <a:t> – Change a file's owner90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EC37-A92A-49FD-824C-D37C5AA6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Owners, Groups, and Everyone else (the world)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A486-BF2F-4220-B64E-65D40BF2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may own files and directories.</a:t>
            </a:r>
          </a:p>
          <a:p>
            <a:pPr lvl="1"/>
            <a:r>
              <a:rPr lang="en-US" dirty="0"/>
              <a:t>user has control over the files and directories owned </a:t>
            </a:r>
          </a:p>
          <a:p>
            <a:pPr lvl="1"/>
            <a:r>
              <a:rPr lang="en-US" dirty="0"/>
              <a:t>Users can, in turn, belong to a group consisting of one or more users who are granted access to files and directories by their respective owners. </a:t>
            </a:r>
          </a:p>
          <a:p>
            <a:pPr lvl="1"/>
            <a:r>
              <a:rPr lang="en-US" dirty="0"/>
              <a:t>an user/owner may grant some set of access rights to everybody, which in Unix terms is referred to as the world.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B1032-2B55-4EE1-86AF-F0ED08C5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14" y="4738352"/>
            <a:ext cx="1074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0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20F5-0EE7-4DD9-8B0E-7E46A508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5" y="365125"/>
            <a:ext cx="11629623" cy="1325563"/>
          </a:xfrm>
        </p:spPr>
        <p:txBody>
          <a:bodyPr/>
          <a:lstStyle/>
          <a:p>
            <a:r>
              <a:rPr lang="en-US" dirty="0"/>
              <a:t>File Attributes: Read, Write, Execute Permissions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03757-8952-4FA8-9D67-C5F5F76C5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47" y="1841227"/>
            <a:ext cx="10515600" cy="1587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FA320-C3F8-41BC-A167-D73E8AE7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8460"/>
            <a:ext cx="9572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950F4-9E22-46C1-BA71-C793AA0D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82475" cy="5306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75B3C-072B-4DD9-B9B4-88D13500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27" y="5306096"/>
            <a:ext cx="11029950" cy="14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2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BB689-5338-4BCA-98DF-B06FA699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0"/>
            <a:ext cx="1026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B62809-94F4-4E39-A6ED-FC2A4FA2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4" y="90152"/>
            <a:ext cx="10285070" cy="67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7531-BA51-4707-BB06-75D1D5F2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C7EF-CA5E-4AB0-8C4F-BB5E0D6F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- change the mode (permissions) of a file or directory</a:t>
            </a:r>
          </a:p>
          <a:p>
            <a:pPr lvl="1"/>
            <a:r>
              <a:rPr lang="en-US" dirty="0"/>
              <a:t>only the file’s owner or the superuser can change the mode of a file or </a:t>
            </a:r>
            <a:r>
              <a:rPr lang="en-US" dirty="0" err="1"/>
              <a:t>direc</a:t>
            </a:r>
            <a:r>
              <a:rPr lang="en-US" dirty="0"/>
              <a:t>-tory</a:t>
            </a:r>
          </a:p>
          <a:p>
            <a:pPr lvl="1"/>
            <a:r>
              <a:rPr lang="en-US" dirty="0"/>
              <a:t>supports two distinct ways of specifying mode changes: octal number </a:t>
            </a:r>
            <a:r>
              <a:rPr lang="en-US" dirty="0" err="1"/>
              <a:t>repre-sentation</a:t>
            </a:r>
            <a:r>
              <a:rPr lang="en-US" dirty="0"/>
              <a:t>, or symbolic </a:t>
            </a:r>
            <a:r>
              <a:rPr lang="en-US" dirty="0" err="1"/>
              <a:t>representatio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Octal (base 8), hexadecimal (base 16) </a:t>
            </a:r>
          </a:p>
          <a:p>
            <a:pPr lvl="2"/>
            <a:r>
              <a:rPr lang="en-US" dirty="0"/>
              <a:t>number systems often used to express numbers on computers.</a:t>
            </a:r>
          </a:p>
        </p:txBody>
      </p:sp>
    </p:spTree>
    <p:extLst>
      <p:ext uri="{BB962C8B-B14F-4D97-AF65-F5344CB8AC3E}">
        <p14:creationId xmlns:p14="http://schemas.microsoft.com/office/powerpoint/2010/main" val="23596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450B9-7646-41DA-96D8-B222C0B5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7" y="0"/>
            <a:ext cx="11011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203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Essential security related commands </vt:lpstr>
      <vt:lpstr>Owners, Groups, and Everyone else (the world) </vt:lpstr>
      <vt:lpstr>File Attributes: Read, Write, Execute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Corley</dc:creator>
  <cp:lastModifiedBy>Michael Corley</cp:lastModifiedBy>
  <cp:revision>9</cp:revision>
  <dcterms:created xsi:type="dcterms:W3CDTF">2020-01-28T15:58:44Z</dcterms:created>
  <dcterms:modified xsi:type="dcterms:W3CDTF">2020-01-29T19:17:13Z</dcterms:modified>
</cp:coreProperties>
</file>