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7357-9C27-4AAA-AB6F-889CFA34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17C0-CC77-4AE5-A931-8B49358E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6ECE-6ECD-48B2-9D7C-E52A528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8CB0-9E2B-49A4-9A2D-96A43EF4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595C-E569-4FA4-92D0-B32830E6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3036-A905-4356-9964-7DDC32E1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C0A52-9366-49B4-B601-661D2C74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D823-10E3-42BB-9EA8-54A731DF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1E56-E13C-4EEF-AD34-F9E5294F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9C2F-6C2E-4054-BEAF-2E6FE94E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C6FA8-AD4D-44E4-8998-0F07A15C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6EED-1D82-4F4E-9D77-98EB2E17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5D65-8227-45DD-97FF-2F4A3363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25AA-999E-4DE5-84E3-9EDCB4F4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3183-9B45-45A1-A376-86E224CE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290E-8FCF-4C67-9064-9A1B73E8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7237-6A2D-4B22-8BC6-136CB8E5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90B7-F4C2-4D4B-B2BD-BBC130A2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174E-4ACA-4087-999C-74836F0B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DFFC-860A-4FED-9BAD-D352218C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84FD-E642-4E50-9E32-CC8787EC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792D-1AA0-4FCB-8C74-A9684AC5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9CED-6ED6-4454-92B1-89635EB8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BADC-C41D-498D-952F-B28BF2F5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A3F5-B78F-4595-B72B-0C07FADA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EC00-CD8E-401F-8F07-6850C0EF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0161-DF6B-4B9A-A836-179E438F3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2DD89-DBA7-4BE4-9039-4CBB90CE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693A-B543-4802-B934-B1365F79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C3CE-5B05-45C6-9E76-C59DE5A1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729A-1AAD-4D52-B198-A20DA44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A120-F061-4E8F-B8FF-6F0D1CA2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11DC2-FE6C-42BA-99B8-4B8416B2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1742A-1FCD-435F-8F0A-32B6C4498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0ED6D-A125-4A4E-8AF1-206080F83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E53F7-1EC1-44FE-9BE3-D91A89E1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45592-9EF3-4302-84E9-93F2D912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027BD-E112-47EE-AD95-5A7A316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AE6F5-6D5B-46AA-95C8-0A09E13D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4E7E-2C09-4E3C-8EB9-132F9454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30D46-E6A2-4B27-9184-6840F6DB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C6A68-66D6-41E5-8814-E028CFA4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E8A0D-D9BC-4A14-A5A8-2F31AEB5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3D8F1-B465-4350-ABE6-4BCDF8FF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2A75D-34B0-4D8F-ACE1-62A1A17F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952BB-2B22-4F2E-A74E-A3C21A17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6754-0576-4EB6-ACF1-221C323C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3BB3-1499-4F99-B64D-6DC9E8C4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567C-9BD7-46A8-B369-CFCAB4E0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4C64-C7AC-4343-9461-6ACE9618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3E50-4F26-48E0-BD11-E0FACA10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8F69-1B30-411A-8C85-812F15EC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0F8-10FA-44DE-B36F-1F182EFF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FA023-74C4-4DBB-A896-AF2C61A52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4ED9-5159-4B1F-8036-A2213EF1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FD66-52C5-4BD3-A237-B24660B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9E302-DF47-48DD-A7EE-07AEB90D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4B05-9899-4F5A-A799-2874886A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BE283-DB59-4043-959F-6A3D5BBD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BBA2-9AC9-4977-8FD9-FAA685F0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8AC9-7867-4256-A80D-B9EF2023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AE95-53E0-4C0D-A263-C37CD93BC1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901A-3C81-4096-8FD7-71AF1E409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16BA-E168-4FD2-AF5B-8AE4E5A12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E28D-83EB-4824-B9A3-7709BC2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wcorley79.github.io/MikeCorley/lecture18/readfile_block.c" TargetMode="External"/><Relationship Id="rId2" Type="http://schemas.openxmlformats.org/officeDocument/2006/relationships/hyperlink" Target="https://www.geeksforgeeks.org/input-output-system-calls-c-create-open-close-read-wri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dup-dup2-linux-system-call/" TargetMode="External"/><Relationship Id="rId4" Type="http://schemas.openxmlformats.org/officeDocument/2006/relationships/hyperlink" Target="https://hikage.freeshell.org/books/theCprogrammingLanguage.pdf#page=1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wcorley79.github.io/MikeCorley/lecture19/code/serialize/serialize.cpp" TargetMode="External"/><Relationship Id="rId2" Type="http://schemas.openxmlformats.org/officeDocument/2006/relationships/hyperlink" Target="https://mwcorley79.github.io/MikeCorley/lecture19/code/WriteReadstruct.c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3/exec.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3DCD-787B-4F5D-BAF4-8ADF3021C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384 Lecture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37DF7-FB39-4032-807E-5428C90F2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3/25/20</a:t>
            </a:r>
          </a:p>
        </p:txBody>
      </p:sp>
    </p:spTree>
    <p:extLst>
      <p:ext uri="{BB962C8B-B14F-4D97-AF65-F5344CB8AC3E}">
        <p14:creationId xmlns:p14="http://schemas.microsoft.com/office/powerpoint/2010/main" val="125798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47E8-10D5-4B9B-A19B-D61B9F0E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" y="95495"/>
            <a:ext cx="1186961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 little bit more on Files, System calls, and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21A0-93C4-4F43-BE8E-0917E503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1690688"/>
            <a:ext cx="11084169" cy="4833083"/>
          </a:xfrm>
        </p:spPr>
        <p:txBody>
          <a:bodyPr>
            <a:normAutofit/>
          </a:bodyPr>
          <a:lstStyle/>
          <a:p>
            <a:r>
              <a:rPr lang="en-US" dirty="0"/>
              <a:t>Open/Read/Write System Call (Geeks For Geeks example) </a:t>
            </a:r>
          </a:p>
          <a:p>
            <a:pPr lvl="1"/>
            <a:r>
              <a:rPr lang="en-US" dirty="0">
                <a:hlinkClick r:id="rId2"/>
              </a:rPr>
              <a:t>https://www.geeksforgeeks.org/input-output-system-calls-c-create-open-close-read-write/</a:t>
            </a:r>
            <a:endParaRPr lang="en-US" dirty="0"/>
          </a:p>
          <a:p>
            <a:r>
              <a:rPr lang="en-US" dirty="0"/>
              <a:t>Files (FILE) in C, HW # 8 (C version) example</a:t>
            </a:r>
          </a:p>
          <a:p>
            <a:pPr lvl="1"/>
            <a:r>
              <a:rPr lang="en-US" dirty="0">
                <a:hlinkClick r:id="rId3"/>
              </a:rPr>
              <a:t>https://mwcorley79.github.io/MikeCorley/lecture18/readfile_block.c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K&amp;R C standard library (FILE) implementation example:</a:t>
            </a:r>
          </a:p>
          <a:p>
            <a:pPr lvl="1"/>
            <a:r>
              <a:rPr lang="en-US" dirty="0">
                <a:hlinkClick r:id="rId4"/>
              </a:rPr>
              <a:t>https://hikage.freeshell.org/books/theCprogrammingLanguage.pdf#page=128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dup/dup2  System Call (Geeks For Geeks example) </a:t>
            </a:r>
          </a:p>
          <a:p>
            <a:pPr lvl="1"/>
            <a:r>
              <a:rPr lang="en-US" dirty="0">
                <a:hlinkClick r:id="rId5"/>
              </a:rPr>
              <a:t>https://www.geeksforgeeks.org/dup-dup2-linux-system-call/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71EB-F278-4168-A02B-4F770F5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CD66-FACD-4ECB-A0FD-2758F83C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Serialize and Persist C/C++ object state to binary files</a:t>
            </a:r>
          </a:p>
          <a:p>
            <a:pPr lvl="1"/>
            <a:r>
              <a:rPr lang="en-US" dirty="0">
                <a:hlinkClick r:id="rId2"/>
              </a:rPr>
              <a:t>https://mwcorley79.github.io/MikeCorley/lecture19/code/WriteReadstruct.cpp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Serialize and Persist object state as strings (e.g.  Could be XML/JSON etc.)</a:t>
            </a:r>
          </a:p>
          <a:p>
            <a:pPr lvl="1"/>
            <a:r>
              <a:rPr lang="en-US">
                <a:hlinkClick r:id="rId3"/>
              </a:rPr>
              <a:t>https://mwcorley79.github.io/MikeCorley/lecture19/code/serialize/serialize.cpp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7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A849-88C1-405C-8FF6-FAA57510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# 1 :  Discussion and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021B-81DA-49CD-91BA-2E00BBE8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exec() – replaces the current process image with a new process image.</a:t>
            </a:r>
          </a:p>
          <a:p>
            <a:pPr lvl="1"/>
            <a:r>
              <a:rPr lang="en-US" sz="2800" dirty="0"/>
              <a:t>is a family of functions</a:t>
            </a:r>
          </a:p>
          <a:p>
            <a:pPr lvl="2"/>
            <a:r>
              <a:rPr lang="en-US" sz="2800" dirty="0">
                <a:hlinkClick r:id="rId2"/>
              </a:rPr>
              <a:t>http://man7.org/linux/man-pages/man3/exec.3.html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CSE 384 Lecture 19</vt:lpstr>
      <vt:lpstr>A little bit more on Files, System calls, and redirection</vt:lpstr>
      <vt:lpstr>Serialization Examples:</vt:lpstr>
      <vt:lpstr>Project # 1 :  Discussion and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384 Lecture 19</dc:title>
  <dc:creator>Michael Corley</dc:creator>
  <cp:lastModifiedBy>Michael Corley</cp:lastModifiedBy>
  <cp:revision>7</cp:revision>
  <dcterms:created xsi:type="dcterms:W3CDTF">2020-03-25T16:44:02Z</dcterms:created>
  <dcterms:modified xsi:type="dcterms:W3CDTF">2020-03-25T17:45:50Z</dcterms:modified>
</cp:coreProperties>
</file>