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 id="2147483683" r:id="rId2"/>
    <p:sldMasterId id="2147483684" r:id="rId3"/>
  </p:sldMasterIdLst>
  <p:notesMasterIdLst>
    <p:notesMasterId r:id="rId73"/>
  </p:notesMasterIdLst>
  <p:sldIdLst>
    <p:sldId id="256" r:id="rId4"/>
    <p:sldId id="257" r:id="rId5"/>
    <p:sldId id="258" r:id="rId6"/>
    <p:sldId id="259" r:id="rId7"/>
    <p:sldId id="260" r:id="rId8"/>
    <p:sldId id="261" r:id="rId9"/>
    <p:sldId id="262" r:id="rId10"/>
    <p:sldId id="263" r:id="rId11"/>
    <p:sldId id="264" r:id="rId12"/>
    <p:sldId id="265"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Lst>
  <p:sldSz cx="9144000" cy="5143500" type="screen16x9"/>
  <p:notesSz cx="6858000" cy="9144000"/>
  <p:embeddedFontLst>
    <p:embeddedFont>
      <p:font typeface="Consolas" panose="020B0609020204030204" pitchFamily="49" charset="0"/>
      <p:regular r:id="rId74"/>
      <p:bold r:id="rId75"/>
      <p:italic r:id="rId76"/>
      <p:boldItalic r:id="rId77"/>
    </p:embeddedFont>
    <p:embeddedFont>
      <p:font typeface="Rambla" panose="020B0604020202020204" charset="0"/>
      <p:regular r:id="rId78"/>
      <p:bold r:id="rId79"/>
      <p:italic r:id="rId80"/>
      <p:boldItalic r:id="rId8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FADB5A9-887A-4470-9199-8280112C72D2}">
  <a:tblStyle styleId="{AFADB5A9-887A-4470-9199-8280112C72D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theme" Target="theme/theme1.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font" Target="fonts/font1.fntdata"/><Relationship Id="rId79" Type="http://schemas.openxmlformats.org/officeDocument/2006/relationships/font" Target="fonts/font6.fntdata"/><Relationship Id="rId5" Type="http://schemas.openxmlformats.org/officeDocument/2006/relationships/slide" Target="slides/slide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font" Target="fonts/font4.fntdata"/><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font" Target="fonts/font7.fntdata"/><Relationship Id="rId85"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font" Target="fonts/font2.fntdata"/><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notesMaster" Target="notesMasters/notesMaster1.xml"/><Relationship Id="rId78" Type="http://schemas.openxmlformats.org/officeDocument/2006/relationships/font" Target="fonts/font5.fntdata"/><Relationship Id="rId81" Type="http://schemas.openxmlformats.org/officeDocument/2006/relationships/font" Target="fonts/font8.fntdata"/><Relationship Id="rId86" Type="http://schemas.microsoft.com/office/2016/11/relationships/changesInfo" Target="changesInfos/changesInfo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font" Target="fonts/font3.fntdata"/><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61" Type="http://schemas.openxmlformats.org/officeDocument/2006/relationships/slide" Target="slides/slide58.xml"/><Relationship Id="rId8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21446E7D-4389-4E67-9F13-8C3CF07F10BF}"/>
    <pc:docChg chg="modSld">
      <pc:chgData name="" userId="" providerId="" clId="Web-{21446E7D-4389-4E67-9F13-8C3CF07F10BF}" dt="2018-09-05T20:46:47.213" v="5" actId="1076"/>
      <pc:docMkLst>
        <pc:docMk/>
      </pc:docMkLst>
      <pc:sldChg chg="addSp delSp modSp">
        <pc:chgData name="" userId="" providerId="" clId="Web-{21446E7D-4389-4E67-9F13-8C3CF07F10BF}" dt="2018-09-05T20:46:47.213" v="5" actId="1076"/>
        <pc:sldMkLst>
          <pc:docMk/>
          <pc:sldMk cId="0" sldId="268"/>
        </pc:sldMkLst>
        <pc:spChg chg="del">
          <ac:chgData name="" userId="" providerId="" clId="Web-{21446E7D-4389-4E67-9F13-8C3CF07F10BF}" dt="2018-09-05T20:46:01.103" v="1"/>
          <ac:spMkLst>
            <pc:docMk/>
            <pc:sldMk cId="0" sldId="268"/>
            <ac:spMk id="3" creationId="{266AC4EF-838C-46AC-B582-4487DF07E628}"/>
          </ac:spMkLst>
        </pc:spChg>
        <pc:picChg chg="add mod">
          <ac:chgData name="" userId="" providerId="" clId="Web-{21446E7D-4389-4E67-9F13-8C3CF07F10BF}" dt="2018-09-05T20:46:47.213" v="5" actId="1076"/>
          <ac:picMkLst>
            <pc:docMk/>
            <pc:sldMk cId="0" sldId="268"/>
            <ac:picMk id="2" creationId="{9002D868-073D-4A0F-9FFB-240F3AABC952}"/>
          </ac:picMkLst>
        </pc:picChg>
      </pc:sldChg>
      <pc:sldChg chg="modSp">
        <pc:chgData name="" userId="" providerId="" clId="Web-{21446E7D-4389-4E67-9F13-8C3CF07F10BF}" dt="2018-09-05T20:45:48.134" v="0" actId="20577"/>
        <pc:sldMkLst>
          <pc:docMk/>
          <pc:sldMk cId="0" sldId="269"/>
        </pc:sldMkLst>
        <pc:spChg chg="mod">
          <ac:chgData name="" userId="" providerId="" clId="Web-{21446E7D-4389-4E67-9F13-8C3CF07F10BF}" dt="2018-09-05T20:45:48.134" v="0" actId="20577"/>
          <ac:spMkLst>
            <pc:docMk/>
            <pc:sldMk cId="0" sldId="269"/>
            <ac:spMk id="349" creationId="{00000000-0000-0000-0000-000000000000}"/>
          </ac:spMkLst>
        </pc:spChg>
      </pc:sldChg>
    </pc:docChg>
  </pc:docChgLst>
  <pc:docChgLst>
    <pc:chgData clId="Web-{10BA47A2-6E24-4823-AB88-08F114FC3FC4}"/>
    <pc:docChg chg="modSld">
      <pc:chgData name="" userId="" providerId="" clId="Web-{10BA47A2-6E24-4823-AB88-08F114FC3FC4}" dt="2018-09-05T18:34:09.650" v="22"/>
      <pc:docMkLst>
        <pc:docMk/>
      </pc:docMkLst>
      <pc:sldChg chg="addSp delSp modSp">
        <pc:chgData name="" userId="" providerId="" clId="Web-{10BA47A2-6E24-4823-AB88-08F114FC3FC4}" dt="2018-09-05T18:34:09.650" v="22"/>
        <pc:sldMkLst>
          <pc:docMk/>
          <pc:sldMk cId="0" sldId="264"/>
        </pc:sldMkLst>
        <pc:spChg chg="add del mod">
          <ac:chgData name="" userId="" providerId="" clId="Web-{10BA47A2-6E24-4823-AB88-08F114FC3FC4}" dt="2018-09-05T18:34:09.650" v="22"/>
          <ac:spMkLst>
            <pc:docMk/>
            <pc:sldMk cId="0" sldId="264"/>
            <ac:spMk id="3" creationId="{D37A6DA1-24C2-46FF-92C5-BA3437DF4B43}"/>
          </ac:spMkLst>
        </pc:spChg>
        <pc:spChg chg="mod">
          <ac:chgData name="" userId="" providerId="" clId="Web-{10BA47A2-6E24-4823-AB88-08F114FC3FC4}" dt="2018-09-05T18:33:47.306" v="17" actId="20577"/>
          <ac:spMkLst>
            <pc:docMk/>
            <pc:sldMk cId="0" sldId="264"/>
            <ac:spMk id="273" creationId="{00000000-0000-0000-0000-000000000000}"/>
          </ac:spMkLst>
        </pc:spChg>
        <pc:spChg chg="del mod">
          <ac:chgData name="" userId="" providerId="" clId="Web-{10BA47A2-6E24-4823-AB88-08F114FC3FC4}" dt="2018-09-05T18:33:57.041" v="21"/>
          <ac:spMkLst>
            <pc:docMk/>
            <pc:sldMk cId="0" sldId="264"/>
            <ac:spMk id="274" creationId="{00000000-0000-0000-0000-000000000000}"/>
          </ac:spMkLst>
        </pc:spChg>
      </pc:sldChg>
    </pc:docChg>
  </pc:docChgLst>
  <pc:docChgLst>
    <pc:chgData clId="Web-{92BE0051-C902-48E1-96B9-60A053F745ED}"/>
    <pc:docChg chg="modSld">
      <pc:chgData name="" userId="" providerId="" clId="Web-{92BE0051-C902-48E1-96B9-60A053F745ED}" dt="2018-09-05T18:25:40.094" v="11" actId="20577"/>
      <pc:docMkLst>
        <pc:docMk/>
      </pc:docMkLst>
      <pc:sldChg chg="modSp">
        <pc:chgData name="" userId="" providerId="" clId="Web-{92BE0051-C902-48E1-96B9-60A053F745ED}" dt="2018-09-05T18:10:16.693" v="6" actId="20577"/>
        <pc:sldMkLst>
          <pc:docMk/>
          <pc:sldMk cId="0" sldId="263"/>
        </pc:sldMkLst>
        <pc:spChg chg="mod">
          <ac:chgData name="" userId="" providerId="" clId="Web-{92BE0051-C902-48E1-96B9-60A053F745ED}" dt="2018-09-05T18:10:16.693" v="6" actId="20577"/>
          <ac:spMkLst>
            <pc:docMk/>
            <pc:sldMk cId="0" sldId="263"/>
            <ac:spMk id="268" creationId="{00000000-0000-0000-0000-000000000000}"/>
          </ac:spMkLst>
        </pc:spChg>
      </pc:sldChg>
      <pc:sldChg chg="modSp">
        <pc:chgData name="" userId="" providerId="" clId="Web-{92BE0051-C902-48E1-96B9-60A053F745ED}" dt="2018-09-05T18:25:40.094" v="11" actId="20577"/>
        <pc:sldMkLst>
          <pc:docMk/>
          <pc:sldMk cId="0" sldId="264"/>
        </pc:sldMkLst>
        <pc:spChg chg="mod">
          <ac:chgData name="" userId="" providerId="" clId="Web-{92BE0051-C902-48E1-96B9-60A053F745ED}" dt="2018-09-05T18:25:40.094" v="11" actId="20577"/>
          <ac:spMkLst>
            <pc:docMk/>
            <pc:sldMk cId="0" sldId="264"/>
            <ac:spMk id="273" creationId="{00000000-0000-0000-0000-000000000000}"/>
          </ac:spMkLst>
        </pc:spChg>
      </pc:sldChg>
    </pc:docChg>
  </pc:docChgLst>
  <pc:docChgLst>
    <pc:chgData clId="Web-{4ED99033-BCA9-494B-97A0-BE995250D08B}"/>
    <pc:docChg chg="delSld modSld">
      <pc:chgData name="" userId="" providerId="" clId="Web-{4ED99033-BCA9-494B-97A0-BE995250D08B}" dt="2018-09-05T20:08:18.479" v="66"/>
      <pc:docMkLst>
        <pc:docMk/>
      </pc:docMkLst>
      <pc:sldChg chg="addSp delSp modSp">
        <pc:chgData name="" userId="" providerId="" clId="Web-{4ED99033-BCA9-494B-97A0-BE995250D08B}" dt="2018-09-05T19:50:41.786" v="22" actId="14100"/>
        <pc:sldMkLst>
          <pc:docMk/>
          <pc:sldMk cId="0" sldId="264"/>
        </pc:sldMkLst>
        <pc:grpChg chg="del">
          <ac:chgData name="" userId="" providerId="" clId="Web-{4ED99033-BCA9-494B-97A0-BE995250D08B}" dt="2018-09-05T19:46:33.719" v="5"/>
          <ac:grpSpMkLst>
            <pc:docMk/>
            <pc:sldMk cId="0" sldId="264"/>
            <ac:grpSpMk id="279" creationId="{00000000-0000-0000-0000-000000000000}"/>
          </ac:grpSpMkLst>
        </pc:grpChg>
        <pc:grpChg chg="del">
          <ac:chgData name="" userId="" providerId="" clId="Web-{4ED99033-BCA9-494B-97A0-BE995250D08B}" dt="2018-09-05T19:46:33.172" v="4"/>
          <ac:grpSpMkLst>
            <pc:docMk/>
            <pc:sldMk cId="0" sldId="264"/>
            <ac:grpSpMk id="282" creationId="{00000000-0000-0000-0000-000000000000}"/>
          </ac:grpSpMkLst>
        </pc:grpChg>
        <pc:grpChg chg="del">
          <ac:chgData name="" userId="" providerId="" clId="Web-{4ED99033-BCA9-494B-97A0-BE995250D08B}" dt="2018-09-05T19:46:32.750" v="3"/>
          <ac:grpSpMkLst>
            <pc:docMk/>
            <pc:sldMk cId="0" sldId="264"/>
            <ac:grpSpMk id="285" creationId="{00000000-0000-0000-0000-000000000000}"/>
          </ac:grpSpMkLst>
        </pc:grpChg>
        <pc:grpChg chg="del">
          <ac:chgData name="" userId="" providerId="" clId="Web-{4ED99033-BCA9-494B-97A0-BE995250D08B}" dt="2018-09-05T19:46:31.391" v="0"/>
          <ac:grpSpMkLst>
            <pc:docMk/>
            <pc:sldMk cId="0" sldId="264"/>
            <ac:grpSpMk id="288" creationId="{00000000-0000-0000-0000-000000000000}"/>
          </ac:grpSpMkLst>
        </pc:grpChg>
        <pc:picChg chg="add del mod">
          <ac:chgData name="" userId="" providerId="" clId="Web-{4ED99033-BCA9-494B-97A0-BE995250D08B}" dt="2018-09-05T19:49:39.192" v="18"/>
          <ac:picMkLst>
            <pc:docMk/>
            <pc:sldMk cId="0" sldId="264"/>
            <ac:picMk id="2" creationId="{13631782-D761-44B2-9199-B85DD080EE6C}"/>
          </ac:picMkLst>
        </pc:picChg>
        <pc:picChg chg="add mod">
          <ac:chgData name="" userId="" providerId="" clId="Web-{4ED99033-BCA9-494B-97A0-BE995250D08B}" dt="2018-09-05T19:50:41.786" v="22" actId="14100"/>
          <ac:picMkLst>
            <pc:docMk/>
            <pc:sldMk cId="0" sldId="264"/>
            <ac:picMk id="4" creationId="{CEE3CFA0-0727-4680-8E01-BF3B5B323D4C}"/>
          </ac:picMkLst>
        </pc:picChg>
        <pc:picChg chg="del">
          <ac:chgData name="" userId="" providerId="" clId="Web-{4ED99033-BCA9-494B-97A0-BE995250D08B}" dt="2018-09-05T19:46:35.907" v="8"/>
          <ac:picMkLst>
            <pc:docMk/>
            <pc:sldMk cId="0" sldId="264"/>
            <ac:picMk id="275" creationId="{00000000-0000-0000-0000-000000000000}"/>
          </ac:picMkLst>
        </pc:picChg>
        <pc:picChg chg="del">
          <ac:chgData name="" userId="" providerId="" clId="Web-{4ED99033-BCA9-494B-97A0-BE995250D08B}" dt="2018-09-05T19:46:34.797" v="7"/>
          <ac:picMkLst>
            <pc:docMk/>
            <pc:sldMk cId="0" sldId="264"/>
            <ac:picMk id="276" creationId="{00000000-0000-0000-0000-000000000000}"/>
          </ac:picMkLst>
        </pc:picChg>
        <pc:picChg chg="del">
          <ac:chgData name="" userId="" providerId="" clId="Web-{4ED99033-BCA9-494B-97A0-BE995250D08B}" dt="2018-09-05T19:46:34.188" v="6"/>
          <ac:picMkLst>
            <pc:docMk/>
            <pc:sldMk cId="0" sldId="264"/>
            <ac:picMk id="277" creationId="{00000000-0000-0000-0000-000000000000}"/>
          </ac:picMkLst>
        </pc:picChg>
        <pc:picChg chg="del">
          <ac:chgData name="" userId="" providerId="" clId="Web-{4ED99033-BCA9-494B-97A0-BE995250D08B}" dt="2018-09-05T19:46:31.391" v="1"/>
          <ac:picMkLst>
            <pc:docMk/>
            <pc:sldMk cId="0" sldId="264"/>
            <ac:picMk id="278" creationId="{00000000-0000-0000-0000-000000000000}"/>
          </ac:picMkLst>
        </pc:picChg>
        <pc:picChg chg="del">
          <ac:chgData name="" userId="" providerId="" clId="Web-{4ED99033-BCA9-494B-97A0-BE995250D08B}" dt="2018-09-05T19:46:32.282" v="2"/>
          <ac:picMkLst>
            <pc:docMk/>
            <pc:sldMk cId="0" sldId="264"/>
            <ac:picMk id="291" creationId="{00000000-0000-0000-0000-000000000000}"/>
          </ac:picMkLst>
        </pc:picChg>
      </pc:sldChg>
      <pc:sldChg chg="delSp modSp">
        <pc:chgData name="" userId="" providerId="" clId="Web-{4ED99033-BCA9-494B-97A0-BE995250D08B}" dt="2018-09-05T20:07:54.603" v="62" actId="20577"/>
        <pc:sldMkLst>
          <pc:docMk/>
          <pc:sldMk cId="0" sldId="265"/>
        </pc:sldMkLst>
        <pc:spChg chg="mod">
          <ac:chgData name="" userId="" providerId="" clId="Web-{4ED99033-BCA9-494B-97A0-BE995250D08B}" dt="2018-09-05T20:07:20.649" v="57" actId="20577"/>
          <ac:spMkLst>
            <pc:docMk/>
            <pc:sldMk cId="0" sldId="265"/>
            <ac:spMk id="296" creationId="{00000000-0000-0000-0000-000000000000}"/>
          </ac:spMkLst>
        </pc:spChg>
        <pc:spChg chg="mod">
          <ac:chgData name="" userId="" providerId="" clId="Web-{4ED99033-BCA9-494B-97A0-BE995250D08B}" dt="2018-09-05T20:07:54.603" v="62" actId="20577"/>
          <ac:spMkLst>
            <pc:docMk/>
            <pc:sldMk cId="0" sldId="265"/>
            <ac:spMk id="297" creationId="{00000000-0000-0000-0000-000000000000}"/>
          </ac:spMkLst>
        </pc:spChg>
        <pc:grpChg chg="del">
          <ac:chgData name="" userId="" providerId="" clId="Web-{4ED99033-BCA9-494B-97A0-BE995250D08B}" dt="2018-09-05T19:57:09.075" v="23"/>
          <ac:grpSpMkLst>
            <pc:docMk/>
            <pc:sldMk cId="0" sldId="265"/>
            <ac:grpSpMk id="298" creationId="{00000000-0000-0000-0000-000000000000}"/>
          </ac:grpSpMkLst>
        </pc:grpChg>
      </pc:sldChg>
      <pc:sldChg chg="del">
        <pc:chgData name="" userId="" providerId="" clId="Web-{4ED99033-BCA9-494B-97A0-BE995250D08B}" dt="2018-09-05T20:07:43.462" v="58"/>
        <pc:sldMkLst>
          <pc:docMk/>
          <pc:sldMk cId="0" sldId="266"/>
        </pc:sldMkLst>
      </pc:sldChg>
      <pc:sldChg chg="del">
        <pc:chgData name="" userId="" providerId="" clId="Web-{4ED99033-BCA9-494B-97A0-BE995250D08B}" dt="2018-09-05T20:07:58.853" v="63"/>
        <pc:sldMkLst>
          <pc:docMk/>
          <pc:sldMk cId="0" sldId="267"/>
        </pc:sldMkLst>
      </pc:sldChg>
      <pc:sldChg chg="addSp delSp modSp">
        <pc:chgData name="" userId="" providerId="" clId="Web-{4ED99033-BCA9-494B-97A0-BE995250D08B}" dt="2018-09-05T20:08:18.479" v="66"/>
        <pc:sldMkLst>
          <pc:docMk/>
          <pc:sldMk cId="0" sldId="268"/>
        </pc:sldMkLst>
        <pc:spChg chg="add mod">
          <ac:chgData name="" userId="" providerId="" clId="Web-{4ED99033-BCA9-494B-97A0-BE995250D08B}" dt="2018-09-05T20:08:18.479" v="66"/>
          <ac:spMkLst>
            <pc:docMk/>
            <pc:sldMk cId="0" sldId="268"/>
            <ac:spMk id="3" creationId="{266AC4EF-838C-46AC-B582-4487DF07E628}"/>
          </ac:spMkLst>
        </pc:spChg>
        <pc:spChg chg="mod">
          <ac:chgData name="" userId="" providerId="" clId="Web-{4ED99033-BCA9-494B-97A0-BE995250D08B}" dt="2018-09-05T20:08:14.197" v="65" actId="20577"/>
          <ac:spMkLst>
            <pc:docMk/>
            <pc:sldMk cId="0" sldId="268"/>
            <ac:spMk id="343" creationId="{00000000-0000-0000-0000-000000000000}"/>
          </ac:spMkLst>
        </pc:spChg>
        <pc:spChg chg="del">
          <ac:chgData name="" userId="" providerId="" clId="Web-{4ED99033-BCA9-494B-97A0-BE995250D08B}" dt="2018-09-05T20:08:18.479" v="66"/>
          <ac:spMkLst>
            <pc:docMk/>
            <pc:sldMk cId="0" sldId="268"/>
            <ac:spMk id="34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2" name="Shape 2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4" name="Shape 2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Shape 3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0" name="Shape 340"/>
          <p:cNvSpPr txBox="1">
            <a:spLocks noGrp="1"/>
          </p:cNvSpPr>
          <p:nvPr>
            <p:ph type="body" idx="1"/>
          </p:nvPr>
        </p:nvSpPr>
        <p:spPr>
          <a:xfrm>
            <a:off x="685801" y="4343400"/>
            <a:ext cx="5486400" cy="4114800"/>
          </a:xfrm>
          <a:prstGeom prst="rect">
            <a:avLst/>
          </a:prstGeom>
          <a:noFill/>
          <a:ln>
            <a:noFill/>
          </a:ln>
        </p:spPr>
        <p:txBody>
          <a:bodyPr spcFirstLastPara="1" wrap="square" lIns="89600" tIns="89600" rIns="89600" bIns="89600" anchor="ctr" anchorCtr="0">
            <a:noAutofit/>
          </a:bodyPr>
          <a:lstStyle/>
          <a:p>
            <a:pPr marL="0" lvl="0" indent="0" rtl="0">
              <a:spcBef>
                <a:spcPts val="0"/>
              </a:spcBef>
              <a:spcAft>
                <a:spcPts val="0"/>
              </a:spcAft>
              <a:buNone/>
            </a:pPr>
            <a:endParaRPr sz="1400"/>
          </a:p>
        </p:txBody>
      </p:sp>
      <p:sp>
        <p:nvSpPr>
          <p:cNvPr id="341" name="Shape 341"/>
          <p:cNvSpPr txBox="1">
            <a:spLocks noGrp="1"/>
          </p:cNvSpPr>
          <p:nvPr>
            <p:ph type="sldNum" idx="12"/>
          </p:nvPr>
        </p:nvSpPr>
        <p:spPr>
          <a:xfrm>
            <a:off x="3884614" y="8685214"/>
            <a:ext cx="2971800" cy="457200"/>
          </a:xfrm>
          <a:prstGeom prst="rect">
            <a:avLst/>
          </a:prstGeom>
          <a:noFill/>
          <a:ln>
            <a:noFill/>
          </a:ln>
        </p:spPr>
        <p:txBody>
          <a:bodyPr spcFirstLastPara="1" wrap="square" lIns="89600" tIns="89600" rIns="89600" bIns="89600" anchor="ctr" anchorCtr="0">
            <a:noAutofit/>
          </a:bodyPr>
          <a:lstStyle/>
          <a:p>
            <a:pPr marL="0" lvl="0" indent="0" rtl="0">
              <a:spcBef>
                <a:spcPts val="0"/>
              </a:spcBef>
              <a:spcAft>
                <a:spcPts val="0"/>
              </a:spcAft>
              <a:buClr>
                <a:srgbClr val="000000"/>
              </a:buClr>
              <a:buFont typeface="Arial"/>
              <a:buNone/>
            </a:pPr>
            <a:fld id="{00000000-1234-1234-1234-123412341234}" type="slidenum">
              <a:rPr lang="en" sz="1400"/>
              <a:t>11</a:t>
            </a:fld>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7" name="Shape 3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Shape 35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5" name="Shape 35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Shape 360"/>
          <p:cNvSpPr>
            <a:spLocks noGrp="1" noRot="1" noChangeAspect="1"/>
          </p:cNvSpPr>
          <p:nvPr>
            <p:ph type="sldImg" idx="2"/>
          </p:nvPr>
        </p:nvSpPr>
        <p:spPr>
          <a:xfrm>
            <a:off x="398329" y="685488"/>
            <a:ext cx="60612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1" name="Shape 361"/>
          <p:cNvSpPr txBox="1">
            <a:spLocks noGrp="1"/>
          </p:cNvSpPr>
          <p:nvPr>
            <p:ph type="body" idx="1"/>
          </p:nvPr>
        </p:nvSpPr>
        <p:spPr>
          <a:xfrm>
            <a:off x="685801" y="4343400"/>
            <a:ext cx="5486400" cy="4114800"/>
          </a:xfrm>
          <a:prstGeom prst="rect">
            <a:avLst/>
          </a:prstGeom>
          <a:noFill/>
          <a:ln>
            <a:noFill/>
          </a:ln>
        </p:spPr>
        <p:txBody>
          <a:bodyPr spcFirstLastPara="1" wrap="square" lIns="89600" tIns="89600" rIns="89600" bIns="89600" anchor="ctr" anchorCtr="0">
            <a:noAutofit/>
          </a:bodyPr>
          <a:lstStyle/>
          <a:p>
            <a:pPr marL="0" lvl="0" indent="0" rtl="0">
              <a:spcBef>
                <a:spcPts val="0"/>
              </a:spcBef>
              <a:spcAft>
                <a:spcPts val="0"/>
              </a:spcAft>
              <a:buNone/>
            </a:pPr>
            <a:endParaRPr sz="1400"/>
          </a:p>
        </p:txBody>
      </p:sp>
      <p:sp>
        <p:nvSpPr>
          <p:cNvPr id="362" name="Shape 362"/>
          <p:cNvSpPr txBox="1">
            <a:spLocks noGrp="1"/>
          </p:cNvSpPr>
          <p:nvPr>
            <p:ph type="sldNum" idx="12"/>
          </p:nvPr>
        </p:nvSpPr>
        <p:spPr>
          <a:xfrm>
            <a:off x="3884614" y="8685214"/>
            <a:ext cx="2971800" cy="457200"/>
          </a:xfrm>
          <a:prstGeom prst="rect">
            <a:avLst/>
          </a:prstGeom>
          <a:noFill/>
          <a:ln>
            <a:noFill/>
          </a:ln>
        </p:spPr>
        <p:txBody>
          <a:bodyPr spcFirstLastPara="1" wrap="square" lIns="89600" tIns="89600" rIns="89600" bIns="89600" anchor="ctr" anchorCtr="0">
            <a:noAutofit/>
          </a:bodyPr>
          <a:lstStyle/>
          <a:p>
            <a:pPr marL="0" lvl="0" indent="0" rtl="0">
              <a:spcBef>
                <a:spcPts val="0"/>
              </a:spcBef>
              <a:spcAft>
                <a:spcPts val="0"/>
              </a:spcAft>
              <a:buClr>
                <a:srgbClr val="000000"/>
              </a:buClr>
              <a:buFont typeface="Arial"/>
              <a:buNone/>
            </a:pPr>
            <a:fld id="{00000000-1234-1234-1234-123412341234}" type="slidenum">
              <a:rPr lang="en" sz="1400"/>
              <a:t>14</a:t>
            </a:fld>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Shape 370"/>
          <p:cNvSpPr>
            <a:spLocks noGrp="1" noRot="1" noChangeAspect="1"/>
          </p:cNvSpPr>
          <p:nvPr>
            <p:ph type="sldImg" idx="2"/>
          </p:nvPr>
        </p:nvSpPr>
        <p:spPr>
          <a:xfrm>
            <a:off x="398329" y="685488"/>
            <a:ext cx="60612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1" name="Shape 371"/>
          <p:cNvSpPr txBox="1">
            <a:spLocks noGrp="1"/>
          </p:cNvSpPr>
          <p:nvPr>
            <p:ph type="body" idx="1"/>
          </p:nvPr>
        </p:nvSpPr>
        <p:spPr>
          <a:xfrm>
            <a:off x="685801" y="4343400"/>
            <a:ext cx="5486400" cy="4114800"/>
          </a:xfrm>
          <a:prstGeom prst="rect">
            <a:avLst/>
          </a:prstGeom>
          <a:noFill/>
          <a:ln>
            <a:noFill/>
          </a:ln>
        </p:spPr>
        <p:txBody>
          <a:bodyPr spcFirstLastPara="1" wrap="square" lIns="89600" tIns="89600" rIns="89600" bIns="89600" anchor="ctr" anchorCtr="0">
            <a:noAutofit/>
          </a:bodyPr>
          <a:lstStyle/>
          <a:p>
            <a:pPr marL="0" lvl="0" indent="0" rtl="0">
              <a:spcBef>
                <a:spcPts val="0"/>
              </a:spcBef>
              <a:spcAft>
                <a:spcPts val="0"/>
              </a:spcAft>
              <a:buNone/>
            </a:pPr>
            <a:endParaRPr sz="1400"/>
          </a:p>
        </p:txBody>
      </p:sp>
      <p:sp>
        <p:nvSpPr>
          <p:cNvPr id="372" name="Shape 372"/>
          <p:cNvSpPr txBox="1">
            <a:spLocks noGrp="1"/>
          </p:cNvSpPr>
          <p:nvPr>
            <p:ph type="sldNum" idx="12"/>
          </p:nvPr>
        </p:nvSpPr>
        <p:spPr>
          <a:xfrm>
            <a:off x="3884614" y="8685214"/>
            <a:ext cx="2971800" cy="457200"/>
          </a:xfrm>
          <a:prstGeom prst="rect">
            <a:avLst/>
          </a:prstGeom>
          <a:noFill/>
          <a:ln>
            <a:noFill/>
          </a:ln>
        </p:spPr>
        <p:txBody>
          <a:bodyPr spcFirstLastPara="1" wrap="square" lIns="89600" tIns="89600" rIns="89600" bIns="89600" anchor="ctr" anchorCtr="0">
            <a:noAutofit/>
          </a:bodyPr>
          <a:lstStyle/>
          <a:p>
            <a:pPr marL="0" lvl="0" indent="0" rtl="0">
              <a:spcBef>
                <a:spcPts val="0"/>
              </a:spcBef>
              <a:spcAft>
                <a:spcPts val="0"/>
              </a:spcAft>
              <a:buClr>
                <a:srgbClr val="000000"/>
              </a:buClr>
              <a:buFont typeface="Arial"/>
              <a:buNone/>
            </a:pPr>
            <a:fld id="{00000000-1234-1234-1234-123412341234}" type="slidenum">
              <a:rPr lang="en" sz="1400"/>
              <a:t>15</a:t>
            </a:fld>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Shape 383"/>
          <p:cNvSpPr>
            <a:spLocks noGrp="1" noRot="1" noChangeAspect="1"/>
          </p:cNvSpPr>
          <p:nvPr>
            <p:ph type="sldImg" idx="2"/>
          </p:nvPr>
        </p:nvSpPr>
        <p:spPr>
          <a:xfrm>
            <a:off x="398329" y="685488"/>
            <a:ext cx="60612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4" name="Shape 384"/>
          <p:cNvSpPr txBox="1">
            <a:spLocks noGrp="1"/>
          </p:cNvSpPr>
          <p:nvPr>
            <p:ph type="body" idx="1"/>
          </p:nvPr>
        </p:nvSpPr>
        <p:spPr>
          <a:xfrm>
            <a:off x="685801" y="4343400"/>
            <a:ext cx="5486400" cy="4114800"/>
          </a:xfrm>
          <a:prstGeom prst="rect">
            <a:avLst/>
          </a:prstGeom>
          <a:noFill/>
          <a:ln>
            <a:noFill/>
          </a:ln>
        </p:spPr>
        <p:txBody>
          <a:bodyPr spcFirstLastPara="1" wrap="square" lIns="89600" tIns="89600" rIns="89600" bIns="89600" anchor="ctr" anchorCtr="0">
            <a:noAutofit/>
          </a:bodyPr>
          <a:lstStyle/>
          <a:p>
            <a:pPr marL="0" lvl="0" indent="0" rtl="0">
              <a:spcBef>
                <a:spcPts val="0"/>
              </a:spcBef>
              <a:spcAft>
                <a:spcPts val="0"/>
              </a:spcAft>
              <a:buClr>
                <a:schemeClr val="dk1"/>
              </a:buClr>
              <a:buSzPts val="1100"/>
              <a:buFont typeface="Arial"/>
              <a:buNone/>
            </a:pPr>
            <a:r>
              <a:rPr lang="en" sz="1400"/>
              <a:t>Filezilla: https://filezilla-project.org/ 	(cross-platform, open-source)</a:t>
            </a:r>
            <a:endParaRPr sz="1400"/>
          </a:p>
          <a:p>
            <a:pPr marL="0" lvl="0" indent="0" rtl="0">
              <a:spcBef>
                <a:spcPts val="0"/>
              </a:spcBef>
              <a:spcAft>
                <a:spcPts val="0"/>
              </a:spcAft>
              <a:buClr>
                <a:schemeClr val="dk1"/>
              </a:buClr>
              <a:buSzPts val="1100"/>
              <a:buFont typeface="Arial"/>
              <a:buNone/>
            </a:pPr>
            <a:r>
              <a:rPr lang="en" sz="1400"/>
              <a:t>Cyberduck: https://cyberduck.io 		(</a:t>
            </a:r>
            <a:r>
              <a:rPr lang="en"/>
              <a:t>macOS</a:t>
            </a:r>
            <a:r>
              <a:rPr lang="en" sz="1400"/>
              <a:t> native, drag-and-drop)</a:t>
            </a:r>
            <a:endParaRPr sz="1400"/>
          </a:p>
          <a:p>
            <a:pPr marL="0" lvl="0" indent="0" rtl="0">
              <a:spcBef>
                <a:spcPts val="0"/>
              </a:spcBef>
              <a:spcAft>
                <a:spcPts val="0"/>
              </a:spcAft>
              <a:buNone/>
            </a:pPr>
            <a:endParaRPr sz="1400"/>
          </a:p>
        </p:txBody>
      </p:sp>
      <p:sp>
        <p:nvSpPr>
          <p:cNvPr id="385" name="Shape 385"/>
          <p:cNvSpPr txBox="1">
            <a:spLocks noGrp="1"/>
          </p:cNvSpPr>
          <p:nvPr>
            <p:ph type="sldNum" idx="12"/>
          </p:nvPr>
        </p:nvSpPr>
        <p:spPr>
          <a:xfrm>
            <a:off x="3884614" y="8685214"/>
            <a:ext cx="2971800" cy="457200"/>
          </a:xfrm>
          <a:prstGeom prst="rect">
            <a:avLst/>
          </a:prstGeom>
          <a:noFill/>
          <a:ln>
            <a:noFill/>
          </a:ln>
        </p:spPr>
        <p:txBody>
          <a:bodyPr spcFirstLastPara="1" wrap="square" lIns="89600" tIns="89600" rIns="89600" bIns="89600" anchor="ctr" anchorCtr="0">
            <a:noAutofit/>
          </a:bodyPr>
          <a:lstStyle/>
          <a:p>
            <a:pPr marL="0" lvl="0" indent="0" rtl="0">
              <a:spcBef>
                <a:spcPts val="0"/>
              </a:spcBef>
              <a:spcAft>
                <a:spcPts val="0"/>
              </a:spcAft>
              <a:buClr>
                <a:srgbClr val="000000"/>
              </a:buClr>
              <a:buFont typeface="Arial"/>
              <a:buNone/>
            </a:pPr>
            <a:fld id="{00000000-1234-1234-1234-123412341234}" type="slidenum">
              <a:rPr lang="en" sz="1400"/>
              <a:t>16</a:t>
            </a:fld>
            <a:endParaRPr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Shape 394"/>
          <p:cNvSpPr>
            <a:spLocks noGrp="1" noRot="1" noChangeAspect="1"/>
          </p:cNvSpPr>
          <p:nvPr>
            <p:ph type="sldImg" idx="2"/>
          </p:nvPr>
        </p:nvSpPr>
        <p:spPr>
          <a:xfrm>
            <a:off x="398329" y="685488"/>
            <a:ext cx="60612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5" name="Shape 395"/>
          <p:cNvSpPr txBox="1">
            <a:spLocks noGrp="1"/>
          </p:cNvSpPr>
          <p:nvPr>
            <p:ph type="body" idx="1"/>
          </p:nvPr>
        </p:nvSpPr>
        <p:spPr>
          <a:xfrm>
            <a:off x="685801" y="4343400"/>
            <a:ext cx="5486400" cy="4114800"/>
          </a:xfrm>
          <a:prstGeom prst="rect">
            <a:avLst/>
          </a:prstGeom>
          <a:noFill/>
          <a:ln>
            <a:noFill/>
          </a:ln>
        </p:spPr>
        <p:txBody>
          <a:bodyPr spcFirstLastPara="1" wrap="square" lIns="89600" tIns="89600" rIns="89600" bIns="89600" anchor="ctr" anchorCtr="0">
            <a:noAutofit/>
          </a:bodyPr>
          <a:lstStyle/>
          <a:p>
            <a:pPr marL="0" lvl="0" indent="0" rtl="0">
              <a:spcBef>
                <a:spcPts val="0"/>
              </a:spcBef>
              <a:spcAft>
                <a:spcPts val="0"/>
              </a:spcAft>
              <a:buNone/>
            </a:pPr>
            <a:endParaRPr sz="1400"/>
          </a:p>
        </p:txBody>
      </p:sp>
      <p:sp>
        <p:nvSpPr>
          <p:cNvPr id="396" name="Shape 396"/>
          <p:cNvSpPr txBox="1">
            <a:spLocks noGrp="1"/>
          </p:cNvSpPr>
          <p:nvPr>
            <p:ph type="sldNum" idx="12"/>
          </p:nvPr>
        </p:nvSpPr>
        <p:spPr>
          <a:xfrm>
            <a:off x="3884614" y="8685214"/>
            <a:ext cx="2971800" cy="457200"/>
          </a:xfrm>
          <a:prstGeom prst="rect">
            <a:avLst/>
          </a:prstGeom>
          <a:noFill/>
          <a:ln>
            <a:noFill/>
          </a:ln>
        </p:spPr>
        <p:txBody>
          <a:bodyPr spcFirstLastPara="1" wrap="square" lIns="89600" tIns="89600" rIns="89600" bIns="89600" anchor="ctr" anchorCtr="0">
            <a:noAutofit/>
          </a:bodyPr>
          <a:lstStyle/>
          <a:p>
            <a:pPr marL="0" lvl="0" indent="0" rtl="0">
              <a:spcBef>
                <a:spcPts val="0"/>
              </a:spcBef>
              <a:spcAft>
                <a:spcPts val="0"/>
              </a:spcAft>
              <a:buClr>
                <a:srgbClr val="000000"/>
              </a:buClr>
              <a:buFont typeface="Arial"/>
              <a:buNone/>
            </a:pPr>
            <a:fld id="{00000000-1234-1234-1234-123412341234}" type="slidenum">
              <a:rPr lang="en" sz="1400"/>
              <a:t>17</a:t>
            </a:fld>
            <a:endParaRPr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Shape 403"/>
          <p:cNvSpPr>
            <a:spLocks noGrp="1" noRot="1" noChangeAspect="1"/>
          </p:cNvSpPr>
          <p:nvPr>
            <p:ph type="sldImg" idx="2"/>
          </p:nvPr>
        </p:nvSpPr>
        <p:spPr>
          <a:xfrm>
            <a:off x="398329" y="685488"/>
            <a:ext cx="60612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4" name="Shape 404"/>
          <p:cNvSpPr txBox="1">
            <a:spLocks noGrp="1"/>
          </p:cNvSpPr>
          <p:nvPr>
            <p:ph type="body" idx="1"/>
          </p:nvPr>
        </p:nvSpPr>
        <p:spPr>
          <a:xfrm>
            <a:off x="685801" y="4343400"/>
            <a:ext cx="5486400" cy="4114800"/>
          </a:xfrm>
          <a:prstGeom prst="rect">
            <a:avLst/>
          </a:prstGeom>
          <a:noFill/>
          <a:ln>
            <a:noFill/>
          </a:ln>
        </p:spPr>
        <p:txBody>
          <a:bodyPr spcFirstLastPara="1" wrap="square" lIns="89600" tIns="89600" rIns="89600" bIns="89600" anchor="ctr" anchorCtr="0">
            <a:noAutofit/>
          </a:bodyPr>
          <a:lstStyle/>
          <a:p>
            <a:pPr marL="0" lvl="0" indent="0" rtl="0">
              <a:spcBef>
                <a:spcPts val="0"/>
              </a:spcBef>
              <a:spcAft>
                <a:spcPts val="0"/>
              </a:spcAft>
              <a:buClr>
                <a:schemeClr val="dk1"/>
              </a:buClr>
              <a:buSzPts val="1100"/>
              <a:buFont typeface="Arial"/>
              <a:buNone/>
            </a:pPr>
            <a:endParaRPr/>
          </a:p>
          <a:p>
            <a:pPr marL="0" lvl="0" indent="0" rtl="0">
              <a:spcBef>
                <a:spcPts val="0"/>
              </a:spcBef>
              <a:spcAft>
                <a:spcPts val="0"/>
              </a:spcAft>
              <a:buClr>
                <a:schemeClr val="dk1"/>
              </a:buClr>
              <a:buSzPts val="1100"/>
              <a:buFont typeface="Arial"/>
              <a:buNone/>
            </a:pPr>
            <a:endParaRPr/>
          </a:p>
          <a:p>
            <a:pPr marL="0" lvl="0" indent="0" rtl="0">
              <a:spcBef>
                <a:spcPts val="0"/>
              </a:spcBef>
              <a:spcAft>
                <a:spcPts val="0"/>
              </a:spcAft>
              <a:buNone/>
            </a:pPr>
            <a:endParaRPr/>
          </a:p>
        </p:txBody>
      </p:sp>
      <p:sp>
        <p:nvSpPr>
          <p:cNvPr id="405" name="Shape 405"/>
          <p:cNvSpPr txBox="1">
            <a:spLocks noGrp="1"/>
          </p:cNvSpPr>
          <p:nvPr>
            <p:ph type="sldNum" idx="12"/>
          </p:nvPr>
        </p:nvSpPr>
        <p:spPr>
          <a:xfrm>
            <a:off x="3884614" y="8685214"/>
            <a:ext cx="2971800" cy="457200"/>
          </a:xfrm>
          <a:prstGeom prst="rect">
            <a:avLst/>
          </a:prstGeom>
          <a:noFill/>
          <a:ln>
            <a:noFill/>
          </a:ln>
        </p:spPr>
        <p:txBody>
          <a:bodyPr spcFirstLastPara="1" wrap="square" lIns="89600" tIns="89600" rIns="89600" bIns="89600" anchor="ctr" anchorCtr="0">
            <a:noAutofit/>
          </a:bodyPr>
          <a:lstStyle/>
          <a:p>
            <a:pPr marL="0" lvl="0" indent="0" rtl="0">
              <a:spcBef>
                <a:spcPts val="0"/>
              </a:spcBef>
              <a:spcAft>
                <a:spcPts val="0"/>
              </a:spcAft>
              <a:buClr>
                <a:srgbClr val="000000"/>
              </a:buClr>
              <a:buFont typeface="Arial"/>
              <a:buNone/>
            </a:pPr>
            <a:fld id="{00000000-1234-1234-1234-123412341234}" type="slidenum">
              <a:rPr lang="en" sz="1400"/>
              <a:t>18</a:t>
            </a:fld>
            <a:endParaRPr sz="1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Shape 415"/>
          <p:cNvSpPr>
            <a:spLocks noGrp="1" noRot="1" noChangeAspect="1"/>
          </p:cNvSpPr>
          <p:nvPr>
            <p:ph type="sldImg" idx="2"/>
          </p:nvPr>
        </p:nvSpPr>
        <p:spPr>
          <a:xfrm>
            <a:off x="398329" y="685488"/>
            <a:ext cx="60612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6" name="Shape 416"/>
          <p:cNvSpPr txBox="1">
            <a:spLocks noGrp="1"/>
          </p:cNvSpPr>
          <p:nvPr>
            <p:ph type="body" idx="1"/>
          </p:nvPr>
        </p:nvSpPr>
        <p:spPr>
          <a:xfrm>
            <a:off x="685801" y="4343400"/>
            <a:ext cx="5486400" cy="4114800"/>
          </a:xfrm>
          <a:prstGeom prst="rect">
            <a:avLst/>
          </a:prstGeom>
          <a:noFill/>
          <a:ln>
            <a:noFill/>
          </a:ln>
        </p:spPr>
        <p:txBody>
          <a:bodyPr spcFirstLastPara="1" wrap="square" lIns="89600" tIns="89600" rIns="89600" bIns="89600" anchor="ctr" anchorCtr="0">
            <a:noAutofit/>
          </a:bodyPr>
          <a:lstStyle/>
          <a:p>
            <a:pPr marL="0" lvl="0" indent="0" rtl="0">
              <a:spcBef>
                <a:spcPts val="0"/>
              </a:spcBef>
              <a:spcAft>
                <a:spcPts val="0"/>
              </a:spcAft>
              <a:buNone/>
            </a:pPr>
            <a:endParaRPr sz="1400"/>
          </a:p>
        </p:txBody>
      </p:sp>
      <p:sp>
        <p:nvSpPr>
          <p:cNvPr id="417" name="Shape 417"/>
          <p:cNvSpPr txBox="1">
            <a:spLocks noGrp="1"/>
          </p:cNvSpPr>
          <p:nvPr>
            <p:ph type="sldNum" idx="12"/>
          </p:nvPr>
        </p:nvSpPr>
        <p:spPr>
          <a:xfrm>
            <a:off x="3884614" y="8685214"/>
            <a:ext cx="2971800" cy="457200"/>
          </a:xfrm>
          <a:prstGeom prst="rect">
            <a:avLst/>
          </a:prstGeom>
          <a:noFill/>
          <a:ln>
            <a:noFill/>
          </a:ln>
        </p:spPr>
        <p:txBody>
          <a:bodyPr spcFirstLastPara="1" wrap="square" lIns="89600" tIns="89600" rIns="89600" bIns="89600" anchor="ctr" anchorCtr="0">
            <a:noAutofit/>
          </a:bodyPr>
          <a:lstStyle/>
          <a:p>
            <a:pPr marL="0" lvl="0" indent="0" rtl="0">
              <a:spcBef>
                <a:spcPts val="0"/>
              </a:spcBef>
              <a:spcAft>
                <a:spcPts val="0"/>
              </a:spcAft>
              <a:buClr>
                <a:srgbClr val="000000"/>
              </a:buClr>
              <a:buFont typeface="Arial"/>
              <a:buNone/>
            </a:pPr>
            <a:fld id="{00000000-1234-1234-1234-123412341234}" type="slidenum">
              <a:rPr lang="en" sz="1400"/>
              <a:t>19</a:t>
            </a:fld>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9" name="Shape 22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7" name="Shape 4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Shape 43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7" name="Shape 4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Shape 443"/>
          <p:cNvSpPr>
            <a:spLocks noGrp="1" noRot="1" noChangeAspect="1"/>
          </p:cNvSpPr>
          <p:nvPr>
            <p:ph type="sldImg" idx="2"/>
          </p:nvPr>
        </p:nvSpPr>
        <p:spPr>
          <a:xfrm>
            <a:off x="398329" y="685488"/>
            <a:ext cx="60612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4" name="Shape 444"/>
          <p:cNvSpPr txBox="1">
            <a:spLocks noGrp="1"/>
          </p:cNvSpPr>
          <p:nvPr>
            <p:ph type="body" idx="1"/>
          </p:nvPr>
        </p:nvSpPr>
        <p:spPr>
          <a:xfrm>
            <a:off x="685801" y="4343400"/>
            <a:ext cx="5486400" cy="4114800"/>
          </a:xfrm>
          <a:prstGeom prst="rect">
            <a:avLst/>
          </a:prstGeom>
          <a:noFill/>
          <a:ln>
            <a:noFill/>
          </a:ln>
        </p:spPr>
        <p:txBody>
          <a:bodyPr spcFirstLastPara="1" wrap="square" lIns="89600" tIns="89600" rIns="89600" bIns="89600" anchor="ctr" anchorCtr="0">
            <a:noAutofit/>
          </a:bodyPr>
          <a:lstStyle/>
          <a:p>
            <a:pPr marL="0" lvl="0" indent="0" rtl="0">
              <a:spcBef>
                <a:spcPts val="0"/>
              </a:spcBef>
              <a:spcAft>
                <a:spcPts val="0"/>
              </a:spcAft>
              <a:buNone/>
            </a:pPr>
            <a:endParaRPr sz="1400"/>
          </a:p>
        </p:txBody>
      </p:sp>
      <p:sp>
        <p:nvSpPr>
          <p:cNvPr id="445" name="Shape 445"/>
          <p:cNvSpPr txBox="1">
            <a:spLocks noGrp="1"/>
          </p:cNvSpPr>
          <p:nvPr>
            <p:ph type="sldNum" idx="12"/>
          </p:nvPr>
        </p:nvSpPr>
        <p:spPr>
          <a:xfrm>
            <a:off x="3884614" y="8685214"/>
            <a:ext cx="2971800" cy="457200"/>
          </a:xfrm>
          <a:prstGeom prst="rect">
            <a:avLst/>
          </a:prstGeom>
          <a:noFill/>
          <a:ln>
            <a:noFill/>
          </a:ln>
        </p:spPr>
        <p:txBody>
          <a:bodyPr spcFirstLastPara="1" wrap="square" lIns="89600" tIns="89600" rIns="89600" bIns="89600" anchor="ctr" anchorCtr="0">
            <a:noAutofit/>
          </a:bodyPr>
          <a:lstStyle/>
          <a:p>
            <a:pPr marL="0" lvl="0" indent="0" rtl="0">
              <a:spcBef>
                <a:spcPts val="0"/>
              </a:spcBef>
              <a:spcAft>
                <a:spcPts val="0"/>
              </a:spcAft>
              <a:buClr>
                <a:srgbClr val="000000"/>
              </a:buClr>
              <a:buFont typeface="Arial"/>
              <a:buNone/>
            </a:pPr>
            <a:fld id="{00000000-1234-1234-1234-123412341234}" type="slidenum">
              <a:rPr lang="en" sz="1400"/>
              <a:t>22</a:t>
            </a:fld>
            <a:endParaRPr sz="14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Shape 45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2" name="Shape 4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sz="1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Shape 459"/>
          <p:cNvSpPr>
            <a:spLocks noGrp="1" noRot="1" noChangeAspect="1"/>
          </p:cNvSpPr>
          <p:nvPr>
            <p:ph type="sldImg" idx="2"/>
          </p:nvPr>
        </p:nvSpPr>
        <p:spPr>
          <a:xfrm>
            <a:off x="398329" y="685488"/>
            <a:ext cx="60612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0" name="Shape 460"/>
          <p:cNvSpPr txBox="1">
            <a:spLocks noGrp="1"/>
          </p:cNvSpPr>
          <p:nvPr>
            <p:ph type="body" idx="1"/>
          </p:nvPr>
        </p:nvSpPr>
        <p:spPr>
          <a:xfrm>
            <a:off x="685801" y="4343400"/>
            <a:ext cx="5486400" cy="4114800"/>
          </a:xfrm>
          <a:prstGeom prst="rect">
            <a:avLst/>
          </a:prstGeom>
          <a:noFill/>
          <a:ln>
            <a:noFill/>
          </a:ln>
        </p:spPr>
        <p:txBody>
          <a:bodyPr spcFirstLastPara="1" wrap="square" lIns="89600" tIns="89600" rIns="89600" bIns="89600" anchor="ctr" anchorCtr="0">
            <a:noAutofit/>
          </a:bodyPr>
          <a:lstStyle/>
          <a:p>
            <a:pPr marL="0" lvl="0" indent="0" rtl="0">
              <a:spcBef>
                <a:spcPts val="0"/>
              </a:spcBef>
              <a:spcAft>
                <a:spcPts val="0"/>
              </a:spcAft>
              <a:buNone/>
            </a:pPr>
            <a:endParaRPr sz="1400"/>
          </a:p>
        </p:txBody>
      </p:sp>
      <p:sp>
        <p:nvSpPr>
          <p:cNvPr id="461" name="Shape 461"/>
          <p:cNvSpPr txBox="1">
            <a:spLocks noGrp="1"/>
          </p:cNvSpPr>
          <p:nvPr>
            <p:ph type="sldNum" idx="12"/>
          </p:nvPr>
        </p:nvSpPr>
        <p:spPr>
          <a:xfrm>
            <a:off x="3884614" y="8685214"/>
            <a:ext cx="2971800" cy="457200"/>
          </a:xfrm>
          <a:prstGeom prst="rect">
            <a:avLst/>
          </a:prstGeom>
          <a:noFill/>
          <a:ln>
            <a:noFill/>
          </a:ln>
        </p:spPr>
        <p:txBody>
          <a:bodyPr spcFirstLastPara="1" wrap="square" lIns="89600" tIns="89600" rIns="89600" bIns="89600" anchor="ctr" anchorCtr="0">
            <a:noAutofit/>
          </a:bodyPr>
          <a:lstStyle/>
          <a:p>
            <a:pPr marL="0" lvl="0" indent="0" rtl="0">
              <a:spcBef>
                <a:spcPts val="0"/>
              </a:spcBef>
              <a:spcAft>
                <a:spcPts val="0"/>
              </a:spcAft>
              <a:buClr>
                <a:srgbClr val="000000"/>
              </a:buClr>
              <a:buFont typeface="Arial"/>
              <a:buNone/>
            </a:pPr>
            <a:fld id="{00000000-1234-1234-1234-123412341234}" type="slidenum">
              <a:rPr lang="en" sz="1400"/>
              <a:t>24</a:t>
            </a:fld>
            <a:endParaRPr sz="14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Shape 476"/>
          <p:cNvSpPr>
            <a:spLocks noGrp="1" noRot="1" noChangeAspect="1"/>
          </p:cNvSpPr>
          <p:nvPr>
            <p:ph type="sldImg" idx="2"/>
          </p:nvPr>
        </p:nvSpPr>
        <p:spPr>
          <a:xfrm>
            <a:off x="398329" y="685488"/>
            <a:ext cx="60612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7" name="Shape 477"/>
          <p:cNvSpPr txBox="1">
            <a:spLocks noGrp="1"/>
          </p:cNvSpPr>
          <p:nvPr>
            <p:ph type="body" idx="1"/>
          </p:nvPr>
        </p:nvSpPr>
        <p:spPr>
          <a:xfrm>
            <a:off x="685801" y="4343400"/>
            <a:ext cx="5486400" cy="4114800"/>
          </a:xfrm>
          <a:prstGeom prst="rect">
            <a:avLst/>
          </a:prstGeom>
          <a:noFill/>
          <a:ln>
            <a:noFill/>
          </a:ln>
        </p:spPr>
        <p:txBody>
          <a:bodyPr spcFirstLastPara="1" wrap="square" lIns="89600" tIns="89600" rIns="89600" bIns="89600" anchor="ctr" anchorCtr="0">
            <a:noAutofit/>
          </a:bodyPr>
          <a:lstStyle/>
          <a:p>
            <a:pPr marL="0" lvl="0" indent="0" rtl="0">
              <a:spcBef>
                <a:spcPts val="0"/>
              </a:spcBef>
              <a:spcAft>
                <a:spcPts val="0"/>
              </a:spcAft>
              <a:buNone/>
            </a:pPr>
            <a:endParaRPr sz="1400"/>
          </a:p>
        </p:txBody>
      </p:sp>
      <p:sp>
        <p:nvSpPr>
          <p:cNvPr id="478" name="Shape 478"/>
          <p:cNvSpPr txBox="1">
            <a:spLocks noGrp="1"/>
          </p:cNvSpPr>
          <p:nvPr>
            <p:ph type="sldNum" idx="12"/>
          </p:nvPr>
        </p:nvSpPr>
        <p:spPr>
          <a:xfrm>
            <a:off x="3884614" y="8685214"/>
            <a:ext cx="2971800" cy="457200"/>
          </a:xfrm>
          <a:prstGeom prst="rect">
            <a:avLst/>
          </a:prstGeom>
          <a:noFill/>
          <a:ln>
            <a:noFill/>
          </a:ln>
        </p:spPr>
        <p:txBody>
          <a:bodyPr spcFirstLastPara="1" wrap="square" lIns="89600" tIns="89600" rIns="89600" bIns="89600" anchor="ctr" anchorCtr="0">
            <a:noAutofit/>
          </a:bodyPr>
          <a:lstStyle/>
          <a:p>
            <a:pPr marL="0" lvl="0" indent="0" rtl="0">
              <a:spcBef>
                <a:spcPts val="0"/>
              </a:spcBef>
              <a:spcAft>
                <a:spcPts val="0"/>
              </a:spcAft>
              <a:buClr>
                <a:srgbClr val="000000"/>
              </a:buClr>
              <a:buFont typeface="Arial"/>
              <a:buNone/>
            </a:pPr>
            <a:fld id="{00000000-1234-1234-1234-123412341234}" type="slidenum">
              <a:rPr lang="en" sz="1400"/>
              <a:t>25</a:t>
            </a:fld>
            <a:endParaRPr sz="14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Shape 48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5" name="Shape 4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Shape 49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1" name="Shape 4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Shape 49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8" name="Shape 4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Shape 50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4" name="Shape 50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5" name="Shape 2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sz="14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Shape 51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2" name="Shape 5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Shape 51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8" name="Shape 5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nSpc>
                <a:spcPct val="115000"/>
              </a:lnSpc>
              <a:spcBef>
                <a:spcPts val="0"/>
              </a:spcBef>
              <a:spcAft>
                <a:spcPts val="160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Shape 52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7" name="Shape 5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Shape 53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4" name="Shape 5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Shape 53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0" name="Shape 5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8" name="Shape 5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Shape 55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4" name="Shape 5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Shape 56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5" name="Shape 5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Shape 57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1" name="Shape 5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0" name="Shape 2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sz="1400">
              <a:solidFill>
                <a:schemeClr val="dk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Shape 57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6" name="Shape 5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Shape 58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3" name="Shape 5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Shape 58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8" name="Shape 5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4" name="Shape 5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0" name="Shape 6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Shape 60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6" name="Shape 6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Shape 61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2" name="Shape 6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Shape 61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8" name="Shape 6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Shape 62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4" name="Shape 62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Shape 62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0" name="Shape 6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sz="1400">
              <a:solidFill>
                <a:schemeClr val="dk1"/>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Shape 63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6" name="Shape 63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Shape 64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2" name="Shape 6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Shape 64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7" name="Shape 6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Shape 65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5" name="Shape 65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Shape 66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3" name="Shape 6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Shape 67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1" name="Shape 6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Shape 68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1" name="Shape 6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Shape 68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9" name="Shape 6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Shape 69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5" name="Shape 6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Shape 70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3" name="Shape 7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3" name="Shape 25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sz="140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Shape 70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8" name="Shape 7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Shape 71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4" name="Shape 7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Shape 71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0" name="Shape 7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Shape 72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5" name="Shape 72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Shape 73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3" name="Shape 7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Shape 738"/>
          <p:cNvSpPr>
            <a:spLocks noGrp="1" noRot="1" noChangeAspect="1"/>
          </p:cNvSpPr>
          <p:nvPr>
            <p:ph type="sldImg" idx="2"/>
          </p:nvPr>
        </p:nvSpPr>
        <p:spPr>
          <a:xfrm>
            <a:off x="398329" y="685488"/>
            <a:ext cx="60612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9" name="Shape 739"/>
          <p:cNvSpPr txBox="1">
            <a:spLocks noGrp="1"/>
          </p:cNvSpPr>
          <p:nvPr>
            <p:ph type="body" idx="1"/>
          </p:nvPr>
        </p:nvSpPr>
        <p:spPr>
          <a:xfrm>
            <a:off x="685801" y="4343400"/>
            <a:ext cx="5486400" cy="4114800"/>
          </a:xfrm>
          <a:prstGeom prst="rect">
            <a:avLst/>
          </a:prstGeom>
          <a:noFill/>
          <a:ln>
            <a:noFill/>
          </a:ln>
        </p:spPr>
        <p:txBody>
          <a:bodyPr spcFirstLastPara="1" wrap="square" lIns="89600" tIns="89600" rIns="89600" bIns="89600" anchor="ctr" anchorCtr="0">
            <a:noAutofit/>
          </a:bodyPr>
          <a:lstStyle/>
          <a:p>
            <a:pPr marL="0" lvl="0" indent="0" rtl="0">
              <a:spcBef>
                <a:spcPts val="0"/>
              </a:spcBef>
              <a:spcAft>
                <a:spcPts val="0"/>
              </a:spcAft>
              <a:buNone/>
            </a:pPr>
            <a:endParaRPr sz="1400"/>
          </a:p>
        </p:txBody>
      </p:sp>
      <p:sp>
        <p:nvSpPr>
          <p:cNvPr id="740" name="Shape 740"/>
          <p:cNvSpPr txBox="1">
            <a:spLocks noGrp="1"/>
          </p:cNvSpPr>
          <p:nvPr>
            <p:ph type="sldNum" idx="12"/>
          </p:nvPr>
        </p:nvSpPr>
        <p:spPr>
          <a:xfrm>
            <a:off x="3884614" y="8685214"/>
            <a:ext cx="2971800" cy="457200"/>
          </a:xfrm>
          <a:prstGeom prst="rect">
            <a:avLst/>
          </a:prstGeom>
          <a:noFill/>
          <a:ln>
            <a:noFill/>
          </a:ln>
        </p:spPr>
        <p:txBody>
          <a:bodyPr spcFirstLastPara="1" wrap="square" lIns="89600" tIns="89600" rIns="89600" bIns="89600" anchor="ctr" anchorCtr="0">
            <a:noAutofit/>
          </a:bodyPr>
          <a:lstStyle/>
          <a:p>
            <a:pPr marL="0" lvl="0" indent="0" rtl="0">
              <a:spcBef>
                <a:spcPts val="0"/>
              </a:spcBef>
              <a:spcAft>
                <a:spcPts val="0"/>
              </a:spcAft>
              <a:buClr>
                <a:srgbClr val="000000"/>
              </a:buClr>
              <a:buFont typeface="Arial"/>
              <a:buNone/>
            </a:pPr>
            <a:fld id="{00000000-1234-1234-1234-123412341234}" type="slidenum">
              <a:rPr lang="en" sz="1400"/>
              <a:t>65</a:t>
            </a:fld>
            <a:endParaRPr sz="140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Shape 744"/>
          <p:cNvSpPr>
            <a:spLocks noGrp="1" noRot="1" noChangeAspect="1"/>
          </p:cNvSpPr>
          <p:nvPr>
            <p:ph type="sldImg" idx="2"/>
          </p:nvPr>
        </p:nvSpPr>
        <p:spPr>
          <a:xfrm>
            <a:off x="398329" y="685488"/>
            <a:ext cx="60612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5" name="Shape 745"/>
          <p:cNvSpPr txBox="1">
            <a:spLocks noGrp="1"/>
          </p:cNvSpPr>
          <p:nvPr>
            <p:ph type="body" idx="1"/>
          </p:nvPr>
        </p:nvSpPr>
        <p:spPr>
          <a:xfrm>
            <a:off x="685801" y="4343400"/>
            <a:ext cx="5486400" cy="4114800"/>
          </a:xfrm>
          <a:prstGeom prst="rect">
            <a:avLst/>
          </a:prstGeom>
          <a:noFill/>
          <a:ln>
            <a:noFill/>
          </a:ln>
        </p:spPr>
        <p:txBody>
          <a:bodyPr spcFirstLastPara="1" wrap="square" lIns="89600" tIns="89600" rIns="89600" bIns="89600" anchor="ctr" anchorCtr="0">
            <a:noAutofit/>
          </a:bodyPr>
          <a:lstStyle/>
          <a:p>
            <a:pPr marL="0" lvl="0" indent="0" rtl="0">
              <a:spcBef>
                <a:spcPts val="0"/>
              </a:spcBef>
              <a:spcAft>
                <a:spcPts val="0"/>
              </a:spcAft>
              <a:buNone/>
            </a:pPr>
            <a:endParaRPr sz="1400"/>
          </a:p>
        </p:txBody>
      </p:sp>
      <p:sp>
        <p:nvSpPr>
          <p:cNvPr id="746" name="Shape 746"/>
          <p:cNvSpPr txBox="1">
            <a:spLocks noGrp="1"/>
          </p:cNvSpPr>
          <p:nvPr>
            <p:ph type="sldNum" idx="12"/>
          </p:nvPr>
        </p:nvSpPr>
        <p:spPr>
          <a:xfrm>
            <a:off x="3884614" y="8685214"/>
            <a:ext cx="2971800" cy="457200"/>
          </a:xfrm>
          <a:prstGeom prst="rect">
            <a:avLst/>
          </a:prstGeom>
          <a:noFill/>
          <a:ln>
            <a:noFill/>
          </a:ln>
        </p:spPr>
        <p:txBody>
          <a:bodyPr spcFirstLastPara="1" wrap="square" lIns="89600" tIns="89600" rIns="89600" bIns="89600" anchor="ctr" anchorCtr="0">
            <a:noAutofit/>
          </a:bodyPr>
          <a:lstStyle/>
          <a:p>
            <a:pPr marL="0" lvl="0" indent="0" rtl="0">
              <a:spcBef>
                <a:spcPts val="0"/>
              </a:spcBef>
              <a:spcAft>
                <a:spcPts val="0"/>
              </a:spcAft>
              <a:buClr>
                <a:srgbClr val="000000"/>
              </a:buClr>
              <a:buFont typeface="Arial"/>
              <a:buNone/>
            </a:pPr>
            <a:fld id="{00000000-1234-1234-1234-123412341234}" type="slidenum">
              <a:rPr lang="en" sz="1400"/>
              <a:t>66</a:t>
            </a:fld>
            <a:endParaRPr sz="140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Shape 751"/>
          <p:cNvSpPr>
            <a:spLocks noGrp="1" noRot="1" noChangeAspect="1"/>
          </p:cNvSpPr>
          <p:nvPr>
            <p:ph type="sldImg" idx="2"/>
          </p:nvPr>
        </p:nvSpPr>
        <p:spPr>
          <a:xfrm>
            <a:off x="381309"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2" name="Shape 7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sz="140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Shape 759"/>
          <p:cNvSpPr>
            <a:spLocks noGrp="1" noRot="1" noChangeAspect="1"/>
          </p:cNvSpPr>
          <p:nvPr>
            <p:ph type="sldImg" idx="2"/>
          </p:nvPr>
        </p:nvSpPr>
        <p:spPr>
          <a:xfrm>
            <a:off x="398329" y="685488"/>
            <a:ext cx="60612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0" name="Shape 760"/>
          <p:cNvSpPr txBox="1">
            <a:spLocks noGrp="1"/>
          </p:cNvSpPr>
          <p:nvPr>
            <p:ph type="body" idx="1"/>
          </p:nvPr>
        </p:nvSpPr>
        <p:spPr>
          <a:xfrm>
            <a:off x="685801" y="4343400"/>
            <a:ext cx="5486400" cy="4114800"/>
          </a:xfrm>
          <a:prstGeom prst="rect">
            <a:avLst/>
          </a:prstGeom>
          <a:noFill/>
          <a:ln>
            <a:noFill/>
          </a:ln>
        </p:spPr>
        <p:txBody>
          <a:bodyPr spcFirstLastPara="1" wrap="square" lIns="89600" tIns="89600" rIns="89600" bIns="89600" anchor="ctr" anchorCtr="0">
            <a:noAutofit/>
          </a:bodyPr>
          <a:lstStyle/>
          <a:p>
            <a:pPr marL="0" lvl="0" indent="0" rtl="0">
              <a:spcBef>
                <a:spcPts val="0"/>
              </a:spcBef>
              <a:spcAft>
                <a:spcPts val="0"/>
              </a:spcAft>
              <a:buNone/>
            </a:pPr>
            <a:endParaRPr sz="1400"/>
          </a:p>
        </p:txBody>
      </p:sp>
      <p:sp>
        <p:nvSpPr>
          <p:cNvPr id="761" name="Shape 761"/>
          <p:cNvSpPr txBox="1">
            <a:spLocks noGrp="1"/>
          </p:cNvSpPr>
          <p:nvPr>
            <p:ph type="sldNum" idx="12"/>
          </p:nvPr>
        </p:nvSpPr>
        <p:spPr>
          <a:xfrm>
            <a:off x="3884614" y="8685214"/>
            <a:ext cx="2971800" cy="457200"/>
          </a:xfrm>
          <a:prstGeom prst="rect">
            <a:avLst/>
          </a:prstGeom>
          <a:noFill/>
          <a:ln>
            <a:noFill/>
          </a:ln>
        </p:spPr>
        <p:txBody>
          <a:bodyPr spcFirstLastPara="1" wrap="square" lIns="89600" tIns="89600" rIns="89600" bIns="89600" anchor="ctr" anchorCtr="0">
            <a:noAutofit/>
          </a:bodyPr>
          <a:lstStyle/>
          <a:p>
            <a:pPr marL="0" lvl="0" indent="0" rtl="0">
              <a:spcBef>
                <a:spcPts val="0"/>
              </a:spcBef>
              <a:spcAft>
                <a:spcPts val="0"/>
              </a:spcAft>
              <a:buClr>
                <a:srgbClr val="000000"/>
              </a:buClr>
              <a:buFont typeface="Arial"/>
              <a:buNone/>
            </a:pPr>
            <a:fld id="{00000000-1234-1234-1234-123412341234}" type="slidenum">
              <a:rPr lang="en" sz="1400"/>
              <a:t>68</a:t>
            </a:fld>
            <a:endParaRPr sz="140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Shape 76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6" name="Shape 7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Shape 2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1" name="Shape 2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9"/>
        <p:cNvGrpSpPr/>
        <p:nvPr/>
      </p:nvGrpSpPr>
      <p:grpSpPr>
        <a:xfrm>
          <a:off x="0" y="0"/>
          <a:ext cx="0" cy="0"/>
          <a:chOff x="0" y="0"/>
          <a:chExt cx="0" cy="0"/>
        </a:xfrm>
      </p:grpSpPr>
      <p:sp>
        <p:nvSpPr>
          <p:cNvPr id="60" name="Shape 60"/>
          <p:cNvSpPr/>
          <p:nvPr/>
        </p:nvSpPr>
        <p:spPr>
          <a:xfrm>
            <a:off x="8686800" y="4229100"/>
            <a:ext cx="457200" cy="914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1" name="Shape 61"/>
          <p:cNvSpPr/>
          <p:nvPr/>
        </p:nvSpPr>
        <p:spPr>
          <a:xfrm>
            <a:off x="8458200" y="4229100"/>
            <a:ext cx="228600" cy="914400"/>
          </a:xfrm>
          <a:prstGeom prst="rect">
            <a:avLst/>
          </a:prstGeom>
          <a:solidFill>
            <a:srgbClr val="6A809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2" name="Shape 62"/>
          <p:cNvSpPr/>
          <p:nvPr/>
        </p:nvSpPr>
        <p:spPr>
          <a:xfrm>
            <a:off x="914400" y="0"/>
            <a:ext cx="457200"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3" name="Shape 63"/>
          <p:cNvSpPr/>
          <p:nvPr/>
        </p:nvSpPr>
        <p:spPr>
          <a:xfrm>
            <a:off x="0" y="0"/>
            <a:ext cx="914400" cy="5143500"/>
          </a:xfrm>
          <a:prstGeom prst="rect">
            <a:avLst/>
          </a:prstGeom>
          <a:solidFill>
            <a:srgbClr val="6A809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4" name="Shape 64"/>
          <p:cNvSpPr/>
          <p:nvPr/>
        </p:nvSpPr>
        <p:spPr>
          <a:xfrm>
            <a:off x="0" y="4229100"/>
            <a:ext cx="9144000" cy="914400"/>
          </a:xfrm>
          <a:prstGeom prst="rect">
            <a:avLst/>
          </a:prstGeom>
          <a:solidFill>
            <a:srgbClr val="6A8093">
              <a:alpha val="4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65" name="Shape 65"/>
          <p:cNvCxnSpPr/>
          <p:nvPr/>
        </p:nvCxnSpPr>
        <p:spPr>
          <a:xfrm>
            <a:off x="8682231" y="4229100"/>
            <a:ext cx="0" cy="914400"/>
          </a:xfrm>
          <a:prstGeom prst="straightConnector1">
            <a:avLst/>
          </a:prstGeom>
          <a:noFill/>
          <a:ln w="19050" cap="flat" cmpd="sng">
            <a:solidFill>
              <a:schemeClr val="lt1"/>
            </a:solidFill>
            <a:prstDash val="solid"/>
            <a:miter lim="8000"/>
            <a:headEnd type="none" w="sm" len="sm"/>
            <a:tailEnd type="none" w="sm" len="sm"/>
          </a:ln>
        </p:spPr>
      </p:cxnSp>
      <p:sp>
        <p:nvSpPr>
          <p:cNvPr id="66" name="Shape 66"/>
          <p:cNvSpPr/>
          <p:nvPr/>
        </p:nvSpPr>
        <p:spPr>
          <a:xfrm>
            <a:off x="0" y="4232349"/>
            <a:ext cx="912300" cy="911400"/>
          </a:xfrm>
          <a:prstGeom prst="rect">
            <a:avLst/>
          </a:prstGeom>
          <a:solidFill>
            <a:srgbClr val="465562">
              <a:alpha val="7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67" name="Shape 67"/>
          <p:cNvCxnSpPr/>
          <p:nvPr/>
        </p:nvCxnSpPr>
        <p:spPr>
          <a:xfrm>
            <a:off x="914401" y="0"/>
            <a:ext cx="0" cy="5143500"/>
          </a:xfrm>
          <a:prstGeom prst="straightConnector1">
            <a:avLst/>
          </a:prstGeom>
          <a:noFill/>
          <a:ln w="19050" cap="flat" cmpd="sng">
            <a:solidFill>
              <a:schemeClr val="lt1"/>
            </a:solidFill>
            <a:prstDash val="solid"/>
            <a:miter lim="8000"/>
            <a:headEnd type="none" w="sm" len="sm"/>
            <a:tailEnd type="none" w="sm" len="sm"/>
          </a:ln>
        </p:spPr>
      </p:cxnSp>
      <p:cxnSp>
        <p:nvCxnSpPr>
          <p:cNvPr id="68" name="Shape 68"/>
          <p:cNvCxnSpPr/>
          <p:nvPr/>
        </p:nvCxnSpPr>
        <p:spPr>
          <a:xfrm>
            <a:off x="0" y="4223403"/>
            <a:ext cx="1371600" cy="0"/>
          </a:xfrm>
          <a:prstGeom prst="straightConnector1">
            <a:avLst/>
          </a:prstGeom>
          <a:noFill/>
          <a:ln w="19050" cap="flat" cmpd="sng">
            <a:solidFill>
              <a:schemeClr val="lt1"/>
            </a:solidFill>
            <a:prstDash val="solid"/>
            <a:miter lim="8000"/>
            <a:headEnd type="none" w="sm" len="sm"/>
            <a:tailEnd type="none" w="sm" len="sm"/>
          </a:ln>
        </p:spPr>
      </p:cxnSp>
      <p:sp>
        <p:nvSpPr>
          <p:cNvPr id="69" name="Shape 69"/>
          <p:cNvSpPr txBox="1">
            <a:spLocks noGrp="1"/>
          </p:cNvSpPr>
          <p:nvPr>
            <p:ph type="ctrTitle"/>
          </p:nvPr>
        </p:nvSpPr>
        <p:spPr>
          <a:xfrm>
            <a:off x="1821976" y="1200150"/>
            <a:ext cx="6248400" cy="20103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rgbClr val="343F49"/>
              </a:buClr>
              <a:buSzPts val="1100"/>
              <a:buFont typeface="Arial"/>
              <a:buNone/>
              <a:defRPr/>
            </a:lvl1pPr>
            <a:lvl2pPr marL="0" marR="0" lvl="1" indent="-69850" algn="l" rtl="0">
              <a:spcBef>
                <a:spcPts val="0"/>
              </a:spcBef>
              <a:spcAft>
                <a:spcPts val="0"/>
              </a:spcAft>
              <a:buSzPts val="1100"/>
              <a:buChar char="○"/>
              <a:defRPr/>
            </a:lvl2pPr>
            <a:lvl3pPr marL="0" marR="0" lvl="2" indent="-69850" algn="l" rtl="0">
              <a:spcBef>
                <a:spcPts val="0"/>
              </a:spcBef>
              <a:spcAft>
                <a:spcPts val="0"/>
              </a:spcAft>
              <a:buSzPts val="1100"/>
              <a:buChar char="■"/>
              <a:defRPr/>
            </a:lvl3pPr>
            <a:lvl4pPr marL="0" marR="0" lvl="3" indent="-69850" algn="l" rtl="0">
              <a:spcBef>
                <a:spcPts val="0"/>
              </a:spcBef>
              <a:spcAft>
                <a:spcPts val="0"/>
              </a:spcAft>
              <a:buSzPts val="1100"/>
              <a:buChar char="●"/>
              <a:defRPr/>
            </a:lvl4pPr>
            <a:lvl5pPr marL="0" marR="0" lvl="4" indent="-69850" algn="l" rtl="0">
              <a:spcBef>
                <a:spcPts val="0"/>
              </a:spcBef>
              <a:spcAft>
                <a:spcPts val="0"/>
              </a:spcAft>
              <a:buSzPts val="1100"/>
              <a:buChar char="○"/>
              <a:defRPr/>
            </a:lvl5pPr>
            <a:lvl6pPr marL="0" marR="0" lvl="5" indent="-69850" algn="l" rtl="0">
              <a:spcBef>
                <a:spcPts val="0"/>
              </a:spcBef>
              <a:spcAft>
                <a:spcPts val="0"/>
              </a:spcAft>
              <a:buSzPts val="1100"/>
              <a:buChar char="■"/>
              <a:defRPr/>
            </a:lvl6pPr>
            <a:lvl7pPr marL="0" marR="0" lvl="6" indent="-69850" algn="l" rtl="0">
              <a:spcBef>
                <a:spcPts val="0"/>
              </a:spcBef>
              <a:spcAft>
                <a:spcPts val="0"/>
              </a:spcAft>
              <a:buSzPts val="1100"/>
              <a:buChar char="●"/>
              <a:defRPr/>
            </a:lvl7pPr>
            <a:lvl8pPr marL="0" marR="0" lvl="7" indent="-69850" algn="l" rtl="0">
              <a:spcBef>
                <a:spcPts val="0"/>
              </a:spcBef>
              <a:spcAft>
                <a:spcPts val="0"/>
              </a:spcAft>
              <a:buSzPts val="1100"/>
              <a:buChar char="○"/>
              <a:defRPr/>
            </a:lvl8pPr>
            <a:lvl9pPr marL="0" marR="0" lvl="8" indent="-69850" algn="l" rtl="0">
              <a:spcBef>
                <a:spcPts val="0"/>
              </a:spcBef>
              <a:spcAft>
                <a:spcPts val="0"/>
              </a:spcAft>
              <a:buSzPts val="1100"/>
              <a:buChar char="■"/>
              <a:defRPr/>
            </a:lvl9pPr>
          </a:lstStyle>
          <a:p>
            <a:endParaRPr/>
          </a:p>
        </p:txBody>
      </p:sp>
      <p:sp>
        <p:nvSpPr>
          <p:cNvPr id="70" name="Shape 70"/>
          <p:cNvSpPr txBox="1">
            <a:spLocks noGrp="1"/>
          </p:cNvSpPr>
          <p:nvPr>
            <p:ph type="subTitle" idx="1"/>
          </p:nvPr>
        </p:nvSpPr>
        <p:spPr>
          <a:xfrm>
            <a:off x="1821976" y="3258686"/>
            <a:ext cx="5638800" cy="837000"/>
          </a:xfrm>
          <a:prstGeom prst="rect">
            <a:avLst/>
          </a:prstGeom>
          <a:noFill/>
          <a:ln>
            <a:noFill/>
          </a:ln>
        </p:spPr>
        <p:txBody>
          <a:bodyPr spcFirstLastPara="1" wrap="square" lIns="68575" tIns="68575" rIns="68575" bIns="68575" anchor="t" anchorCtr="0"/>
          <a:lstStyle>
            <a:lvl1pPr marL="0" marR="0" lvl="0" indent="0" algn="l" rtl="0">
              <a:lnSpc>
                <a:spcPct val="90000"/>
              </a:lnSpc>
              <a:spcBef>
                <a:spcPts val="0"/>
              </a:spcBef>
              <a:spcAft>
                <a:spcPts val="0"/>
              </a:spcAft>
              <a:buClr>
                <a:schemeClr val="dk1"/>
              </a:buClr>
              <a:buSzPts val="1100"/>
              <a:buFont typeface="Arial"/>
              <a:buNone/>
              <a:defRPr/>
            </a:lvl1pPr>
            <a:lvl2pPr marL="342900" marR="0" lvl="1" indent="0" algn="ctr" rtl="0">
              <a:lnSpc>
                <a:spcPct val="90000"/>
              </a:lnSpc>
              <a:spcBef>
                <a:spcPts val="500"/>
              </a:spcBef>
              <a:spcAft>
                <a:spcPts val="0"/>
              </a:spcAft>
              <a:buClr>
                <a:srgbClr val="A9AFB6"/>
              </a:buClr>
              <a:buSzPts val="1100"/>
              <a:buFont typeface="Arial"/>
              <a:buNone/>
              <a:defRPr/>
            </a:lvl2pPr>
            <a:lvl3pPr marL="685800" marR="0" lvl="2" indent="0" algn="ctr" rtl="0">
              <a:lnSpc>
                <a:spcPct val="90000"/>
              </a:lnSpc>
              <a:spcBef>
                <a:spcPts val="500"/>
              </a:spcBef>
              <a:spcAft>
                <a:spcPts val="0"/>
              </a:spcAft>
              <a:buClr>
                <a:srgbClr val="A9AFB6"/>
              </a:buClr>
              <a:buSzPts val="1100"/>
              <a:buFont typeface="Arial"/>
              <a:buNone/>
              <a:defRPr/>
            </a:lvl3pPr>
            <a:lvl4pPr marL="1028700" marR="0" lvl="3" indent="0" algn="ctr" rtl="0">
              <a:lnSpc>
                <a:spcPct val="90000"/>
              </a:lnSpc>
              <a:spcBef>
                <a:spcPts val="500"/>
              </a:spcBef>
              <a:spcAft>
                <a:spcPts val="0"/>
              </a:spcAft>
              <a:buClr>
                <a:srgbClr val="A9AFB6"/>
              </a:buClr>
              <a:buSzPts val="1100"/>
              <a:buFont typeface="Arial"/>
              <a:buNone/>
              <a:defRPr/>
            </a:lvl4pPr>
            <a:lvl5pPr marL="1371600" marR="0" lvl="4" indent="0" algn="ctr" rtl="0">
              <a:lnSpc>
                <a:spcPct val="90000"/>
              </a:lnSpc>
              <a:spcBef>
                <a:spcPts val="500"/>
              </a:spcBef>
              <a:spcAft>
                <a:spcPts val="0"/>
              </a:spcAft>
              <a:buClr>
                <a:srgbClr val="A9AFB6"/>
              </a:buClr>
              <a:buSzPts val="1100"/>
              <a:buFont typeface="Arial"/>
              <a:buNone/>
              <a:defRPr/>
            </a:lvl5pPr>
            <a:lvl6pPr marL="1714500" marR="0" lvl="5" indent="0" algn="ctr" rtl="0">
              <a:lnSpc>
                <a:spcPct val="90000"/>
              </a:lnSpc>
              <a:spcBef>
                <a:spcPts val="500"/>
              </a:spcBef>
              <a:spcAft>
                <a:spcPts val="0"/>
              </a:spcAft>
              <a:buClr>
                <a:srgbClr val="A9AFB6"/>
              </a:buClr>
              <a:buSzPts val="1100"/>
              <a:buFont typeface="Arial"/>
              <a:buNone/>
              <a:defRPr/>
            </a:lvl6pPr>
            <a:lvl7pPr marL="2057400" marR="0" lvl="6" indent="0" algn="ctr" rtl="0">
              <a:lnSpc>
                <a:spcPct val="90000"/>
              </a:lnSpc>
              <a:spcBef>
                <a:spcPts val="500"/>
              </a:spcBef>
              <a:spcAft>
                <a:spcPts val="0"/>
              </a:spcAft>
              <a:buClr>
                <a:srgbClr val="A9AFB6"/>
              </a:buClr>
              <a:buSzPts val="1100"/>
              <a:buFont typeface="Arial"/>
              <a:buNone/>
              <a:defRPr/>
            </a:lvl7pPr>
            <a:lvl8pPr marL="2400300" marR="0" lvl="7" indent="0" algn="ctr" rtl="0">
              <a:lnSpc>
                <a:spcPct val="90000"/>
              </a:lnSpc>
              <a:spcBef>
                <a:spcPts val="500"/>
              </a:spcBef>
              <a:spcAft>
                <a:spcPts val="0"/>
              </a:spcAft>
              <a:buClr>
                <a:srgbClr val="A9AFB6"/>
              </a:buClr>
              <a:buSzPts val="1100"/>
              <a:buFont typeface="Arial"/>
              <a:buNone/>
              <a:defRPr/>
            </a:lvl8pPr>
            <a:lvl9pPr marL="2743200" marR="0" lvl="8" indent="0" algn="ctr" rtl="0">
              <a:lnSpc>
                <a:spcPct val="90000"/>
              </a:lnSpc>
              <a:spcBef>
                <a:spcPts val="500"/>
              </a:spcBef>
              <a:spcAft>
                <a:spcPts val="0"/>
              </a:spcAft>
              <a:buClr>
                <a:srgbClr val="A9AFB6"/>
              </a:buClr>
              <a:buSzPts val="1100"/>
              <a:buFont typeface="Arial"/>
              <a:buNone/>
              <a:defRPr/>
            </a:lvl9pPr>
          </a:lstStyle>
          <a:p>
            <a:endParaRPr/>
          </a:p>
        </p:txBody>
      </p:sp>
      <p:sp>
        <p:nvSpPr>
          <p:cNvPr id="71" name="Shape 71"/>
          <p:cNvSpPr txBox="1">
            <a:spLocks noGrp="1"/>
          </p:cNvSpPr>
          <p:nvPr>
            <p:ph type="dt" idx="10"/>
          </p:nvPr>
        </p:nvSpPr>
        <p:spPr>
          <a:xfrm>
            <a:off x="3886200" y="4767263"/>
            <a:ext cx="914400" cy="273900"/>
          </a:xfrm>
          <a:prstGeom prst="rect">
            <a:avLst/>
          </a:prstGeom>
          <a:noFill/>
          <a:ln>
            <a:noFill/>
          </a:ln>
        </p:spPr>
        <p:txBody>
          <a:bodyPr spcFirstLastPara="1" wrap="square" lIns="68575" tIns="68575" rIns="68575" bIns="68575" anchor="ctr" anchorCtr="0"/>
          <a:lstStyle>
            <a:lvl1pPr marL="0" marR="0" lvl="0" indent="-69850" algn="l" rtl="0">
              <a:spcBef>
                <a:spcPts val="0"/>
              </a:spcBef>
              <a:spcAft>
                <a:spcPts val="0"/>
              </a:spcAft>
              <a:buSzPts val="1100"/>
              <a:buChar char="●"/>
              <a:defRPr/>
            </a:lvl1pPr>
            <a:lvl2pPr marL="342900" marR="0" lvl="1" indent="-69850" algn="l" rtl="0">
              <a:spcBef>
                <a:spcPts val="0"/>
              </a:spcBef>
              <a:spcAft>
                <a:spcPts val="0"/>
              </a:spcAft>
              <a:buSzPts val="1100"/>
              <a:buChar char="○"/>
              <a:defRPr/>
            </a:lvl2pPr>
            <a:lvl3pPr marL="685800" marR="0" lvl="2" indent="-69850" algn="l" rtl="0">
              <a:spcBef>
                <a:spcPts val="0"/>
              </a:spcBef>
              <a:spcAft>
                <a:spcPts val="0"/>
              </a:spcAft>
              <a:buSzPts val="1100"/>
              <a:buChar char="■"/>
              <a:defRPr/>
            </a:lvl3pPr>
            <a:lvl4pPr marL="1028700" marR="0" lvl="3" indent="-69850" algn="l" rtl="0">
              <a:spcBef>
                <a:spcPts val="0"/>
              </a:spcBef>
              <a:spcAft>
                <a:spcPts val="0"/>
              </a:spcAft>
              <a:buSzPts val="1100"/>
              <a:buChar char="●"/>
              <a:defRPr/>
            </a:lvl4pPr>
            <a:lvl5pPr marL="1371600" marR="0" lvl="4" indent="-69850" algn="l" rtl="0">
              <a:spcBef>
                <a:spcPts val="0"/>
              </a:spcBef>
              <a:spcAft>
                <a:spcPts val="0"/>
              </a:spcAft>
              <a:buSzPts val="1100"/>
              <a:buChar char="○"/>
              <a:defRPr/>
            </a:lvl5pPr>
            <a:lvl6pPr marL="1714500" marR="0" lvl="5" indent="-69850" algn="l" rtl="0">
              <a:spcBef>
                <a:spcPts val="0"/>
              </a:spcBef>
              <a:spcAft>
                <a:spcPts val="0"/>
              </a:spcAft>
              <a:buSzPts val="1100"/>
              <a:buChar char="■"/>
              <a:defRPr/>
            </a:lvl6pPr>
            <a:lvl7pPr marL="2057400" marR="0" lvl="6" indent="-69850" algn="l" rtl="0">
              <a:spcBef>
                <a:spcPts val="0"/>
              </a:spcBef>
              <a:spcAft>
                <a:spcPts val="0"/>
              </a:spcAft>
              <a:buSzPts val="1100"/>
              <a:buChar char="●"/>
              <a:defRPr/>
            </a:lvl7pPr>
            <a:lvl8pPr marL="2400300" marR="0" lvl="7" indent="-69850" algn="l" rtl="0">
              <a:spcBef>
                <a:spcPts val="0"/>
              </a:spcBef>
              <a:spcAft>
                <a:spcPts val="0"/>
              </a:spcAft>
              <a:buSzPts val="1100"/>
              <a:buChar char="○"/>
              <a:defRPr/>
            </a:lvl8pPr>
            <a:lvl9pPr marL="2743200" marR="0" lvl="8" indent="-69850" algn="l" rtl="0">
              <a:spcBef>
                <a:spcPts val="0"/>
              </a:spcBef>
              <a:spcAft>
                <a:spcPts val="0"/>
              </a:spcAft>
              <a:buSzPts val="1100"/>
              <a:buChar char="■"/>
              <a:defRPr/>
            </a:lvl9pPr>
          </a:lstStyle>
          <a:p>
            <a:endParaRPr/>
          </a:p>
        </p:txBody>
      </p:sp>
      <p:sp>
        <p:nvSpPr>
          <p:cNvPr id="72" name="Shape 72"/>
          <p:cNvSpPr txBox="1">
            <a:spLocks noGrp="1"/>
          </p:cNvSpPr>
          <p:nvPr>
            <p:ph type="ftr" idx="11"/>
          </p:nvPr>
        </p:nvSpPr>
        <p:spPr>
          <a:xfrm>
            <a:off x="4948238" y="4767263"/>
            <a:ext cx="2981400" cy="273900"/>
          </a:xfrm>
          <a:prstGeom prst="rect">
            <a:avLst/>
          </a:prstGeom>
          <a:noFill/>
          <a:ln>
            <a:noFill/>
          </a:ln>
        </p:spPr>
        <p:txBody>
          <a:bodyPr spcFirstLastPara="1" wrap="square" lIns="68575" tIns="68575" rIns="68575" bIns="68575" anchor="ctr" anchorCtr="0"/>
          <a:lstStyle>
            <a:lvl1pPr marL="0" marR="0" lvl="0" indent="-69850" algn="ctr" rtl="0">
              <a:spcBef>
                <a:spcPts val="0"/>
              </a:spcBef>
              <a:spcAft>
                <a:spcPts val="0"/>
              </a:spcAft>
              <a:buSzPts val="1100"/>
              <a:buChar char="●"/>
              <a:defRPr/>
            </a:lvl1pPr>
            <a:lvl2pPr marL="342900" marR="0" lvl="1" indent="-69850" algn="l" rtl="0">
              <a:spcBef>
                <a:spcPts val="0"/>
              </a:spcBef>
              <a:spcAft>
                <a:spcPts val="0"/>
              </a:spcAft>
              <a:buSzPts val="1100"/>
              <a:buChar char="○"/>
              <a:defRPr/>
            </a:lvl2pPr>
            <a:lvl3pPr marL="685800" marR="0" lvl="2" indent="-69850" algn="l" rtl="0">
              <a:spcBef>
                <a:spcPts val="0"/>
              </a:spcBef>
              <a:spcAft>
                <a:spcPts val="0"/>
              </a:spcAft>
              <a:buSzPts val="1100"/>
              <a:buChar char="■"/>
              <a:defRPr/>
            </a:lvl3pPr>
            <a:lvl4pPr marL="1028700" marR="0" lvl="3" indent="-69850" algn="l" rtl="0">
              <a:spcBef>
                <a:spcPts val="0"/>
              </a:spcBef>
              <a:spcAft>
                <a:spcPts val="0"/>
              </a:spcAft>
              <a:buSzPts val="1100"/>
              <a:buChar char="●"/>
              <a:defRPr/>
            </a:lvl4pPr>
            <a:lvl5pPr marL="1371600" marR="0" lvl="4" indent="-69850" algn="l" rtl="0">
              <a:spcBef>
                <a:spcPts val="0"/>
              </a:spcBef>
              <a:spcAft>
                <a:spcPts val="0"/>
              </a:spcAft>
              <a:buSzPts val="1100"/>
              <a:buChar char="○"/>
              <a:defRPr/>
            </a:lvl5pPr>
            <a:lvl6pPr marL="1714500" marR="0" lvl="5" indent="-69850" algn="l" rtl="0">
              <a:spcBef>
                <a:spcPts val="0"/>
              </a:spcBef>
              <a:spcAft>
                <a:spcPts val="0"/>
              </a:spcAft>
              <a:buSzPts val="1100"/>
              <a:buChar char="■"/>
              <a:defRPr/>
            </a:lvl6pPr>
            <a:lvl7pPr marL="2057400" marR="0" lvl="6" indent="-69850" algn="l" rtl="0">
              <a:spcBef>
                <a:spcPts val="0"/>
              </a:spcBef>
              <a:spcAft>
                <a:spcPts val="0"/>
              </a:spcAft>
              <a:buSzPts val="1100"/>
              <a:buChar char="●"/>
              <a:defRPr/>
            </a:lvl7pPr>
            <a:lvl8pPr marL="2400300" marR="0" lvl="7" indent="-69850" algn="l" rtl="0">
              <a:spcBef>
                <a:spcPts val="0"/>
              </a:spcBef>
              <a:spcAft>
                <a:spcPts val="0"/>
              </a:spcAft>
              <a:buSzPts val="1100"/>
              <a:buChar char="○"/>
              <a:defRPr/>
            </a:lvl8pPr>
            <a:lvl9pPr marL="2743200" marR="0" lvl="8" indent="-69850" algn="l" rtl="0">
              <a:spcBef>
                <a:spcPts val="0"/>
              </a:spcBef>
              <a:spcAft>
                <a:spcPts val="0"/>
              </a:spcAft>
              <a:buSzPts val="1100"/>
              <a:buChar char="■"/>
              <a:defRPr/>
            </a:lvl9pPr>
          </a:lstStyle>
          <a:p>
            <a:endParaRPr/>
          </a:p>
        </p:txBody>
      </p:sp>
      <p:sp>
        <p:nvSpPr>
          <p:cNvPr id="73" name="Shape 73"/>
          <p:cNvSpPr txBox="1">
            <a:spLocks noGrp="1"/>
          </p:cNvSpPr>
          <p:nvPr>
            <p:ph type="sldNum" idx="12"/>
          </p:nvPr>
        </p:nvSpPr>
        <p:spPr>
          <a:xfrm>
            <a:off x="8077201" y="4767263"/>
            <a:ext cx="4572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0" marR="0" lvl="1" indent="0" algn="r" rtl="0">
              <a:spcBef>
                <a:spcPts val="0"/>
              </a:spcBef>
              <a:buNone/>
              <a:defRPr sz="900" b="0" i="0" u="none" strike="noStrike" cap="none">
                <a:solidFill>
                  <a:schemeClr val="lt1"/>
                </a:solidFill>
                <a:latin typeface="Arial"/>
                <a:ea typeface="Arial"/>
                <a:cs typeface="Arial"/>
                <a:sym typeface="Arial"/>
              </a:defRPr>
            </a:lvl2pPr>
            <a:lvl3pPr marL="0" marR="0" lvl="2" indent="0" algn="r" rtl="0">
              <a:spcBef>
                <a:spcPts val="0"/>
              </a:spcBef>
              <a:buNone/>
              <a:defRPr sz="900" b="0" i="0" u="none" strike="noStrike" cap="none">
                <a:solidFill>
                  <a:schemeClr val="lt1"/>
                </a:solidFill>
                <a:latin typeface="Arial"/>
                <a:ea typeface="Arial"/>
                <a:cs typeface="Arial"/>
                <a:sym typeface="Arial"/>
              </a:defRPr>
            </a:lvl3pPr>
            <a:lvl4pPr marL="0" marR="0" lvl="3" indent="0" algn="r" rtl="0">
              <a:spcBef>
                <a:spcPts val="0"/>
              </a:spcBef>
              <a:buNone/>
              <a:defRPr sz="900" b="0" i="0" u="none" strike="noStrike" cap="none">
                <a:solidFill>
                  <a:schemeClr val="lt1"/>
                </a:solidFill>
                <a:latin typeface="Arial"/>
                <a:ea typeface="Arial"/>
                <a:cs typeface="Arial"/>
                <a:sym typeface="Arial"/>
              </a:defRPr>
            </a:lvl4pPr>
            <a:lvl5pPr marL="0" marR="0" lvl="4" indent="0" algn="r" rtl="0">
              <a:spcBef>
                <a:spcPts val="0"/>
              </a:spcBef>
              <a:buNone/>
              <a:defRPr sz="900" b="0" i="0" u="none" strike="noStrike" cap="none">
                <a:solidFill>
                  <a:schemeClr val="lt1"/>
                </a:solidFill>
                <a:latin typeface="Arial"/>
                <a:ea typeface="Arial"/>
                <a:cs typeface="Arial"/>
                <a:sym typeface="Arial"/>
              </a:defRPr>
            </a:lvl5pPr>
            <a:lvl6pPr marL="0" marR="0" lvl="5" indent="0" algn="r" rtl="0">
              <a:spcBef>
                <a:spcPts val="0"/>
              </a:spcBef>
              <a:buNone/>
              <a:defRPr sz="900" b="0" i="0" u="none" strike="noStrike" cap="none">
                <a:solidFill>
                  <a:schemeClr val="lt1"/>
                </a:solidFill>
                <a:latin typeface="Arial"/>
                <a:ea typeface="Arial"/>
                <a:cs typeface="Arial"/>
                <a:sym typeface="Arial"/>
              </a:defRPr>
            </a:lvl6pPr>
            <a:lvl7pPr marL="0" marR="0" lvl="6" indent="0" algn="r" rtl="0">
              <a:spcBef>
                <a:spcPts val="0"/>
              </a:spcBef>
              <a:buNone/>
              <a:defRPr sz="900" b="0" i="0" u="none" strike="noStrike" cap="none">
                <a:solidFill>
                  <a:schemeClr val="lt1"/>
                </a:solidFill>
                <a:latin typeface="Arial"/>
                <a:ea typeface="Arial"/>
                <a:cs typeface="Arial"/>
                <a:sym typeface="Arial"/>
              </a:defRPr>
            </a:lvl7pPr>
            <a:lvl8pPr marL="0" marR="0" lvl="7" indent="0" algn="r" rtl="0">
              <a:spcBef>
                <a:spcPts val="0"/>
              </a:spcBef>
              <a:buNone/>
              <a:defRPr sz="900" b="0" i="0" u="none" strike="noStrike" cap="none">
                <a:solidFill>
                  <a:schemeClr val="lt1"/>
                </a:solidFill>
                <a:latin typeface="Arial"/>
                <a:ea typeface="Arial"/>
                <a:cs typeface="Arial"/>
                <a:sym typeface="Arial"/>
              </a:defRPr>
            </a:lvl8pPr>
            <a:lvl9pPr marL="0" marR="0" lvl="8" indent="0" algn="r" rtl="0">
              <a:spcBef>
                <a:spcPts val="0"/>
              </a:spcBef>
              <a:buNone/>
              <a:defRPr sz="900" b="0" i="0" u="none" strike="noStrike" cap="none">
                <a:solidFill>
                  <a:schemeClr val="lt1"/>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1195388" y="133350"/>
            <a:ext cx="7338900" cy="930000"/>
          </a:xfrm>
          <a:prstGeom prst="rect">
            <a:avLst/>
          </a:prstGeom>
          <a:noFill/>
          <a:ln>
            <a:noFill/>
          </a:ln>
        </p:spPr>
        <p:txBody>
          <a:bodyPr spcFirstLastPara="1" wrap="square" lIns="68575" tIns="68575" rIns="68575" bIns="68575" anchor="b" anchorCtr="0"/>
          <a:lstStyle>
            <a:lvl1pPr lvl="0" algn="l" rtl="0">
              <a:lnSpc>
                <a:spcPct val="90000"/>
              </a:lnSpc>
              <a:spcBef>
                <a:spcPts val="0"/>
              </a:spcBef>
              <a:spcAft>
                <a:spcPts val="0"/>
              </a:spcAft>
              <a:buClr>
                <a:srgbClr val="343F49"/>
              </a:buClr>
              <a:buSzPts val="1100"/>
              <a:buNone/>
              <a:defRPr/>
            </a:lvl1pPr>
            <a:lvl2pPr lvl="1" rtl="0">
              <a:spcBef>
                <a:spcPts val="0"/>
              </a:spcBef>
              <a:spcAft>
                <a:spcPts val="0"/>
              </a:spcAft>
              <a:buSzPts val="1100"/>
              <a:buChar char="○"/>
              <a:defRPr/>
            </a:lvl2pPr>
            <a:lvl3pPr lvl="2" rtl="0">
              <a:spcBef>
                <a:spcPts val="0"/>
              </a:spcBef>
              <a:spcAft>
                <a:spcPts val="0"/>
              </a:spcAft>
              <a:buSzPts val="1100"/>
              <a:buChar char="■"/>
              <a:defRPr/>
            </a:lvl3pPr>
            <a:lvl4pPr lvl="3" rtl="0">
              <a:spcBef>
                <a:spcPts val="0"/>
              </a:spcBef>
              <a:spcAft>
                <a:spcPts val="0"/>
              </a:spcAft>
              <a:buSzPts val="1100"/>
              <a:buChar char="●"/>
              <a:defRPr/>
            </a:lvl4pPr>
            <a:lvl5pPr lvl="4" rtl="0">
              <a:spcBef>
                <a:spcPts val="0"/>
              </a:spcBef>
              <a:spcAft>
                <a:spcPts val="0"/>
              </a:spcAft>
              <a:buSzPts val="1100"/>
              <a:buChar char="○"/>
              <a:defRPr/>
            </a:lvl5pPr>
            <a:lvl6pPr lvl="5" rtl="0">
              <a:spcBef>
                <a:spcPts val="0"/>
              </a:spcBef>
              <a:spcAft>
                <a:spcPts val="0"/>
              </a:spcAft>
              <a:buSzPts val="1100"/>
              <a:buChar char="■"/>
              <a:defRPr/>
            </a:lvl6pPr>
            <a:lvl7pPr lvl="6" rtl="0">
              <a:spcBef>
                <a:spcPts val="0"/>
              </a:spcBef>
              <a:spcAft>
                <a:spcPts val="0"/>
              </a:spcAft>
              <a:buSzPts val="1100"/>
              <a:buChar char="●"/>
              <a:defRPr/>
            </a:lvl7pPr>
            <a:lvl8pPr lvl="7" rtl="0">
              <a:spcBef>
                <a:spcPts val="0"/>
              </a:spcBef>
              <a:spcAft>
                <a:spcPts val="0"/>
              </a:spcAft>
              <a:buSzPts val="1100"/>
              <a:buChar char="○"/>
              <a:defRPr/>
            </a:lvl8pPr>
            <a:lvl9pPr lvl="8" rtl="0">
              <a:spcBef>
                <a:spcPts val="0"/>
              </a:spcBef>
              <a:spcAft>
                <a:spcPts val="0"/>
              </a:spcAft>
              <a:buSzPts val="1100"/>
              <a:buChar char="■"/>
              <a:defRPr/>
            </a:lvl9pPr>
          </a:lstStyle>
          <a:p>
            <a:endParaRPr/>
          </a:p>
        </p:txBody>
      </p:sp>
      <p:sp>
        <p:nvSpPr>
          <p:cNvPr id="76" name="Shape 76"/>
          <p:cNvSpPr txBox="1">
            <a:spLocks noGrp="1"/>
          </p:cNvSpPr>
          <p:nvPr>
            <p:ph type="body" idx="1"/>
          </p:nvPr>
        </p:nvSpPr>
        <p:spPr>
          <a:xfrm>
            <a:off x="1195388" y="1200150"/>
            <a:ext cx="7338900" cy="3429000"/>
          </a:xfrm>
          <a:prstGeom prst="rect">
            <a:avLst/>
          </a:prstGeom>
          <a:noFill/>
          <a:ln>
            <a:noFill/>
          </a:ln>
        </p:spPr>
        <p:txBody>
          <a:bodyPr spcFirstLastPara="1" wrap="square" lIns="68575" tIns="68575" rIns="68575" bIns="68575" anchor="t" anchorCtr="0"/>
          <a:lstStyle>
            <a:lvl1pPr marL="457200" lvl="0" indent="-298450" rtl="0">
              <a:spcBef>
                <a:spcPts val="1100"/>
              </a:spcBef>
              <a:spcAft>
                <a:spcPts val="0"/>
              </a:spcAft>
              <a:buSzPts val="1100"/>
              <a:buChar char="›"/>
              <a:defRPr/>
            </a:lvl1pPr>
            <a:lvl2pPr marL="914400" lvl="1" indent="-298450" rtl="0">
              <a:spcBef>
                <a:spcPts val="500"/>
              </a:spcBef>
              <a:spcAft>
                <a:spcPts val="0"/>
              </a:spcAft>
              <a:buSzPts val="1100"/>
              <a:buChar char="–"/>
              <a:defRPr/>
            </a:lvl2pPr>
            <a:lvl3pPr marL="1371600" lvl="2" indent="-298450" rtl="0">
              <a:spcBef>
                <a:spcPts val="500"/>
              </a:spcBef>
              <a:spcAft>
                <a:spcPts val="0"/>
              </a:spcAft>
              <a:buSzPts val="1100"/>
              <a:buChar char="›"/>
              <a:defRPr/>
            </a:lvl3pPr>
            <a:lvl4pPr marL="1828800" lvl="3" indent="-298450" rtl="0">
              <a:spcBef>
                <a:spcPts val="500"/>
              </a:spcBef>
              <a:spcAft>
                <a:spcPts val="0"/>
              </a:spcAft>
              <a:buSzPts val="1100"/>
              <a:buChar char="–"/>
              <a:defRPr/>
            </a:lvl4pPr>
            <a:lvl5pPr marL="2286000" lvl="4" indent="-298450" rtl="0">
              <a:spcBef>
                <a:spcPts val="500"/>
              </a:spcBef>
              <a:spcAft>
                <a:spcPts val="0"/>
              </a:spcAft>
              <a:buSzPts val="1100"/>
              <a:buChar char="›"/>
              <a:defRPr/>
            </a:lvl5pPr>
            <a:lvl6pPr marL="2743200" lvl="5" indent="-298450" rtl="0">
              <a:spcBef>
                <a:spcPts val="500"/>
              </a:spcBef>
              <a:spcAft>
                <a:spcPts val="0"/>
              </a:spcAft>
              <a:buSzPts val="1100"/>
              <a:buChar char="–"/>
              <a:defRPr/>
            </a:lvl6pPr>
            <a:lvl7pPr marL="3200400" lvl="6" indent="-298450" rtl="0">
              <a:spcBef>
                <a:spcPts val="500"/>
              </a:spcBef>
              <a:spcAft>
                <a:spcPts val="0"/>
              </a:spcAft>
              <a:buSzPts val="1100"/>
              <a:buChar char="›"/>
              <a:defRPr/>
            </a:lvl7pPr>
            <a:lvl8pPr marL="3657600" lvl="7" indent="-298450" rtl="0">
              <a:spcBef>
                <a:spcPts val="500"/>
              </a:spcBef>
              <a:spcAft>
                <a:spcPts val="0"/>
              </a:spcAft>
              <a:buSzPts val="1100"/>
              <a:buChar char="–"/>
              <a:defRPr/>
            </a:lvl8pPr>
            <a:lvl9pPr marL="4114800" lvl="8" indent="-298450" rtl="0">
              <a:spcBef>
                <a:spcPts val="500"/>
              </a:spcBef>
              <a:spcAft>
                <a:spcPts val="0"/>
              </a:spcAft>
              <a:buSzPts val="1100"/>
              <a:buChar char="›"/>
              <a:defRPr/>
            </a:lvl9pPr>
          </a:lstStyle>
          <a:p>
            <a:endParaRPr/>
          </a:p>
        </p:txBody>
      </p:sp>
      <p:sp>
        <p:nvSpPr>
          <p:cNvPr id="77" name="Shape 77"/>
          <p:cNvSpPr txBox="1">
            <a:spLocks noGrp="1"/>
          </p:cNvSpPr>
          <p:nvPr>
            <p:ph type="dt" idx="10"/>
          </p:nvPr>
        </p:nvSpPr>
        <p:spPr>
          <a:xfrm>
            <a:off x="3886200" y="4767263"/>
            <a:ext cx="914400" cy="273900"/>
          </a:xfrm>
          <a:prstGeom prst="rect">
            <a:avLst/>
          </a:prstGeom>
          <a:noFill/>
          <a:ln>
            <a:noFill/>
          </a:ln>
        </p:spPr>
        <p:txBody>
          <a:bodyPr spcFirstLastPara="1" wrap="square" lIns="68575" tIns="68575" rIns="68575" bIns="68575" anchor="ctr" anchorCtr="0"/>
          <a:lstStyle>
            <a:lvl1pPr marL="0" marR="0" lvl="0" indent="-69850" algn="l" rtl="0">
              <a:spcBef>
                <a:spcPts val="0"/>
              </a:spcBef>
              <a:spcAft>
                <a:spcPts val="0"/>
              </a:spcAft>
              <a:buSzPts val="1100"/>
              <a:buChar char="●"/>
              <a:defRPr/>
            </a:lvl1pPr>
            <a:lvl2pPr marL="342900" marR="0" lvl="1" indent="-69850" algn="l" rtl="0">
              <a:spcBef>
                <a:spcPts val="0"/>
              </a:spcBef>
              <a:spcAft>
                <a:spcPts val="0"/>
              </a:spcAft>
              <a:buSzPts val="1100"/>
              <a:buChar char="○"/>
              <a:defRPr/>
            </a:lvl2pPr>
            <a:lvl3pPr marL="685800" marR="0" lvl="2" indent="-69850" algn="l" rtl="0">
              <a:spcBef>
                <a:spcPts val="0"/>
              </a:spcBef>
              <a:spcAft>
                <a:spcPts val="0"/>
              </a:spcAft>
              <a:buSzPts val="1100"/>
              <a:buChar char="■"/>
              <a:defRPr/>
            </a:lvl3pPr>
            <a:lvl4pPr marL="1028700" marR="0" lvl="3" indent="-69850" algn="l" rtl="0">
              <a:spcBef>
                <a:spcPts val="0"/>
              </a:spcBef>
              <a:spcAft>
                <a:spcPts val="0"/>
              </a:spcAft>
              <a:buSzPts val="1100"/>
              <a:buChar char="●"/>
              <a:defRPr/>
            </a:lvl4pPr>
            <a:lvl5pPr marL="1371600" marR="0" lvl="4" indent="-69850" algn="l" rtl="0">
              <a:spcBef>
                <a:spcPts val="0"/>
              </a:spcBef>
              <a:spcAft>
                <a:spcPts val="0"/>
              </a:spcAft>
              <a:buSzPts val="1100"/>
              <a:buChar char="○"/>
              <a:defRPr/>
            </a:lvl5pPr>
            <a:lvl6pPr marL="1714500" marR="0" lvl="5" indent="-69850" algn="l" rtl="0">
              <a:spcBef>
                <a:spcPts val="0"/>
              </a:spcBef>
              <a:spcAft>
                <a:spcPts val="0"/>
              </a:spcAft>
              <a:buSzPts val="1100"/>
              <a:buChar char="■"/>
              <a:defRPr/>
            </a:lvl6pPr>
            <a:lvl7pPr marL="2057400" marR="0" lvl="6" indent="-69850" algn="l" rtl="0">
              <a:spcBef>
                <a:spcPts val="0"/>
              </a:spcBef>
              <a:spcAft>
                <a:spcPts val="0"/>
              </a:spcAft>
              <a:buSzPts val="1100"/>
              <a:buChar char="●"/>
              <a:defRPr/>
            </a:lvl7pPr>
            <a:lvl8pPr marL="2400300" marR="0" lvl="7" indent="-69850" algn="l" rtl="0">
              <a:spcBef>
                <a:spcPts val="0"/>
              </a:spcBef>
              <a:spcAft>
                <a:spcPts val="0"/>
              </a:spcAft>
              <a:buSzPts val="1100"/>
              <a:buChar char="○"/>
              <a:defRPr/>
            </a:lvl8pPr>
            <a:lvl9pPr marL="2743200" marR="0" lvl="8" indent="-69850" algn="l" rtl="0">
              <a:spcBef>
                <a:spcPts val="0"/>
              </a:spcBef>
              <a:spcAft>
                <a:spcPts val="0"/>
              </a:spcAft>
              <a:buSzPts val="1100"/>
              <a:buChar char="■"/>
              <a:defRPr/>
            </a:lvl9pPr>
          </a:lstStyle>
          <a:p>
            <a:endParaRPr/>
          </a:p>
        </p:txBody>
      </p:sp>
      <p:sp>
        <p:nvSpPr>
          <p:cNvPr id="78" name="Shape 78"/>
          <p:cNvSpPr txBox="1">
            <a:spLocks noGrp="1"/>
          </p:cNvSpPr>
          <p:nvPr>
            <p:ph type="ftr" idx="11"/>
          </p:nvPr>
        </p:nvSpPr>
        <p:spPr>
          <a:xfrm>
            <a:off x="4948238" y="4767263"/>
            <a:ext cx="2981400" cy="273900"/>
          </a:xfrm>
          <a:prstGeom prst="rect">
            <a:avLst/>
          </a:prstGeom>
          <a:noFill/>
          <a:ln>
            <a:noFill/>
          </a:ln>
        </p:spPr>
        <p:txBody>
          <a:bodyPr spcFirstLastPara="1" wrap="square" lIns="68575" tIns="68575" rIns="68575" bIns="68575" anchor="ctr" anchorCtr="0"/>
          <a:lstStyle>
            <a:lvl1pPr marL="0" marR="0" lvl="0" indent="-69850" algn="ctr" rtl="0">
              <a:spcBef>
                <a:spcPts val="0"/>
              </a:spcBef>
              <a:spcAft>
                <a:spcPts val="0"/>
              </a:spcAft>
              <a:buSzPts val="1100"/>
              <a:buChar char="●"/>
              <a:defRPr/>
            </a:lvl1pPr>
            <a:lvl2pPr marL="342900" marR="0" lvl="1" indent="-69850" algn="l" rtl="0">
              <a:spcBef>
                <a:spcPts val="0"/>
              </a:spcBef>
              <a:spcAft>
                <a:spcPts val="0"/>
              </a:spcAft>
              <a:buSzPts val="1100"/>
              <a:buChar char="○"/>
              <a:defRPr/>
            </a:lvl2pPr>
            <a:lvl3pPr marL="685800" marR="0" lvl="2" indent="-69850" algn="l" rtl="0">
              <a:spcBef>
                <a:spcPts val="0"/>
              </a:spcBef>
              <a:spcAft>
                <a:spcPts val="0"/>
              </a:spcAft>
              <a:buSzPts val="1100"/>
              <a:buChar char="■"/>
              <a:defRPr/>
            </a:lvl3pPr>
            <a:lvl4pPr marL="1028700" marR="0" lvl="3" indent="-69850" algn="l" rtl="0">
              <a:spcBef>
                <a:spcPts val="0"/>
              </a:spcBef>
              <a:spcAft>
                <a:spcPts val="0"/>
              </a:spcAft>
              <a:buSzPts val="1100"/>
              <a:buChar char="●"/>
              <a:defRPr/>
            </a:lvl4pPr>
            <a:lvl5pPr marL="1371600" marR="0" lvl="4" indent="-69850" algn="l" rtl="0">
              <a:spcBef>
                <a:spcPts val="0"/>
              </a:spcBef>
              <a:spcAft>
                <a:spcPts val="0"/>
              </a:spcAft>
              <a:buSzPts val="1100"/>
              <a:buChar char="○"/>
              <a:defRPr/>
            </a:lvl5pPr>
            <a:lvl6pPr marL="1714500" marR="0" lvl="5" indent="-69850" algn="l" rtl="0">
              <a:spcBef>
                <a:spcPts val="0"/>
              </a:spcBef>
              <a:spcAft>
                <a:spcPts val="0"/>
              </a:spcAft>
              <a:buSzPts val="1100"/>
              <a:buChar char="■"/>
              <a:defRPr/>
            </a:lvl6pPr>
            <a:lvl7pPr marL="2057400" marR="0" lvl="6" indent="-69850" algn="l" rtl="0">
              <a:spcBef>
                <a:spcPts val="0"/>
              </a:spcBef>
              <a:spcAft>
                <a:spcPts val="0"/>
              </a:spcAft>
              <a:buSzPts val="1100"/>
              <a:buChar char="●"/>
              <a:defRPr/>
            </a:lvl7pPr>
            <a:lvl8pPr marL="2400300" marR="0" lvl="7" indent="-69850" algn="l" rtl="0">
              <a:spcBef>
                <a:spcPts val="0"/>
              </a:spcBef>
              <a:spcAft>
                <a:spcPts val="0"/>
              </a:spcAft>
              <a:buSzPts val="1100"/>
              <a:buChar char="○"/>
              <a:defRPr/>
            </a:lvl8pPr>
            <a:lvl9pPr marL="2743200" marR="0" lvl="8" indent="-69850" algn="l" rtl="0">
              <a:spcBef>
                <a:spcPts val="0"/>
              </a:spcBef>
              <a:spcAft>
                <a:spcPts val="0"/>
              </a:spcAft>
              <a:buSzPts val="1100"/>
              <a:buChar char="■"/>
              <a:defRPr/>
            </a:lvl9pPr>
          </a:lstStyle>
          <a:p>
            <a:endParaRPr/>
          </a:p>
        </p:txBody>
      </p:sp>
      <p:sp>
        <p:nvSpPr>
          <p:cNvPr id="79" name="Shape 79"/>
          <p:cNvSpPr txBox="1">
            <a:spLocks noGrp="1"/>
          </p:cNvSpPr>
          <p:nvPr>
            <p:ph type="sldNum" idx="12"/>
          </p:nvPr>
        </p:nvSpPr>
        <p:spPr>
          <a:xfrm>
            <a:off x="8077201" y="4767263"/>
            <a:ext cx="4572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79AA8"/>
                </a:solidFill>
                <a:latin typeface="Arial"/>
                <a:ea typeface="Arial"/>
                <a:cs typeface="Arial"/>
                <a:sym typeface="Arial"/>
              </a:defRPr>
            </a:lvl1pPr>
            <a:lvl2pPr marL="0" marR="0" lvl="1" indent="0" algn="r" rtl="0">
              <a:spcBef>
                <a:spcPts val="0"/>
              </a:spcBef>
              <a:buNone/>
              <a:defRPr sz="900" b="0" i="0" u="none" strike="noStrike" cap="none">
                <a:solidFill>
                  <a:srgbClr val="879AA8"/>
                </a:solidFill>
                <a:latin typeface="Arial"/>
                <a:ea typeface="Arial"/>
                <a:cs typeface="Arial"/>
                <a:sym typeface="Arial"/>
              </a:defRPr>
            </a:lvl2pPr>
            <a:lvl3pPr marL="0" marR="0" lvl="2" indent="0" algn="r" rtl="0">
              <a:spcBef>
                <a:spcPts val="0"/>
              </a:spcBef>
              <a:buNone/>
              <a:defRPr sz="900" b="0" i="0" u="none" strike="noStrike" cap="none">
                <a:solidFill>
                  <a:srgbClr val="879AA8"/>
                </a:solidFill>
                <a:latin typeface="Arial"/>
                <a:ea typeface="Arial"/>
                <a:cs typeface="Arial"/>
                <a:sym typeface="Arial"/>
              </a:defRPr>
            </a:lvl3pPr>
            <a:lvl4pPr marL="0" marR="0" lvl="3" indent="0" algn="r" rtl="0">
              <a:spcBef>
                <a:spcPts val="0"/>
              </a:spcBef>
              <a:buNone/>
              <a:defRPr sz="900" b="0" i="0" u="none" strike="noStrike" cap="none">
                <a:solidFill>
                  <a:srgbClr val="879AA8"/>
                </a:solidFill>
                <a:latin typeface="Arial"/>
                <a:ea typeface="Arial"/>
                <a:cs typeface="Arial"/>
                <a:sym typeface="Arial"/>
              </a:defRPr>
            </a:lvl4pPr>
            <a:lvl5pPr marL="0" marR="0" lvl="4" indent="0" algn="r" rtl="0">
              <a:spcBef>
                <a:spcPts val="0"/>
              </a:spcBef>
              <a:buNone/>
              <a:defRPr sz="900" b="0" i="0" u="none" strike="noStrike" cap="none">
                <a:solidFill>
                  <a:srgbClr val="879AA8"/>
                </a:solidFill>
                <a:latin typeface="Arial"/>
                <a:ea typeface="Arial"/>
                <a:cs typeface="Arial"/>
                <a:sym typeface="Arial"/>
              </a:defRPr>
            </a:lvl5pPr>
            <a:lvl6pPr marL="0" marR="0" lvl="5" indent="0" algn="r" rtl="0">
              <a:spcBef>
                <a:spcPts val="0"/>
              </a:spcBef>
              <a:buNone/>
              <a:defRPr sz="900" b="0" i="0" u="none" strike="noStrike" cap="none">
                <a:solidFill>
                  <a:srgbClr val="879AA8"/>
                </a:solidFill>
                <a:latin typeface="Arial"/>
                <a:ea typeface="Arial"/>
                <a:cs typeface="Arial"/>
                <a:sym typeface="Arial"/>
              </a:defRPr>
            </a:lvl6pPr>
            <a:lvl7pPr marL="0" marR="0" lvl="6" indent="0" algn="r" rtl="0">
              <a:spcBef>
                <a:spcPts val="0"/>
              </a:spcBef>
              <a:buNone/>
              <a:defRPr sz="900" b="0" i="0" u="none" strike="noStrike" cap="none">
                <a:solidFill>
                  <a:srgbClr val="879AA8"/>
                </a:solidFill>
                <a:latin typeface="Arial"/>
                <a:ea typeface="Arial"/>
                <a:cs typeface="Arial"/>
                <a:sym typeface="Arial"/>
              </a:defRPr>
            </a:lvl7pPr>
            <a:lvl8pPr marL="0" marR="0" lvl="7" indent="0" algn="r" rtl="0">
              <a:spcBef>
                <a:spcPts val="0"/>
              </a:spcBef>
              <a:buNone/>
              <a:defRPr sz="900" b="0" i="0" u="none" strike="noStrike" cap="none">
                <a:solidFill>
                  <a:srgbClr val="879AA8"/>
                </a:solidFill>
                <a:latin typeface="Arial"/>
                <a:ea typeface="Arial"/>
                <a:cs typeface="Arial"/>
                <a:sym typeface="Arial"/>
              </a:defRPr>
            </a:lvl8pPr>
            <a:lvl9pPr marL="0" marR="0" lvl="8" indent="0" algn="r" rtl="0">
              <a:spcBef>
                <a:spcPts val="0"/>
              </a:spcBef>
              <a:buNone/>
              <a:defRPr sz="900" b="0" i="0" u="none" strike="noStrike" cap="none">
                <a:solidFill>
                  <a:srgbClr val="879AA8"/>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80"/>
        <p:cNvGrpSpPr/>
        <p:nvPr/>
      </p:nvGrpSpPr>
      <p:grpSpPr>
        <a:xfrm>
          <a:off x="0" y="0"/>
          <a:ext cx="0" cy="0"/>
          <a:chOff x="0" y="0"/>
          <a:chExt cx="0" cy="0"/>
        </a:xfrm>
      </p:grpSpPr>
      <p:sp>
        <p:nvSpPr>
          <p:cNvPr id="81" name="Shape 81"/>
          <p:cNvSpPr/>
          <p:nvPr/>
        </p:nvSpPr>
        <p:spPr>
          <a:xfrm>
            <a:off x="8686800" y="4229100"/>
            <a:ext cx="457200" cy="914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2" name="Shape 82"/>
          <p:cNvSpPr/>
          <p:nvPr/>
        </p:nvSpPr>
        <p:spPr>
          <a:xfrm>
            <a:off x="8458200" y="4229100"/>
            <a:ext cx="228600" cy="914400"/>
          </a:xfrm>
          <a:prstGeom prst="rect">
            <a:avLst/>
          </a:prstGeom>
          <a:solidFill>
            <a:srgbClr val="6A809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3" name="Shape 83"/>
          <p:cNvSpPr/>
          <p:nvPr/>
        </p:nvSpPr>
        <p:spPr>
          <a:xfrm>
            <a:off x="912352" y="4229100"/>
            <a:ext cx="457200" cy="914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4" name="Shape 84"/>
          <p:cNvSpPr/>
          <p:nvPr/>
        </p:nvSpPr>
        <p:spPr>
          <a:xfrm>
            <a:off x="0" y="4229100"/>
            <a:ext cx="9144000" cy="914400"/>
          </a:xfrm>
          <a:prstGeom prst="rect">
            <a:avLst/>
          </a:prstGeom>
          <a:solidFill>
            <a:srgbClr val="6A8093">
              <a:alpha val="4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85" name="Shape 85"/>
          <p:cNvCxnSpPr/>
          <p:nvPr/>
        </p:nvCxnSpPr>
        <p:spPr>
          <a:xfrm>
            <a:off x="8682231" y="4229100"/>
            <a:ext cx="0" cy="914400"/>
          </a:xfrm>
          <a:prstGeom prst="straightConnector1">
            <a:avLst/>
          </a:prstGeom>
          <a:noFill/>
          <a:ln w="19050" cap="flat" cmpd="sng">
            <a:solidFill>
              <a:schemeClr val="lt1"/>
            </a:solidFill>
            <a:prstDash val="solid"/>
            <a:miter lim="8000"/>
            <a:headEnd type="none" w="sm" len="sm"/>
            <a:tailEnd type="none" w="sm" len="sm"/>
          </a:ln>
        </p:spPr>
      </p:cxnSp>
      <p:sp>
        <p:nvSpPr>
          <p:cNvPr id="86" name="Shape 86"/>
          <p:cNvSpPr/>
          <p:nvPr/>
        </p:nvSpPr>
        <p:spPr>
          <a:xfrm>
            <a:off x="0" y="4232349"/>
            <a:ext cx="912300" cy="911400"/>
          </a:xfrm>
          <a:prstGeom prst="rect">
            <a:avLst/>
          </a:prstGeom>
          <a:solidFill>
            <a:srgbClr val="465562">
              <a:alpha val="7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87" name="Shape 87"/>
          <p:cNvCxnSpPr/>
          <p:nvPr/>
        </p:nvCxnSpPr>
        <p:spPr>
          <a:xfrm>
            <a:off x="912352" y="4229100"/>
            <a:ext cx="0" cy="914400"/>
          </a:xfrm>
          <a:prstGeom prst="straightConnector1">
            <a:avLst/>
          </a:prstGeom>
          <a:noFill/>
          <a:ln w="19050" cap="flat" cmpd="sng">
            <a:solidFill>
              <a:schemeClr val="lt1"/>
            </a:solidFill>
            <a:prstDash val="solid"/>
            <a:miter lim="8000"/>
            <a:headEnd type="none" w="sm" len="sm"/>
            <a:tailEnd type="none" w="sm" len="sm"/>
          </a:ln>
        </p:spPr>
      </p:cxnSp>
      <p:sp>
        <p:nvSpPr>
          <p:cNvPr id="88" name="Shape 88"/>
          <p:cNvSpPr/>
          <p:nvPr/>
        </p:nvSpPr>
        <p:spPr>
          <a:xfrm>
            <a:off x="8686800" y="0"/>
            <a:ext cx="457200" cy="4572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9" name="Shape 89"/>
          <p:cNvSpPr/>
          <p:nvPr/>
        </p:nvSpPr>
        <p:spPr>
          <a:xfrm>
            <a:off x="8458200" y="0"/>
            <a:ext cx="228600" cy="457200"/>
          </a:xfrm>
          <a:prstGeom prst="rect">
            <a:avLst/>
          </a:prstGeom>
          <a:solidFill>
            <a:srgbClr val="6A809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0" name="Shape 90"/>
          <p:cNvSpPr/>
          <p:nvPr/>
        </p:nvSpPr>
        <p:spPr>
          <a:xfrm>
            <a:off x="914400" y="0"/>
            <a:ext cx="457200" cy="4572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1" name="Shape 91"/>
          <p:cNvSpPr/>
          <p:nvPr/>
        </p:nvSpPr>
        <p:spPr>
          <a:xfrm>
            <a:off x="-2" y="0"/>
            <a:ext cx="914400" cy="457200"/>
          </a:xfrm>
          <a:prstGeom prst="rect">
            <a:avLst/>
          </a:prstGeom>
          <a:solidFill>
            <a:srgbClr val="6A809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2" name="Shape 92"/>
          <p:cNvSpPr/>
          <p:nvPr/>
        </p:nvSpPr>
        <p:spPr>
          <a:xfrm>
            <a:off x="0" y="0"/>
            <a:ext cx="9144000" cy="457200"/>
          </a:xfrm>
          <a:prstGeom prst="rect">
            <a:avLst/>
          </a:prstGeom>
          <a:solidFill>
            <a:srgbClr val="6A8093">
              <a:alpha val="4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93" name="Shape 93"/>
          <p:cNvCxnSpPr/>
          <p:nvPr/>
        </p:nvCxnSpPr>
        <p:spPr>
          <a:xfrm>
            <a:off x="8682231" y="0"/>
            <a:ext cx="0" cy="457200"/>
          </a:xfrm>
          <a:prstGeom prst="straightConnector1">
            <a:avLst/>
          </a:prstGeom>
          <a:noFill/>
          <a:ln w="19050" cap="flat" cmpd="sng">
            <a:solidFill>
              <a:schemeClr val="lt1"/>
            </a:solidFill>
            <a:prstDash val="solid"/>
            <a:miter lim="8000"/>
            <a:headEnd type="none" w="sm" len="sm"/>
            <a:tailEnd type="none" w="sm" len="sm"/>
          </a:ln>
        </p:spPr>
      </p:cxnSp>
      <p:sp>
        <p:nvSpPr>
          <p:cNvPr id="94" name="Shape 94"/>
          <p:cNvSpPr/>
          <p:nvPr/>
        </p:nvSpPr>
        <p:spPr>
          <a:xfrm>
            <a:off x="0" y="0"/>
            <a:ext cx="912300" cy="457200"/>
          </a:xfrm>
          <a:prstGeom prst="rect">
            <a:avLst/>
          </a:prstGeom>
          <a:solidFill>
            <a:srgbClr val="465562">
              <a:alpha val="7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95" name="Shape 95"/>
          <p:cNvCxnSpPr/>
          <p:nvPr/>
        </p:nvCxnSpPr>
        <p:spPr>
          <a:xfrm>
            <a:off x="914401" y="0"/>
            <a:ext cx="0" cy="457200"/>
          </a:xfrm>
          <a:prstGeom prst="straightConnector1">
            <a:avLst/>
          </a:prstGeom>
          <a:noFill/>
          <a:ln w="19050" cap="flat" cmpd="sng">
            <a:solidFill>
              <a:schemeClr val="lt1"/>
            </a:solidFill>
            <a:prstDash val="solid"/>
            <a:miter lim="8000"/>
            <a:headEnd type="none" w="sm" len="sm"/>
            <a:tailEnd type="none" w="sm" len="sm"/>
          </a:ln>
        </p:spPr>
      </p:cxnSp>
      <p:sp>
        <p:nvSpPr>
          <p:cNvPr id="96" name="Shape 96"/>
          <p:cNvSpPr txBox="1">
            <a:spLocks noGrp="1"/>
          </p:cNvSpPr>
          <p:nvPr>
            <p:ph type="dt" idx="10"/>
          </p:nvPr>
        </p:nvSpPr>
        <p:spPr>
          <a:xfrm>
            <a:off x="3886200" y="4767263"/>
            <a:ext cx="914400" cy="273900"/>
          </a:xfrm>
          <a:prstGeom prst="rect">
            <a:avLst/>
          </a:prstGeom>
          <a:noFill/>
          <a:ln>
            <a:noFill/>
          </a:ln>
        </p:spPr>
        <p:txBody>
          <a:bodyPr spcFirstLastPara="1" wrap="square" lIns="68575" tIns="68575" rIns="68575" bIns="68575" anchor="ctr" anchorCtr="0"/>
          <a:lstStyle>
            <a:lvl1pPr marL="0" marR="0" lvl="0" indent="-69850" algn="l" rtl="0">
              <a:spcBef>
                <a:spcPts val="0"/>
              </a:spcBef>
              <a:spcAft>
                <a:spcPts val="0"/>
              </a:spcAft>
              <a:buSzPts val="1100"/>
              <a:buChar char="●"/>
              <a:defRPr/>
            </a:lvl1pPr>
            <a:lvl2pPr marL="342900" marR="0" lvl="1" indent="-69850" algn="l" rtl="0">
              <a:spcBef>
                <a:spcPts val="0"/>
              </a:spcBef>
              <a:spcAft>
                <a:spcPts val="0"/>
              </a:spcAft>
              <a:buSzPts val="1100"/>
              <a:buChar char="○"/>
              <a:defRPr/>
            </a:lvl2pPr>
            <a:lvl3pPr marL="685800" marR="0" lvl="2" indent="-69850" algn="l" rtl="0">
              <a:spcBef>
                <a:spcPts val="0"/>
              </a:spcBef>
              <a:spcAft>
                <a:spcPts val="0"/>
              </a:spcAft>
              <a:buSzPts val="1100"/>
              <a:buChar char="■"/>
              <a:defRPr/>
            </a:lvl3pPr>
            <a:lvl4pPr marL="1028700" marR="0" lvl="3" indent="-69850" algn="l" rtl="0">
              <a:spcBef>
                <a:spcPts val="0"/>
              </a:spcBef>
              <a:spcAft>
                <a:spcPts val="0"/>
              </a:spcAft>
              <a:buSzPts val="1100"/>
              <a:buChar char="●"/>
              <a:defRPr/>
            </a:lvl4pPr>
            <a:lvl5pPr marL="1371600" marR="0" lvl="4" indent="-69850" algn="l" rtl="0">
              <a:spcBef>
                <a:spcPts val="0"/>
              </a:spcBef>
              <a:spcAft>
                <a:spcPts val="0"/>
              </a:spcAft>
              <a:buSzPts val="1100"/>
              <a:buChar char="○"/>
              <a:defRPr/>
            </a:lvl5pPr>
            <a:lvl6pPr marL="1714500" marR="0" lvl="5" indent="-69850" algn="l" rtl="0">
              <a:spcBef>
                <a:spcPts val="0"/>
              </a:spcBef>
              <a:spcAft>
                <a:spcPts val="0"/>
              </a:spcAft>
              <a:buSzPts val="1100"/>
              <a:buChar char="■"/>
              <a:defRPr/>
            </a:lvl6pPr>
            <a:lvl7pPr marL="2057400" marR="0" lvl="6" indent="-69850" algn="l" rtl="0">
              <a:spcBef>
                <a:spcPts val="0"/>
              </a:spcBef>
              <a:spcAft>
                <a:spcPts val="0"/>
              </a:spcAft>
              <a:buSzPts val="1100"/>
              <a:buChar char="●"/>
              <a:defRPr/>
            </a:lvl7pPr>
            <a:lvl8pPr marL="2400300" marR="0" lvl="7" indent="-69850" algn="l" rtl="0">
              <a:spcBef>
                <a:spcPts val="0"/>
              </a:spcBef>
              <a:spcAft>
                <a:spcPts val="0"/>
              </a:spcAft>
              <a:buSzPts val="1100"/>
              <a:buChar char="○"/>
              <a:defRPr/>
            </a:lvl8pPr>
            <a:lvl9pPr marL="2743200" marR="0" lvl="8" indent="-69850" algn="l" rtl="0">
              <a:spcBef>
                <a:spcPts val="0"/>
              </a:spcBef>
              <a:spcAft>
                <a:spcPts val="0"/>
              </a:spcAft>
              <a:buSzPts val="1100"/>
              <a:buChar char="■"/>
              <a:defRPr/>
            </a:lvl9pPr>
          </a:lstStyle>
          <a:p>
            <a:endParaRPr/>
          </a:p>
        </p:txBody>
      </p:sp>
      <p:sp>
        <p:nvSpPr>
          <p:cNvPr id="97" name="Shape 97"/>
          <p:cNvSpPr txBox="1">
            <a:spLocks noGrp="1"/>
          </p:cNvSpPr>
          <p:nvPr>
            <p:ph type="ftr" idx="11"/>
          </p:nvPr>
        </p:nvSpPr>
        <p:spPr>
          <a:xfrm>
            <a:off x="4948238" y="4767263"/>
            <a:ext cx="2981400" cy="273900"/>
          </a:xfrm>
          <a:prstGeom prst="rect">
            <a:avLst/>
          </a:prstGeom>
          <a:noFill/>
          <a:ln>
            <a:noFill/>
          </a:ln>
        </p:spPr>
        <p:txBody>
          <a:bodyPr spcFirstLastPara="1" wrap="square" lIns="68575" tIns="68575" rIns="68575" bIns="68575" anchor="ctr" anchorCtr="0"/>
          <a:lstStyle>
            <a:lvl1pPr marL="0" marR="0" lvl="0" indent="-69850" algn="ctr" rtl="0">
              <a:spcBef>
                <a:spcPts val="0"/>
              </a:spcBef>
              <a:spcAft>
                <a:spcPts val="0"/>
              </a:spcAft>
              <a:buSzPts val="1100"/>
              <a:buChar char="●"/>
              <a:defRPr/>
            </a:lvl1pPr>
            <a:lvl2pPr marL="342900" marR="0" lvl="1" indent="-69850" algn="l" rtl="0">
              <a:spcBef>
                <a:spcPts val="0"/>
              </a:spcBef>
              <a:spcAft>
                <a:spcPts val="0"/>
              </a:spcAft>
              <a:buSzPts val="1100"/>
              <a:buChar char="○"/>
              <a:defRPr/>
            </a:lvl2pPr>
            <a:lvl3pPr marL="685800" marR="0" lvl="2" indent="-69850" algn="l" rtl="0">
              <a:spcBef>
                <a:spcPts val="0"/>
              </a:spcBef>
              <a:spcAft>
                <a:spcPts val="0"/>
              </a:spcAft>
              <a:buSzPts val="1100"/>
              <a:buChar char="■"/>
              <a:defRPr/>
            </a:lvl3pPr>
            <a:lvl4pPr marL="1028700" marR="0" lvl="3" indent="-69850" algn="l" rtl="0">
              <a:spcBef>
                <a:spcPts val="0"/>
              </a:spcBef>
              <a:spcAft>
                <a:spcPts val="0"/>
              </a:spcAft>
              <a:buSzPts val="1100"/>
              <a:buChar char="●"/>
              <a:defRPr/>
            </a:lvl4pPr>
            <a:lvl5pPr marL="1371600" marR="0" lvl="4" indent="-69850" algn="l" rtl="0">
              <a:spcBef>
                <a:spcPts val="0"/>
              </a:spcBef>
              <a:spcAft>
                <a:spcPts val="0"/>
              </a:spcAft>
              <a:buSzPts val="1100"/>
              <a:buChar char="○"/>
              <a:defRPr/>
            </a:lvl5pPr>
            <a:lvl6pPr marL="1714500" marR="0" lvl="5" indent="-69850" algn="l" rtl="0">
              <a:spcBef>
                <a:spcPts val="0"/>
              </a:spcBef>
              <a:spcAft>
                <a:spcPts val="0"/>
              </a:spcAft>
              <a:buSzPts val="1100"/>
              <a:buChar char="■"/>
              <a:defRPr/>
            </a:lvl6pPr>
            <a:lvl7pPr marL="2057400" marR="0" lvl="6" indent="-69850" algn="l" rtl="0">
              <a:spcBef>
                <a:spcPts val="0"/>
              </a:spcBef>
              <a:spcAft>
                <a:spcPts val="0"/>
              </a:spcAft>
              <a:buSzPts val="1100"/>
              <a:buChar char="●"/>
              <a:defRPr/>
            </a:lvl7pPr>
            <a:lvl8pPr marL="2400300" marR="0" lvl="7" indent="-69850" algn="l" rtl="0">
              <a:spcBef>
                <a:spcPts val="0"/>
              </a:spcBef>
              <a:spcAft>
                <a:spcPts val="0"/>
              </a:spcAft>
              <a:buSzPts val="1100"/>
              <a:buChar char="○"/>
              <a:defRPr/>
            </a:lvl8pPr>
            <a:lvl9pPr marL="2743200" marR="0" lvl="8" indent="-69850" algn="l" rtl="0">
              <a:spcBef>
                <a:spcPts val="0"/>
              </a:spcBef>
              <a:spcAft>
                <a:spcPts val="0"/>
              </a:spcAft>
              <a:buSzPts val="1100"/>
              <a:buChar char="■"/>
              <a:defRPr/>
            </a:lvl9pPr>
          </a:lstStyle>
          <a:p>
            <a:endParaRPr/>
          </a:p>
        </p:txBody>
      </p:sp>
      <p:sp>
        <p:nvSpPr>
          <p:cNvPr id="98" name="Shape 98"/>
          <p:cNvSpPr txBox="1">
            <a:spLocks noGrp="1"/>
          </p:cNvSpPr>
          <p:nvPr>
            <p:ph type="sldNum" idx="12"/>
          </p:nvPr>
        </p:nvSpPr>
        <p:spPr>
          <a:xfrm>
            <a:off x="8077201" y="4767263"/>
            <a:ext cx="4572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0" marR="0" lvl="1" indent="0" algn="r" rtl="0">
              <a:spcBef>
                <a:spcPts val="0"/>
              </a:spcBef>
              <a:buNone/>
              <a:defRPr sz="900" b="0" i="0" u="none" strike="noStrike" cap="none">
                <a:solidFill>
                  <a:schemeClr val="lt1"/>
                </a:solidFill>
                <a:latin typeface="Arial"/>
                <a:ea typeface="Arial"/>
                <a:cs typeface="Arial"/>
                <a:sym typeface="Arial"/>
              </a:defRPr>
            </a:lvl2pPr>
            <a:lvl3pPr marL="0" marR="0" lvl="2" indent="0" algn="r" rtl="0">
              <a:spcBef>
                <a:spcPts val="0"/>
              </a:spcBef>
              <a:buNone/>
              <a:defRPr sz="900" b="0" i="0" u="none" strike="noStrike" cap="none">
                <a:solidFill>
                  <a:schemeClr val="lt1"/>
                </a:solidFill>
                <a:latin typeface="Arial"/>
                <a:ea typeface="Arial"/>
                <a:cs typeface="Arial"/>
                <a:sym typeface="Arial"/>
              </a:defRPr>
            </a:lvl3pPr>
            <a:lvl4pPr marL="0" marR="0" lvl="3" indent="0" algn="r" rtl="0">
              <a:spcBef>
                <a:spcPts val="0"/>
              </a:spcBef>
              <a:buNone/>
              <a:defRPr sz="900" b="0" i="0" u="none" strike="noStrike" cap="none">
                <a:solidFill>
                  <a:schemeClr val="lt1"/>
                </a:solidFill>
                <a:latin typeface="Arial"/>
                <a:ea typeface="Arial"/>
                <a:cs typeface="Arial"/>
                <a:sym typeface="Arial"/>
              </a:defRPr>
            </a:lvl4pPr>
            <a:lvl5pPr marL="0" marR="0" lvl="4" indent="0" algn="r" rtl="0">
              <a:spcBef>
                <a:spcPts val="0"/>
              </a:spcBef>
              <a:buNone/>
              <a:defRPr sz="900" b="0" i="0" u="none" strike="noStrike" cap="none">
                <a:solidFill>
                  <a:schemeClr val="lt1"/>
                </a:solidFill>
                <a:latin typeface="Arial"/>
                <a:ea typeface="Arial"/>
                <a:cs typeface="Arial"/>
                <a:sym typeface="Arial"/>
              </a:defRPr>
            </a:lvl5pPr>
            <a:lvl6pPr marL="0" marR="0" lvl="5" indent="0" algn="r" rtl="0">
              <a:spcBef>
                <a:spcPts val="0"/>
              </a:spcBef>
              <a:buNone/>
              <a:defRPr sz="900" b="0" i="0" u="none" strike="noStrike" cap="none">
                <a:solidFill>
                  <a:schemeClr val="lt1"/>
                </a:solidFill>
                <a:latin typeface="Arial"/>
                <a:ea typeface="Arial"/>
                <a:cs typeface="Arial"/>
                <a:sym typeface="Arial"/>
              </a:defRPr>
            </a:lvl6pPr>
            <a:lvl7pPr marL="0" marR="0" lvl="6" indent="0" algn="r" rtl="0">
              <a:spcBef>
                <a:spcPts val="0"/>
              </a:spcBef>
              <a:buNone/>
              <a:defRPr sz="900" b="0" i="0" u="none" strike="noStrike" cap="none">
                <a:solidFill>
                  <a:schemeClr val="lt1"/>
                </a:solidFill>
                <a:latin typeface="Arial"/>
                <a:ea typeface="Arial"/>
                <a:cs typeface="Arial"/>
                <a:sym typeface="Arial"/>
              </a:defRPr>
            </a:lvl7pPr>
            <a:lvl8pPr marL="0" marR="0" lvl="7" indent="0" algn="r" rtl="0">
              <a:spcBef>
                <a:spcPts val="0"/>
              </a:spcBef>
              <a:buNone/>
              <a:defRPr sz="900" b="0" i="0" u="none" strike="noStrike" cap="none">
                <a:solidFill>
                  <a:schemeClr val="lt1"/>
                </a:solidFill>
                <a:latin typeface="Arial"/>
                <a:ea typeface="Arial"/>
                <a:cs typeface="Arial"/>
                <a:sym typeface="Arial"/>
              </a:defRPr>
            </a:lvl8pPr>
            <a:lvl9pPr marL="0" marR="0" lvl="8" indent="0" algn="r" rtl="0">
              <a:spcBef>
                <a:spcPts val="0"/>
              </a:spcBef>
              <a:buNone/>
              <a:defRPr sz="900" b="0" i="0" u="none" strike="noStrike" cap="none">
                <a:solidFill>
                  <a:schemeClr val="lt1"/>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
        <p:nvSpPr>
          <p:cNvPr id="99" name="Shape 99"/>
          <p:cNvSpPr txBox="1">
            <a:spLocks noGrp="1"/>
          </p:cNvSpPr>
          <p:nvPr>
            <p:ph type="title"/>
          </p:nvPr>
        </p:nvSpPr>
        <p:spPr>
          <a:xfrm>
            <a:off x="1199272" y="1200151"/>
            <a:ext cx="6214200" cy="1990500"/>
          </a:xfrm>
          <a:prstGeom prst="rect">
            <a:avLst/>
          </a:prstGeom>
          <a:noFill/>
          <a:ln>
            <a:noFill/>
          </a:ln>
        </p:spPr>
        <p:txBody>
          <a:bodyPr spcFirstLastPara="1" wrap="square" lIns="68575" tIns="68575" rIns="68575" bIns="68575" anchor="b" anchorCtr="0"/>
          <a:lstStyle>
            <a:lvl1pPr lvl="0" algn="l" rtl="0">
              <a:spcBef>
                <a:spcPts val="0"/>
              </a:spcBef>
              <a:spcAft>
                <a:spcPts val="0"/>
              </a:spcAft>
              <a:buSzPts val="1100"/>
              <a:buNone/>
              <a:defRPr/>
            </a:lvl1pPr>
            <a:lvl2pPr lvl="1" rtl="0">
              <a:spcBef>
                <a:spcPts val="0"/>
              </a:spcBef>
              <a:spcAft>
                <a:spcPts val="0"/>
              </a:spcAft>
              <a:buSzPts val="1100"/>
              <a:buChar char="○"/>
              <a:defRPr/>
            </a:lvl2pPr>
            <a:lvl3pPr lvl="2" rtl="0">
              <a:spcBef>
                <a:spcPts val="0"/>
              </a:spcBef>
              <a:spcAft>
                <a:spcPts val="0"/>
              </a:spcAft>
              <a:buSzPts val="1100"/>
              <a:buChar char="■"/>
              <a:defRPr/>
            </a:lvl3pPr>
            <a:lvl4pPr lvl="3" rtl="0">
              <a:spcBef>
                <a:spcPts val="0"/>
              </a:spcBef>
              <a:spcAft>
                <a:spcPts val="0"/>
              </a:spcAft>
              <a:buSzPts val="1100"/>
              <a:buChar char="●"/>
              <a:defRPr/>
            </a:lvl4pPr>
            <a:lvl5pPr lvl="4" rtl="0">
              <a:spcBef>
                <a:spcPts val="0"/>
              </a:spcBef>
              <a:spcAft>
                <a:spcPts val="0"/>
              </a:spcAft>
              <a:buSzPts val="1100"/>
              <a:buChar char="○"/>
              <a:defRPr/>
            </a:lvl5pPr>
            <a:lvl6pPr lvl="5" rtl="0">
              <a:spcBef>
                <a:spcPts val="0"/>
              </a:spcBef>
              <a:spcAft>
                <a:spcPts val="0"/>
              </a:spcAft>
              <a:buSzPts val="1100"/>
              <a:buChar char="■"/>
              <a:defRPr/>
            </a:lvl6pPr>
            <a:lvl7pPr lvl="6" rtl="0">
              <a:spcBef>
                <a:spcPts val="0"/>
              </a:spcBef>
              <a:spcAft>
                <a:spcPts val="0"/>
              </a:spcAft>
              <a:buSzPts val="1100"/>
              <a:buChar char="●"/>
              <a:defRPr/>
            </a:lvl7pPr>
            <a:lvl8pPr lvl="7" rtl="0">
              <a:spcBef>
                <a:spcPts val="0"/>
              </a:spcBef>
              <a:spcAft>
                <a:spcPts val="0"/>
              </a:spcAft>
              <a:buSzPts val="1100"/>
              <a:buChar char="○"/>
              <a:defRPr/>
            </a:lvl8pPr>
            <a:lvl9pPr lvl="8" rtl="0">
              <a:spcBef>
                <a:spcPts val="0"/>
              </a:spcBef>
              <a:spcAft>
                <a:spcPts val="0"/>
              </a:spcAft>
              <a:buSzPts val="1100"/>
              <a:buChar char="■"/>
              <a:defRPr/>
            </a:lvl9pPr>
          </a:lstStyle>
          <a:p>
            <a:endParaRPr/>
          </a:p>
        </p:txBody>
      </p:sp>
      <p:sp>
        <p:nvSpPr>
          <p:cNvPr id="100" name="Shape 100"/>
          <p:cNvSpPr txBox="1">
            <a:spLocks noGrp="1"/>
          </p:cNvSpPr>
          <p:nvPr>
            <p:ph type="body" idx="1"/>
          </p:nvPr>
        </p:nvSpPr>
        <p:spPr>
          <a:xfrm>
            <a:off x="1199272" y="3194997"/>
            <a:ext cx="5449800" cy="862800"/>
          </a:xfrm>
          <a:prstGeom prst="rect">
            <a:avLst/>
          </a:prstGeom>
          <a:noFill/>
          <a:ln>
            <a:noFill/>
          </a:ln>
        </p:spPr>
        <p:txBody>
          <a:bodyPr spcFirstLastPara="1" wrap="square" lIns="68575" tIns="68575" rIns="68575" bIns="68575" anchor="t" anchorCtr="0"/>
          <a:lstStyle>
            <a:lvl1pPr marL="457200" lvl="0" indent="-228600" rtl="0">
              <a:spcBef>
                <a:spcPts val="0"/>
              </a:spcBef>
              <a:spcAft>
                <a:spcPts val="0"/>
              </a:spcAft>
              <a:buClr>
                <a:schemeClr val="dk1"/>
              </a:buClr>
              <a:buSzPts val="1100"/>
              <a:buNone/>
              <a:defRPr/>
            </a:lvl1pPr>
            <a:lvl2pPr marL="914400" lvl="1" indent="-228600" rtl="0">
              <a:spcBef>
                <a:spcPts val="500"/>
              </a:spcBef>
              <a:spcAft>
                <a:spcPts val="0"/>
              </a:spcAft>
              <a:buClr>
                <a:srgbClr val="A9AFB6"/>
              </a:buClr>
              <a:buSzPts val="1100"/>
              <a:buNone/>
              <a:defRPr/>
            </a:lvl2pPr>
            <a:lvl3pPr marL="1371600" lvl="2" indent="-228600" rtl="0">
              <a:spcBef>
                <a:spcPts val="500"/>
              </a:spcBef>
              <a:spcAft>
                <a:spcPts val="0"/>
              </a:spcAft>
              <a:buClr>
                <a:srgbClr val="A9AFB6"/>
              </a:buClr>
              <a:buSzPts val="1100"/>
              <a:buNone/>
              <a:defRPr/>
            </a:lvl3pPr>
            <a:lvl4pPr marL="1828800" lvl="3" indent="-228600" rtl="0">
              <a:spcBef>
                <a:spcPts val="500"/>
              </a:spcBef>
              <a:spcAft>
                <a:spcPts val="0"/>
              </a:spcAft>
              <a:buClr>
                <a:srgbClr val="A9AFB6"/>
              </a:buClr>
              <a:buSzPts val="1100"/>
              <a:buNone/>
              <a:defRPr/>
            </a:lvl4pPr>
            <a:lvl5pPr marL="2286000" lvl="4" indent="-228600" rtl="0">
              <a:spcBef>
                <a:spcPts val="500"/>
              </a:spcBef>
              <a:spcAft>
                <a:spcPts val="0"/>
              </a:spcAft>
              <a:buClr>
                <a:srgbClr val="A9AFB6"/>
              </a:buClr>
              <a:buSzPts val="1100"/>
              <a:buNone/>
              <a:defRPr/>
            </a:lvl5pPr>
            <a:lvl6pPr marL="2743200" lvl="5" indent="-228600" rtl="0">
              <a:spcBef>
                <a:spcPts val="500"/>
              </a:spcBef>
              <a:spcAft>
                <a:spcPts val="0"/>
              </a:spcAft>
              <a:buClr>
                <a:srgbClr val="A9AFB6"/>
              </a:buClr>
              <a:buSzPts val="1100"/>
              <a:buNone/>
              <a:defRPr/>
            </a:lvl6pPr>
            <a:lvl7pPr marL="3200400" lvl="6" indent="-228600" rtl="0">
              <a:spcBef>
                <a:spcPts val="500"/>
              </a:spcBef>
              <a:spcAft>
                <a:spcPts val="0"/>
              </a:spcAft>
              <a:buClr>
                <a:srgbClr val="A9AFB6"/>
              </a:buClr>
              <a:buSzPts val="1100"/>
              <a:buNone/>
              <a:defRPr/>
            </a:lvl7pPr>
            <a:lvl8pPr marL="3657600" lvl="7" indent="-228600" rtl="0">
              <a:spcBef>
                <a:spcPts val="500"/>
              </a:spcBef>
              <a:spcAft>
                <a:spcPts val="0"/>
              </a:spcAft>
              <a:buClr>
                <a:srgbClr val="A9AFB6"/>
              </a:buClr>
              <a:buSzPts val="1100"/>
              <a:buNone/>
              <a:defRPr/>
            </a:lvl8pPr>
            <a:lvl9pPr marL="4114800" lvl="8" indent="-228600" rtl="0">
              <a:spcBef>
                <a:spcPts val="500"/>
              </a:spcBef>
              <a:spcAft>
                <a:spcPts val="0"/>
              </a:spcAft>
              <a:buClr>
                <a:srgbClr val="A9AFB6"/>
              </a:buClr>
              <a:buSzPts val="11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Picture with Caption">
  <p:cSld name="Picture with Caption">
    <p:spTree>
      <p:nvGrpSpPr>
        <p:cNvPr id="1" name="Shape 101"/>
        <p:cNvGrpSpPr/>
        <p:nvPr/>
      </p:nvGrpSpPr>
      <p:grpSpPr>
        <a:xfrm>
          <a:off x="0" y="0"/>
          <a:ext cx="0" cy="0"/>
          <a:chOff x="0" y="0"/>
          <a:chExt cx="0" cy="0"/>
        </a:xfrm>
      </p:grpSpPr>
      <p:sp>
        <p:nvSpPr>
          <p:cNvPr id="102" name="Shape 102"/>
          <p:cNvSpPr/>
          <p:nvPr/>
        </p:nvSpPr>
        <p:spPr>
          <a:xfrm>
            <a:off x="0" y="0"/>
            <a:ext cx="457200" cy="5143500"/>
          </a:xfrm>
          <a:prstGeom prst="rect">
            <a:avLst/>
          </a:prstGeom>
          <a:solidFill>
            <a:srgbClr val="6A8093">
              <a:alpha val="8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 name="Shape 103"/>
          <p:cNvSpPr/>
          <p:nvPr/>
        </p:nvSpPr>
        <p:spPr>
          <a:xfrm>
            <a:off x="8915400" y="0"/>
            <a:ext cx="228600" cy="5143500"/>
          </a:xfrm>
          <a:prstGeom prst="rect">
            <a:avLst/>
          </a:prstGeom>
          <a:solidFill>
            <a:srgbClr val="46556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 name="Shape 104"/>
          <p:cNvSpPr/>
          <p:nvPr/>
        </p:nvSpPr>
        <p:spPr>
          <a:xfrm>
            <a:off x="513293" y="0"/>
            <a:ext cx="8408400" cy="51435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5" name="Shape 105"/>
          <p:cNvSpPr txBox="1">
            <a:spLocks noGrp="1"/>
          </p:cNvSpPr>
          <p:nvPr>
            <p:ph type="dt" idx="10"/>
          </p:nvPr>
        </p:nvSpPr>
        <p:spPr>
          <a:xfrm>
            <a:off x="3886200" y="4767263"/>
            <a:ext cx="914400" cy="273900"/>
          </a:xfrm>
          <a:prstGeom prst="rect">
            <a:avLst/>
          </a:prstGeom>
          <a:noFill/>
          <a:ln>
            <a:noFill/>
          </a:ln>
        </p:spPr>
        <p:txBody>
          <a:bodyPr spcFirstLastPara="1" wrap="square" lIns="68575" tIns="68575" rIns="68575" bIns="68575" anchor="ctr" anchorCtr="0"/>
          <a:lstStyle>
            <a:lvl1pPr marL="0" marR="0" lvl="0" indent="-69850" algn="l" rtl="0">
              <a:spcBef>
                <a:spcPts val="0"/>
              </a:spcBef>
              <a:spcAft>
                <a:spcPts val="0"/>
              </a:spcAft>
              <a:buSzPts val="1100"/>
              <a:buChar char="●"/>
              <a:defRPr/>
            </a:lvl1pPr>
            <a:lvl2pPr marL="342900" marR="0" lvl="1" indent="-69850" algn="l" rtl="0">
              <a:spcBef>
                <a:spcPts val="0"/>
              </a:spcBef>
              <a:spcAft>
                <a:spcPts val="0"/>
              </a:spcAft>
              <a:buSzPts val="1100"/>
              <a:buChar char="○"/>
              <a:defRPr/>
            </a:lvl2pPr>
            <a:lvl3pPr marL="685800" marR="0" lvl="2" indent="-69850" algn="l" rtl="0">
              <a:spcBef>
                <a:spcPts val="0"/>
              </a:spcBef>
              <a:spcAft>
                <a:spcPts val="0"/>
              </a:spcAft>
              <a:buSzPts val="1100"/>
              <a:buChar char="■"/>
              <a:defRPr/>
            </a:lvl3pPr>
            <a:lvl4pPr marL="1028700" marR="0" lvl="3" indent="-69850" algn="l" rtl="0">
              <a:spcBef>
                <a:spcPts val="0"/>
              </a:spcBef>
              <a:spcAft>
                <a:spcPts val="0"/>
              </a:spcAft>
              <a:buSzPts val="1100"/>
              <a:buChar char="●"/>
              <a:defRPr/>
            </a:lvl4pPr>
            <a:lvl5pPr marL="1371600" marR="0" lvl="4" indent="-69850" algn="l" rtl="0">
              <a:spcBef>
                <a:spcPts val="0"/>
              </a:spcBef>
              <a:spcAft>
                <a:spcPts val="0"/>
              </a:spcAft>
              <a:buSzPts val="1100"/>
              <a:buChar char="○"/>
              <a:defRPr/>
            </a:lvl5pPr>
            <a:lvl6pPr marL="1714500" marR="0" lvl="5" indent="-69850" algn="l" rtl="0">
              <a:spcBef>
                <a:spcPts val="0"/>
              </a:spcBef>
              <a:spcAft>
                <a:spcPts val="0"/>
              </a:spcAft>
              <a:buSzPts val="1100"/>
              <a:buChar char="■"/>
              <a:defRPr/>
            </a:lvl6pPr>
            <a:lvl7pPr marL="2057400" marR="0" lvl="6" indent="-69850" algn="l" rtl="0">
              <a:spcBef>
                <a:spcPts val="0"/>
              </a:spcBef>
              <a:spcAft>
                <a:spcPts val="0"/>
              </a:spcAft>
              <a:buSzPts val="1100"/>
              <a:buChar char="●"/>
              <a:defRPr/>
            </a:lvl7pPr>
            <a:lvl8pPr marL="2400300" marR="0" lvl="7" indent="-69850" algn="l" rtl="0">
              <a:spcBef>
                <a:spcPts val="0"/>
              </a:spcBef>
              <a:spcAft>
                <a:spcPts val="0"/>
              </a:spcAft>
              <a:buSzPts val="1100"/>
              <a:buChar char="○"/>
              <a:defRPr/>
            </a:lvl8pPr>
            <a:lvl9pPr marL="2743200" marR="0" lvl="8" indent="-69850" algn="l" rtl="0">
              <a:spcBef>
                <a:spcPts val="0"/>
              </a:spcBef>
              <a:spcAft>
                <a:spcPts val="0"/>
              </a:spcAft>
              <a:buSzPts val="1100"/>
              <a:buChar char="■"/>
              <a:defRPr/>
            </a:lvl9pPr>
          </a:lstStyle>
          <a:p>
            <a:endParaRPr/>
          </a:p>
        </p:txBody>
      </p:sp>
      <p:sp>
        <p:nvSpPr>
          <p:cNvPr id="106" name="Shape 106"/>
          <p:cNvSpPr txBox="1">
            <a:spLocks noGrp="1"/>
          </p:cNvSpPr>
          <p:nvPr>
            <p:ph type="ftr" idx="11"/>
          </p:nvPr>
        </p:nvSpPr>
        <p:spPr>
          <a:xfrm>
            <a:off x="4948238" y="4767263"/>
            <a:ext cx="2981400" cy="273900"/>
          </a:xfrm>
          <a:prstGeom prst="rect">
            <a:avLst/>
          </a:prstGeom>
          <a:noFill/>
          <a:ln>
            <a:noFill/>
          </a:ln>
        </p:spPr>
        <p:txBody>
          <a:bodyPr spcFirstLastPara="1" wrap="square" lIns="68575" tIns="68575" rIns="68575" bIns="68575" anchor="ctr" anchorCtr="0"/>
          <a:lstStyle>
            <a:lvl1pPr marL="0" marR="0" lvl="0" indent="-69850" algn="ctr" rtl="0">
              <a:spcBef>
                <a:spcPts val="0"/>
              </a:spcBef>
              <a:spcAft>
                <a:spcPts val="0"/>
              </a:spcAft>
              <a:buSzPts val="1100"/>
              <a:buChar char="●"/>
              <a:defRPr/>
            </a:lvl1pPr>
            <a:lvl2pPr marL="342900" marR="0" lvl="1" indent="-69850" algn="l" rtl="0">
              <a:spcBef>
                <a:spcPts val="0"/>
              </a:spcBef>
              <a:spcAft>
                <a:spcPts val="0"/>
              </a:spcAft>
              <a:buSzPts val="1100"/>
              <a:buChar char="○"/>
              <a:defRPr/>
            </a:lvl2pPr>
            <a:lvl3pPr marL="685800" marR="0" lvl="2" indent="-69850" algn="l" rtl="0">
              <a:spcBef>
                <a:spcPts val="0"/>
              </a:spcBef>
              <a:spcAft>
                <a:spcPts val="0"/>
              </a:spcAft>
              <a:buSzPts val="1100"/>
              <a:buChar char="■"/>
              <a:defRPr/>
            </a:lvl3pPr>
            <a:lvl4pPr marL="1028700" marR="0" lvl="3" indent="-69850" algn="l" rtl="0">
              <a:spcBef>
                <a:spcPts val="0"/>
              </a:spcBef>
              <a:spcAft>
                <a:spcPts val="0"/>
              </a:spcAft>
              <a:buSzPts val="1100"/>
              <a:buChar char="●"/>
              <a:defRPr/>
            </a:lvl4pPr>
            <a:lvl5pPr marL="1371600" marR="0" lvl="4" indent="-69850" algn="l" rtl="0">
              <a:spcBef>
                <a:spcPts val="0"/>
              </a:spcBef>
              <a:spcAft>
                <a:spcPts val="0"/>
              </a:spcAft>
              <a:buSzPts val="1100"/>
              <a:buChar char="○"/>
              <a:defRPr/>
            </a:lvl5pPr>
            <a:lvl6pPr marL="1714500" marR="0" lvl="5" indent="-69850" algn="l" rtl="0">
              <a:spcBef>
                <a:spcPts val="0"/>
              </a:spcBef>
              <a:spcAft>
                <a:spcPts val="0"/>
              </a:spcAft>
              <a:buSzPts val="1100"/>
              <a:buChar char="■"/>
              <a:defRPr/>
            </a:lvl6pPr>
            <a:lvl7pPr marL="2057400" marR="0" lvl="6" indent="-69850" algn="l" rtl="0">
              <a:spcBef>
                <a:spcPts val="0"/>
              </a:spcBef>
              <a:spcAft>
                <a:spcPts val="0"/>
              </a:spcAft>
              <a:buSzPts val="1100"/>
              <a:buChar char="●"/>
              <a:defRPr/>
            </a:lvl7pPr>
            <a:lvl8pPr marL="2400300" marR="0" lvl="7" indent="-69850" algn="l" rtl="0">
              <a:spcBef>
                <a:spcPts val="0"/>
              </a:spcBef>
              <a:spcAft>
                <a:spcPts val="0"/>
              </a:spcAft>
              <a:buSzPts val="1100"/>
              <a:buChar char="○"/>
              <a:defRPr/>
            </a:lvl8pPr>
            <a:lvl9pPr marL="2743200" marR="0" lvl="8" indent="-69850" algn="l" rtl="0">
              <a:spcBef>
                <a:spcPts val="0"/>
              </a:spcBef>
              <a:spcAft>
                <a:spcPts val="0"/>
              </a:spcAft>
              <a:buSzPts val="1100"/>
              <a:buChar char="■"/>
              <a:defRPr/>
            </a:lvl9pPr>
          </a:lstStyle>
          <a:p>
            <a:endParaRPr/>
          </a:p>
        </p:txBody>
      </p:sp>
      <p:sp>
        <p:nvSpPr>
          <p:cNvPr id="107" name="Shape 107"/>
          <p:cNvSpPr txBox="1">
            <a:spLocks noGrp="1"/>
          </p:cNvSpPr>
          <p:nvPr>
            <p:ph type="sldNum" idx="12"/>
          </p:nvPr>
        </p:nvSpPr>
        <p:spPr>
          <a:xfrm>
            <a:off x="8077201" y="4767263"/>
            <a:ext cx="4572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79AA8"/>
                </a:solidFill>
                <a:latin typeface="Arial"/>
                <a:ea typeface="Arial"/>
                <a:cs typeface="Arial"/>
                <a:sym typeface="Arial"/>
              </a:defRPr>
            </a:lvl1pPr>
            <a:lvl2pPr marL="0" marR="0" lvl="1" indent="0" algn="r" rtl="0">
              <a:spcBef>
                <a:spcPts val="0"/>
              </a:spcBef>
              <a:buNone/>
              <a:defRPr sz="900" b="0" i="0" u="none" strike="noStrike" cap="none">
                <a:solidFill>
                  <a:srgbClr val="879AA8"/>
                </a:solidFill>
                <a:latin typeface="Arial"/>
                <a:ea typeface="Arial"/>
                <a:cs typeface="Arial"/>
                <a:sym typeface="Arial"/>
              </a:defRPr>
            </a:lvl2pPr>
            <a:lvl3pPr marL="0" marR="0" lvl="2" indent="0" algn="r" rtl="0">
              <a:spcBef>
                <a:spcPts val="0"/>
              </a:spcBef>
              <a:buNone/>
              <a:defRPr sz="900" b="0" i="0" u="none" strike="noStrike" cap="none">
                <a:solidFill>
                  <a:srgbClr val="879AA8"/>
                </a:solidFill>
                <a:latin typeface="Arial"/>
                <a:ea typeface="Arial"/>
                <a:cs typeface="Arial"/>
                <a:sym typeface="Arial"/>
              </a:defRPr>
            </a:lvl3pPr>
            <a:lvl4pPr marL="0" marR="0" lvl="3" indent="0" algn="r" rtl="0">
              <a:spcBef>
                <a:spcPts val="0"/>
              </a:spcBef>
              <a:buNone/>
              <a:defRPr sz="900" b="0" i="0" u="none" strike="noStrike" cap="none">
                <a:solidFill>
                  <a:srgbClr val="879AA8"/>
                </a:solidFill>
                <a:latin typeface="Arial"/>
                <a:ea typeface="Arial"/>
                <a:cs typeface="Arial"/>
                <a:sym typeface="Arial"/>
              </a:defRPr>
            </a:lvl4pPr>
            <a:lvl5pPr marL="0" marR="0" lvl="4" indent="0" algn="r" rtl="0">
              <a:spcBef>
                <a:spcPts val="0"/>
              </a:spcBef>
              <a:buNone/>
              <a:defRPr sz="900" b="0" i="0" u="none" strike="noStrike" cap="none">
                <a:solidFill>
                  <a:srgbClr val="879AA8"/>
                </a:solidFill>
                <a:latin typeface="Arial"/>
                <a:ea typeface="Arial"/>
                <a:cs typeface="Arial"/>
                <a:sym typeface="Arial"/>
              </a:defRPr>
            </a:lvl5pPr>
            <a:lvl6pPr marL="0" marR="0" lvl="5" indent="0" algn="r" rtl="0">
              <a:spcBef>
                <a:spcPts val="0"/>
              </a:spcBef>
              <a:buNone/>
              <a:defRPr sz="900" b="0" i="0" u="none" strike="noStrike" cap="none">
                <a:solidFill>
                  <a:srgbClr val="879AA8"/>
                </a:solidFill>
                <a:latin typeface="Arial"/>
                <a:ea typeface="Arial"/>
                <a:cs typeface="Arial"/>
                <a:sym typeface="Arial"/>
              </a:defRPr>
            </a:lvl6pPr>
            <a:lvl7pPr marL="0" marR="0" lvl="6" indent="0" algn="r" rtl="0">
              <a:spcBef>
                <a:spcPts val="0"/>
              </a:spcBef>
              <a:buNone/>
              <a:defRPr sz="900" b="0" i="0" u="none" strike="noStrike" cap="none">
                <a:solidFill>
                  <a:srgbClr val="879AA8"/>
                </a:solidFill>
                <a:latin typeface="Arial"/>
                <a:ea typeface="Arial"/>
                <a:cs typeface="Arial"/>
                <a:sym typeface="Arial"/>
              </a:defRPr>
            </a:lvl7pPr>
            <a:lvl8pPr marL="0" marR="0" lvl="7" indent="0" algn="r" rtl="0">
              <a:spcBef>
                <a:spcPts val="0"/>
              </a:spcBef>
              <a:buNone/>
              <a:defRPr sz="900" b="0" i="0" u="none" strike="noStrike" cap="none">
                <a:solidFill>
                  <a:srgbClr val="879AA8"/>
                </a:solidFill>
                <a:latin typeface="Arial"/>
                <a:ea typeface="Arial"/>
                <a:cs typeface="Arial"/>
                <a:sym typeface="Arial"/>
              </a:defRPr>
            </a:lvl8pPr>
            <a:lvl9pPr marL="0" marR="0" lvl="8" indent="0" algn="r" rtl="0">
              <a:spcBef>
                <a:spcPts val="0"/>
              </a:spcBef>
              <a:buNone/>
              <a:defRPr sz="900" b="0" i="0" u="none" strike="noStrike" cap="none">
                <a:solidFill>
                  <a:srgbClr val="879AA8"/>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cxnSp>
        <p:nvCxnSpPr>
          <p:cNvPr id="108" name="Shape 108"/>
          <p:cNvCxnSpPr/>
          <p:nvPr/>
        </p:nvCxnSpPr>
        <p:spPr>
          <a:xfrm>
            <a:off x="8912221" y="0"/>
            <a:ext cx="0" cy="5143500"/>
          </a:xfrm>
          <a:prstGeom prst="straightConnector1">
            <a:avLst/>
          </a:prstGeom>
          <a:noFill/>
          <a:ln w="19050" cap="flat" cmpd="sng">
            <a:solidFill>
              <a:schemeClr val="lt1"/>
            </a:solidFill>
            <a:prstDash val="solid"/>
            <a:miter lim="8000"/>
            <a:headEnd type="none" w="sm" len="sm"/>
            <a:tailEnd type="none" w="sm" len="sm"/>
          </a:ln>
        </p:spPr>
      </p:cxnSp>
      <p:sp>
        <p:nvSpPr>
          <p:cNvPr id="109" name="Shape 109"/>
          <p:cNvSpPr txBox="1"/>
          <p:nvPr/>
        </p:nvSpPr>
        <p:spPr>
          <a:xfrm>
            <a:off x="970612" y="1200150"/>
            <a:ext cx="7260000" cy="2769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b="0" i="0" u="none" strike="noStrike" cap="none">
                <a:solidFill>
                  <a:schemeClr val="dk1"/>
                </a:solidFill>
                <a:latin typeface="Arial"/>
                <a:ea typeface="Arial"/>
                <a:cs typeface="Arial"/>
                <a:sym typeface="Arial"/>
              </a:rPr>
              <a:t>local</a:t>
            </a:r>
            <a:endParaRPr sz="14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195388" y="133350"/>
            <a:ext cx="7338900" cy="930000"/>
          </a:xfrm>
          <a:prstGeom prst="rect">
            <a:avLst/>
          </a:prstGeom>
          <a:noFill/>
          <a:ln>
            <a:noFill/>
          </a:ln>
        </p:spPr>
        <p:txBody>
          <a:bodyPr spcFirstLastPara="1" wrap="square" lIns="68575" tIns="68575" rIns="68575" bIns="68575" anchor="b" anchorCtr="0"/>
          <a:lstStyle>
            <a:lvl1pPr lvl="0" algn="l" rtl="0">
              <a:lnSpc>
                <a:spcPct val="90000"/>
              </a:lnSpc>
              <a:spcBef>
                <a:spcPts val="0"/>
              </a:spcBef>
              <a:spcAft>
                <a:spcPts val="0"/>
              </a:spcAft>
              <a:buClr>
                <a:srgbClr val="343F49"/>
              </a:buClr>
              <a:buSzPts val="1100"/>
              <a:buNone/>
              <a:defRPr/>
            </a:lvl1pPr>
            <a:lvl2pPr lvl="1" rtl="0">
              <a:spcBef>
                <a:spcPts val="0"/>
              </a:spcBef>
              <a:spcAft>
                <a:spcPts val="0"/>
              </a:spcAft>
              <a:buSzPts val="1100"/>
              <a:buChar char="○"/>
              <a:defRPr/>
            </a:lvl2pPr>
            <a:lvl3pPr lvl="2" rtl="0">
              <a:spcBef>
                <a:spcPts val="0"/>
              </a:spcBef>
              <a:spcAft>
                <a:spcPts val="0"/>
              </a:spcAft>
              <a:buSzPts val="1100"/>
              <a:buChar char="■"/>
              <a:defRPr/>
            </a:lvl3pPr>
            <a:lvl4pPr lvl="3" rtl="0">
              <a:spcBef>
                <a:spcPts val="0"/>
              </a:spcBef>
              <a:spcAft>
                <a:spcPts val="0"/>
              </a:spcAft>
              <a:buSzPts val="1100"/>
              <a:buChar char="●"/>
              <a:defRPr/>
            </a:lvl4pPr>
            <a:lvl5pPr lvl="4" rtl="0">
              <a:spcBef>
                <a:spcPts val="0"/>
              </a:spcBef>
              <a:spcAft>
                <a:spcPts val="0"/>
              </a:spcAft>
              <a:buSzPts val="1100"/>
              <a:buChar char="○"/>
              <a:defRPr/>
            </a:lvl5pPr>
            <a:lvl6pPr lvl="5" rtl="0">
              <a:spcBef>
                <a:spcPts val="0"/>
              </a:spcBef>
              <a:spcAft>
                <a:spcPts val="0"/>
              </a:spcAft>
              <a:buSzPts val="1100"/>
              <a:buChar char="■"/>
              <a:defRPr/>
            </a:lvl6pPr>
            <a:lvl7pPr lvl="6" rtl="0">
              <a:spcBef>
                <a:spcPts val="0"/>
              </a:spcBef>
              <a:spcAft>
                <a:spcPts val="0"/>
              </a:spcAft>
              <a:buSzPts val="1100"/>
              <a:buChar char="●"/>
              <a:defRPr/>
            </a:lvl7pPr>
            <a:lvl8pPr lvl="7" rtl="0">
              <a:spcBef>
                <a:spcPts val="0"/>
              </a:spcBef>
              <a:spcAft>
                <a:spcPts val="0"/>
              </a:spcAft>
              <a:buSzPts val="1100"/>
              <a:buChar char="○"/>
              <a:defRPr/>
            </a:lvl8pPr>
            <a:lvl9pPr lvl="8" rtl="0">
              <a:spcBef>
                <a:spcPts val="0"/>
              </a:spcBef>
              <a:spcAft>
                <a:spcPts val="0"/>
              </a:spcAft>
              <a:buSzPts val="1100"/>
              <a:buChar char="■"/>
              <a:defRPr/>
            </a:lvl9pPr>
          </a:lstStyle>
          <a:p>
            <a:endParaRPr/>
          </a:p>
        </p:txBody>
      </p:sp>
      <p:sp>
        <p:nvSpPr>
          <p:cNvPr id="112" name="Shape 112"/>
          <p:cNvSpPr txBox="1">
            <a:spLocks noGrp="1"/>
          </p:cNvSpPr>
          <p:nvPr>
            <p:ph type="dt" idx="10"/>
          </p:nvPr>
        </p:nvSpPr>
        <p:spPr>
          <a:xfrm>
            <a:off x="3886200" y="4767263"/>
            <a:ext cx="914400" cy="273900"/>
          </a:xfrm>
          <a:prstGeom prst="rect">
            <a:avLst/>
          </a:prstGeom>
          <a:noFill/>
          <a:ln>
            <a:noFill/>
          </a:ln>
        </p:spPr>
        <p:txBody>
          <a:bodyPr spcFirstLastPara="1" wrap="square" lIns="68575" tIns="68575" rIns="68575" bIns="68575" anchor="ctr" anchorCtr="0"/>
          <a:lstStyle>
            <a:lvl1pPr marL="0" marR="0" lvl="0" indent="-69850" algn="l" rtl="0">
              <a:spcBef>
                <a:spcPts val="0"/>
              </a:spcBef>
              <a:spcAft>
                <a:spcPts val="0"/>
              </a:spcAft>
              <a:buSzPts val="1100"/>
              <a:buChar char="●"/>
              <a:defRPr/>
            </a:lvl1pPr>
            <a:lvl2pPr marL="342900" marR="0" lvl="1" indent="-69850" algn="l" rtl="0">
              <a:spcBef>
                <a:spcPts val="0"/>
              </a:spcBef>
              <a:spcAft>
                <a:spcPts val="0"/>
              </a:spcAft>
              <a:buSzPts val="1100"/>
              <a:buChar char="○"/>
              <a:defRPr/>
            </a:lvl2pPr>
            <a:lvl3pPr marL="685800" marR="0" lvl="2" indent="-69850" algn="l" rtl="0">
              <a:spcBef>
                <a:spcPts val="0"/>
              </a:spcBef>
              <a:spcAft>
                <a:spcPts val="0"/>
              </a:spcAft>
              <a:buSzPts val="1100"/>
              <a:buChar char="■"/>
              <a:defRPr/>
            </a:lvl3pPr>
            <a:lvl4pPr marL="1028700" marR="0" lvl="3" indent="-69850" algn="l" rtl="0">
              <a:spcBef>
                <a:spcPts val="0"/>
              </a:spcBef>
              <a:spcAft>
                <a:spcPts val="0"/>
              </a:spcAft>
              <a:buSzPts val="1100"/>
              <a:buChar char="●"/>
              <a:defRPr/>
            </a:lvl4pPr>
            <a:lvl5pPr marL="1371600" marR="0" lvl="4" indent="-69850" algn="l" rtl="0">
              <a:spcBef>
                <a:spcPts val="0"/>
              </a:spcBef>
              <a:spcAft>
                <a:spcPts val="0"/>
              </a:spcAft>
              <a:buSzPts val="1100"/>
              <a:buChar char="○"/>
              <a:defRPr/>
            </a:lvl5pPr>
            <a:lvl6pPr marL="1714500" marR="0" lvl="5" indent="-69850" algn="l" rtl="0">
              <a:spcBef>
                <a:spcPts val="0"/>
              </a:spcBef>
              <a:spcAft>
                <a:spcPts val="0"/>
              </a:spcAft>
              <a:buSzPts val="1100"/>
              <a:buChar char="■"/>
              <a:defRPr/>
            </a:lvl6pPr>
            <a:lvl7pPr marL="2057400" marR="0" lvl="6" indent="-69850" algn="l" rtl="0">
              <a:spcBef>
                <a:spcPts val="0"/>
              </a:spcBef>
              <a:spcAft>
                <a:spcPts val="0"/>
              </a:spcAft>
              <a:buSzPts val="1100"/>
              <a:buChar char="●"/>
              <a:defRPr/>
            </a:lvl7pPr>
            <a:lvl8pPr marL="2400300" marR="0" lvl="7" indent="-69850" algn="l" rtl="0">
              <a:spcBef>
                <a:spcPts val="0"/>
              </a:spcBef>
              <a:spcAft>
                <a:spcPts val="0"/>
              </a:spcAft>
              <a:buSzPts val="1100"/>
              <a:buChar char="○"/>
              <a:defRPr/>
            </a:lvl8pPr>
            <a:lvl9pPr marL="2743200" marR="0" lvl="8" indent="-69850" algn="l" rtl="0">
              <a:spcBef>
                <a:spcPts val="0"/>
              </a:spcBef>
              <a:spcAft>
                <a:spcPts val="0"/>
              </a:spcAft>
              <a:buSzPts val="1100"/>
              <a:buChar char="■"/>
              <a:defRPr/>
            </a:lvl9pPr>
          </a:lstStyle>
          <a:p>
            <a:endParaRPr/>
          </a:p>
        </p:txBody>
      </p:sp>
      <p:sp>
        <p:nvSpPr>
          <p:cNvPr id="113" name="Shape 113"/>
          <p:cNvSpPr txBox="1">
            <a:spLocks noGrp="1"/>
          </p:cNvSpPr>
          <p:nvPr>
            <p:ph type="ftr" idx="11"/>
          </p:nvPr>
        </p:nvSpPr>
        <p:spPr>
          <a:xfrm>
            <a:off x="4948238" y="4767263"/>
            <a:ext cx="2981400" cy="273900"/>
          </a:xfrm>
          <a:prstGeom prst="rect">
            <a:avLst/>
          </a:prstGeom>
          <a:noFill/>
          <a:ln>
            <a:noFill/>
          </a:ln>
        </p:spPr>
        <p:txBody>
          <a:bodyPr spcFirstLastPara="1" wrap="square" lIns="68575" tIns="68575" rIns="68575" bIns="68575" anchor="ctr" anchorCtr="0"/>
          <a:lstStyle>
            <a:lvl1pPr marL="0" marR="0" lvl="0" indent="-69850" algn="ctr" rtl="0">
              <a:spcBef>
                <a:spcPts val="0"/>
              </a:spcBef>
              <a:spcAft>
                <a:spcPts val="0"/>
              </a:spcAft>
              <a:buSzPts val="1100"/>
              <a:buChar char="●"/>
              <a:defRPr/>
            </a:lvl1pPr>
            <a:lvl2pPr marL="342900" marR="0" lvl="1" indent="-69850" algn="l" rtl="0">
              <a:spcBef>
                <a:spcPts val="0"/>
              </a:spcBef>
              <a:spcAft>
                <a:spcPts val="0"/>
              </a:spcAft>
              <a:buSzPts val="1100"/>
              <a:buChar char="○"/>
              <a:defRPr/>
            </a:lvl2pPr>
            <a:lvl3pPr marL="685800" marR="0" lvl="2" indent="-69850" algn="l" rtl="0">
              <a:spcBef>
                <a:spcPts val="0"/>
              </a:spcBef>
              <a:spcAft>
                <a:spcPts val="0"/>
              </a:spcAft>
              <a:buSzPts val="1100"/>
              <a:buChar char="■"/>
              <a:defRPr/>
            </a:lvl3pPr>
            <a:lvl4pPr marL="1028700" marR="0" lvl="3" indent="-69850" algn="l" rtl="0">
              <a:spcBef>
                <a:spcPts val="0"/>
              </a:spcBef>
              <a:spcAft>
                <a:spcPts val="0"/>
              </a:spcAft>
              <a:buSzPts val="1100"/>
              <a:buChar char="●"/>
              <a:defRPr/>
            </a:lvl4pPr>
            <a:lvl5pPr marL="1371600" marR="0" lvl="4" indent="-69850" algn="l" rtl="0">
              <a:spcBef>
                <a:spcPts val="0"/>
              </a:spcBef>
              <a:spcAft>
                <a:spcPts val="0"/>
              </a:spcAft>
              <a:buSzPts val="1100"/>
              <a:buChar char="○"/>
              <a:defRPr/>
            </a:lvl5pPr>
            <a:lvl6pPr marL="1714500" marR="0" lvl="5" indent="-69850" algn="l" rtl="0">
              <a:spcBef>
                <a:spcPts val="0"/>
              </a:spcBef>
              <a:spcAft>
                <a:spcPts val="0"/>
              </a:spcAft>
              <a:buSzPts val="1100"/>
              <a:buChar char="■"/>
              <a:defRPr/>
            </a:lvl6pPr>
            <a:lvl7pPr marL="2057400" marR="0" lvl="6" indent="-69850" algn="l" rtl="0">
              <a:spcBef>
                <a:spcPts val="0"/>
              </a:spcBef>
              <a:spcAft>
                <a:spcPts val="0"/>
              </a:spcAft>
              <a:buSzPts val="1100"/>
              <a:buChar char="●"/>
              <a:defRPr/>
            </a:lvl7pPr>
            <a:lvl8pPr marL="2400300" marR="0" lvl="7" indent="-69850" algn="l" rtl="0">
              <a:spcBef>
                <a:spcPts val="0"/>
              </a:spcBef>
              <a:spcAft>
                <a:spcPts val="0"/>
              </a:spcAft>
              <a:buSzPts val="1100"/>
              <a:buChar char="○"/>
              <a:defRPr/>
            </a:lvl8pPr>
            <a:lvl9pPr marL="2743200" marR="0" lvl="8" indent="-69850" algn="l" rtl="0">
              <a:spcBef>
                <a:spcPts val="0"/>
              </a:spcBef>
              <a:spcAft>
                <a:spcPts val="0"/>
              </a:spcAft>
              <a:buSzPts val="1100"/>
              <a:buChar char="■"/>
              <a:defRPr/>
            </a:lvl9pPr>
          </a:lstStyle>
          <a:p>
            <a:endParaRPr/>
          </a:p>
        </p:txBody>
      </p:sp>
      <p:sp>
        <p:nvSpPr>
          <p:cNvPr id="114" name="Shape 114"/>
          <p:cNvSpPr txBox="1">
            <a:spLocks noGrp="1"/>
          </p:cNvSpPr>
          <p:nvPr>
            <p:ph type="sldNum" idx="12"/>
          </p:nvPr>
        </p:nvSpPr>
        <p:spPr>
          <a:xfrm>
            <a:off x="8077201" y="4767263"/>
            <a:ext cx="4572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79AA8"/>
                </a:solidFill>
                <a:latin typeface="Arial"/>
                <a:ea typeface="Arial"/>
                <a:cs typeface="Arial"/>
                <a:sym typeface="Arial"/>
              </a:defRPr>
            </a:lvl1pPr>
            <a:lvl2pPr marL="0" marR="0" lvl="1" indent="0" algn="r" rtl="0">
              <a:spcBef>
                <a:spcPts val="0"/>
              </a:spcBef>
              <a:buNone/>
              <a:defRPr sz="900" b="0" i="0" u="none" strike="noStrike" cap="none">
                <a:solidFill>
                  <a:srgbClr val="879AA8"/>
                </a:solidFill>
                <a:latin typeface="Arial"/>
                <a:ea typeface="Arial"/>
                <a:cs typeface="Arial"/>
                <a:sym typeface="Arial"/>
              </a:defRPr>
            </a:lvl2pPr>
            <a:lvl3pPr marL="0" marR="0" lvl="2" indent="0" algn="r" rtl="0">
              <a:spcBef>
                <a:spcPts val="0"/>
              </a:spcBef>
              <a:buNone/>
              <a:defRPr sz="900" b="0" i="0" u="none" strike="noStrike" cap="none">
                <a:solidFill>
                  <a:srgbClr val="879AA8"/>
                </a:solidFill>
                <a:latin typeface="Arial"/>
                <a:ea typeface="Arial"/>
                <a:cs typeface="Arial"/>
                <a:sym typeface="Arial"/>
              </a:defRPr>
            </a:lvl3pPr>
            <a:lvl4pPr marL="0" marR="0" lvl="3" indent="0" algn="r" rtl="0">
              <a:spcBef>
                <a:spcPts val="0"/>
              </a:spcBef>
              <a:buNone/>
              <a:defRPr sz="900" b="0" i="0" u="none" strike="noStrike" cap="none">
                <a:solidFill>
                  <a:srgbClr val="879AA8"/>
                </a:solidFill>
                <a:latin typeface="Arial"/>
                <a:ea typeface="Arial"/>
                <a:cs typeface="Arial"/>
                <a:sym typeface="Arial"/>
              </a:defRPr>
            </a:lvl4pPr>
            <a:lvl5pPr marL="0" marR="0" lvl="4" indent="0" algn="r" rtl="0">
              <a:spcBef>
                <a:spcPts val="0"/>
              </a:spcBef>
              <a:buNone/>
              <a:defRPr sz="900" b="0" i="0" u="none" strike="noStrike" cap="none">
                <a:solidFill>
                  <a:srgbClr val="879AA8"/>
                </a:solidFill>
                <a:latin typeface="Arial"/>
                <a:ea typeface="Arial"/>
                <a:cs typeface="Arial"/>
                <a:sym typeface="Arial"/>
              </a:defRPr>
            </a:lvl5pPr>
            <a:lvl6pPr marL="0" marR="0" lvl="5" indent="0" algn="r" rtl="0">
              <a:spcBef>
                <a:spcPts val="0"/>
              </a:spcBef>
              <a:buNone/>
              <a:defRPr sz="900" b="0" i="0" u="none" strike="noStrike" cap="none">
                <a:solidFill>
                  <a:srgbClr val="879AA8"/>
                </a:solidFill>
                <a:latin typeface="Arial"/>
                <a:ea typeface="Arial"/>
                <a:cs typeface="Arial"/>
                <a:sym typeface="Arial"/>
              </a:defRPr>
            </a:lvl6pPr>
            <a:lvl7pPr marL="0" marR="0" lvl="6" indent="0" algn="r" rtl="0">
              <a:spcBef>
                <a:spcPts val="0"/>
              </a:spcBef>
              <a:buNone/>
              <a:defRPr sz="900" b="0" i="0" u="none" strike="noStrike" cap="none">
                <a:solidFill>
                  <a:srgbClr val="879AA8"/>
                </a:solidFill>
                <a:latin typeface="Arial"/>
                <a:ea typeface="Arial"/>
                <a:cs typeface="Arial"/>
                <a:sym typeface="Arial"/>
              </a:defRPr>
            </a:lvl7pPr>
            <a:lvl8pPr marL="0" marR="0" lvl="7" indent="0" algn="r" rtl="0">
              <a:spcBef>
                <a:spcPts val="0"/>
              </a:spcBef>
              <a:buNone/>
              <a:defRPr sz="900" b="0" i="0" u="none" strike="noStrike" cap="none">
                <a:solidFill>
                  <a:srgbClr val="879AA8"/>
                </a:solidFill>
                <a:latin typeface="Arial"/>
                <a:ea typeface="Arial"/>
                <a:cs typeface="Arial"/>
                <a:sym typeface="Arial"/>
              </a:defRPr>
            </a:lvl8pPr>
            <a:lvl9pPr marL="0" marR="0" lvl="8" indent="0" algn="r" rtl="0">
              <a:spcBef>
                <a:spcPts val="0"/>
              </a:spcBef>
              <a:buNone/>
              <a:defRPr sz="900" b="0" i="0" u="none" strike="noStrike" cap="none">
                <a:solidFill>
                  <a:srgbClr val="879AA8"/>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15"/>
        <p:cNvGrpSpPr/>
        <p:nvPr/>
      </p:nvGrpSpPr>
      <p:grpSpPr>
        <a:xfrm>
          <a:off x="0" y="0"/>
          <a:ext cx="0" cy="0"/>
          <a:chOff x="0" y="0"/>
          <a:chExt cx="0" cy="0"/>
        </a:xfrm>
      </p:grpSpPr>
      <p:sp>
        <p:nvSpPr>
          <p:cNvPr id="116" name="Shape 116"/>
          <p:cNvSpPr/>
          <p:nvPr/>
        </p:nvSpPr>
        <p:spPr>
          <a:xfrm>
            <a:off x="469802" y="0"/>
            <a:ext cx="228600"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7" name="Shape 117"/>
          <p:cNvSpPr/>
          <p:nvPr/>
        </p:nvSpPr>
        <p:spPr>
          <a:xfrm>
            <a:off x="0" y="0"/>
            <a:ext cx="457200" cy="5143500"/>
          </a:xfrm>
          <a:prstGeom prst="rect">
            <a:avLst/>
          </a:prstGeom>
          <a:solidFill>
            <a:srgbClr val="6A8093">
              <a:alpha val="8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118" name="Shape 118"/>
          <p:cNvCxnSpPr/>
          <p:nvPr/>
        </p:nvCxnSpPr>
        <p:spPr>
          <a:xfrm>
            <a:off x="462978" y="0"/>
            <a:ext cx="0" cy="5143500"/>
          </a:xfrm>
          <a:prstGeom prst="straightConnector1">
            <a:avLst/>
          </a:prstGeom>
          <a:noFill/>
          <a:ln w="19050" cap="flat" cmpd="sng">
            <a:solidFill>
              <a:schemeClr val="lt1"/>
            </a:solidFill>
            <a:prstDash val="solid"/>
            <a:miter lim="8000"/>
            <a:headEnd type="none" w="sm" len="sm"/>
            <a:tailEnd type="none" w="sm" len="sm"/>
          </a:ln>
        </p:spPr>
      </p:cxnSp>
      <p:sp>
        <p:nvSpPr>
          <p:cNvPr id="119" name="Shape 119"/>
          <p:cNvSpPr/>
          <p:nvPr/>
        </p:nvSpPr>
        <p:spPr>
          <a:xfrm>
            <a:off x="8229600" y="0"/>
            <a:ext cx="692100" cy="5143500"/>
          </a:xfrm>
          <a:prstGeom prst="rect">
            <a:avLst/>
          </a:prstGeom>
          <a:solidFill>
            <a:srgbClr val="6A8093">
              <a:alpha val="8667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0" name="Shape 120"/>
          <p:cNvSpPr/>
          <p:nvPr/>
        </p:nvSpPr>
        <p:spPr>
          <a:xfrm>
            <a:off x="8921746" y="0"/>
            <a:ext cx="228600" cy="5143500"/>
          </a:xfrm>
          <a:prstGeom prst="rect">
            <a:avLst/>
          </a:prstGeom>
          <a:solidFill>
            <a:srgbClr val="465562">
              <a:alpha val="8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1" name="Shape 121"/>
          <p:cNvSpPr txBox="1">
            <a:spLocks noGrp="1"/>
          </p:cNvSpPr>
          <p:nvPr>
            <p:ph type="dt" idx="10"/>
          </p:nvPr>
        </p:nvSpPr>
        <p:spPr>
          <a:xfrm>
            <a:off x="3886200" y="4767263"/>
            <a:ext cx="914400" cy="273900"/>
          </a:xfrm>
          <a:prstGeom prst="rect">
            <a:avLst/>
          </a:prstGeom>
          <a:noFill/>
          <a:ln>
            <a:noFill/>
          </a:ln>
        </p:spPr>
        <p:txBody>
          <a:bodyPr spcFirstLastPara="1" wrap="square" lIns="68575" tIns="68575" rIns="68575" bIns="68575" anchor="ctr" anchorCtr="0"/>
          <a:lstStyle>
            <a:lvl1pPr marL="0" marR="0" lvl="0" indent="-69850" algn="l" rtl="0">
              <a:spcBef>
                <a:spcPts val="0"/>
              </a:spcBef>
              <a:spcAft>
                <a:spcPts val="0"/>
              </a:spcAft>
              <a:buSzPts val="1100"/>
              <a:buChar char="●"/>
              <a:defRPr/>
            </a:lvl1pPr>
            <a:lvl2pPr marL="342900" marR="0" lvl="1" indent="-69850" algn="l" rtl="0">
              <a:spcBef>
                <a:spcPts val="0"/>
              </a:spcBef>
              <a:spcAft>
                <a:spcPts val="0"/>
              </a:spcAft>
              <a:buSzPts val="1100"/>
              <a:buChar char="○"/>
              <a:defRPr/>
            </a:lvl2pPr>
            <a:lvl3pPr marL="685800" marR="0" lvl="2" indent="-69850" algn="l" rtl="0">
              <a:spcBef>
                <a:spcPts val="0"/>
              </a:spcBef>
              <a:spcAft>
                <a:spcPts val="0"/>
              </a:spcAft>
              <a:buSzPts val="1100"/>
              <a:buChar char="■"/>
              <a:defRPr/>
            </a:lvl3pPr>
            <a:lvl4pPr marL="1028700" marR="0" lvl="3" indent="-69850" algn="l" rtl="0">
              <a:spcBef>
                <a:spcPts val="0"/>
              </a:spcBef>
              <a:spcAft>
                <a:spcPts val="0"/>
              </a:spcAft>
              <a:buSzPts val="1100"/>
              <a:buChar char="●"/>
              <a:defRPr/>
            </a:lvl4pPr>
            <a:lvl5pPr marL="1371600" marR="0" lvl="4" indent="-69850" algn="l" rtl="0">
              <a:spcBef>
                <a:spcPts val="0"/>
              </a:spcBef>
              <a:spcAft>
                <a:spcPts val="0"/>
              </a:spcAft>
              <a:buSzPts val="1100"/>
              <a:buChar char="○"/>
              <a:defRPr/>
            </a:lvl5pPr>
            <a:lvl6pPr marL="1714500" marR="0" lvl="5" indent="-69850" algn="l" rtl="0">
              <a:spcBef>
                <a:spcPts val="0"/>
              </a:spcBef>
              <a:spcAft>
                <a:spcPts val="0"/>
              </a:spcAft>
              <a:buSzPts val="1100"/>
              <a:buChar char="■"/>
              <a:defRPr/>
            </a:lvl6pPr>
            <a:lvl7pPr marL="2057400" marR="0" lvl="6" indent="-69850" algn="l" rtl="0">
              <a:spcBef>
                <a:spcPts val="0"/>
              </a:spcBef>
              <a:spcAft>
                <a:spcPts val="0"/>
              </a:spcAft>
              <a:buSzPts val="1100"/>
              <a:buChar char="●"/>
              <a:defRPr/>
            </a:lvl7pPr>
            <a:lvl8pPr marL="2400300" marR="0" lvl="7" indent="-69850" algn="l" rtl="0">
              <a:spcBef>
                <a:spcPts val="0"/>
              </a:spcBef>
              <a:spcAft>
                <a:spcPts val="0"/>
              </a:spcAft>
              <a:buSzPts val="1100"/>
              <a:buChar char="○"/>
              <a:defRPr/>
            </a:lvl8pPr>
            <a:lvl9pPr marL="2743200" marR="0" lvl="8" indent="-69850" algn="l" rtl="0">
              <a:spcBef>
                <a:spcPts val="0"/>
              </a:spcBef>
              <a:spcAft>
                <a:spcPts val="0"/>
              </a:spcAft>
              <a:buSzPts val="1100"/>
              <a:buChar char="■"/>
              <a:defRPr/>
            </a:lvl9pPr>
          </a:lstStyle>
          <a:p>
            <a:endParaRPr/>
          </a:p>
        </p:txBody>
      </p:sp>
      <p:sp>
        <p:nvSpPr>
          <p:cNvPr id="122" name="Shape 122"/>
          <p:cNvSpPr txBox="1">
            <a:spLocks noGrp="1"/>
          </p:cNvSpPr>
          <p:nvPr>
            <p:ph type="ftr" idx="11"/>
          </p:nvPr>
        </p:nvSpPr>
        <p:spPr>
          <a:xfrm>
            <a:off x="4948238" y="4767263"/>
            <a:ext cx="2981400" cy="273900"/>
          </a:xfrm>
          <a:prstGeom prst="rect">
            <a:avLst/>
          </a:prstGeom>
          <a:noFill/>
          <a:ln>
            <a:noFill/>
          </a:ln>
        </p:spPr>
        <p:txBody>
          <a:bodyPr spcFirstLastPara="1" wrap="square" lIns="68575" tIns="68575" rIns="68575" bIns="68575" anchor="ctr" anchorCtr="0"/>
          <a:lstStyle>
            <a:lvl1pPr marL="0" marR="0" lvl="0" indent="-69850" algn="ctr" rtl="0">
              <a:spcBef>
                <a:spcPts val="0"/>
              </a:spcBef>
              <a:spcAft>
                <a:spcPts val="0"/>
              </a:spcAft>
              <a:buSzPts val="1100"/>
              <a:buChar char="●"/>
              <a:defRPr/>
            </a:lvl1pPr>
            <a:lvl2pPr marL="342900" marR="0" lvl="1" indent="-69850" algn="l" rtl="0">
              <a:spcBef>
                <a:spcPts val="0"/>
              </a:spcBef>
              <a:spcAft>
                <a:spcPts val="0"/>
              </a:spcAft>
              <a:buSzPts val="1100"/>
              <a:buChar char="○"/>
              <a:defRPr/>
            </a:lvl2pPr>
            <a:lvl3pPr marL="685800" marR="0" lvl="2" indent="-69850" algn="l" rtl="0">
              <a:spcBef>
                <a:spcPts val="0"/>
              </a:spcBef>
              <a:spcAft>
                <a:spcPts val="0"/>
              </a:spcAft>
              <a:buSzPts val="1100"/>
              <a:buChar char="■"/>
              <a:defRPr/>
            </a:lvl3pPr>
            <a:lvl4pPr marL="1028700" marR="0" lvl="3" indent="-69850" algn="l" rtl="0">
              <a:spcBef>
                <a:spcPts val="0"/>
              </a:spcBef>
              <a:spcAft>
                <a:spcPts val="0"/>
              </a:spcAft>
              <a:buSzPts val="1100"/>
              <a:buChar char="●"/>
              <a:defRPr/>
            </a:lvl4pPr>
            <a:lvl5pPr marL="1371600" marR="0" lvl="4" indent="-69850" algn="l" rtl="0">
              <a:spcBef>
                <a:spcPts val="0"/>
              </a:spcBef>
              <a:spcAft>
                <a:spcPts val="0"/>
              </a:spcAft>
              <a:buSzPts val="1100"/>
              <a:buChar char="○"/>
              <a:defRPr/>
            </a:lvl5pPr>
            <a:lvl6pPr marL="1714500" marR="0" lvl="5" indent="-69850" algn="l" rtl="0">
              <a:spcBef>
                <a:spcPts val="0"/>
              </a:spcBef>
              <a:spcAft>
                <a:spcPts val="0"/>
              </a:spcAft>
              <a:buSzPts val="1100"/>
              <a:buChar char="■"/>
              <a:defRPr/>
            </a:lvl6pPr>
            <a:lvl7pPr marL="2057400" marR="0" lvl="6" indent="-69850" algn="l" rtl="0">
              <a:spcBef>
                <a:spcPts val="0"/>
              </a:spcBef>
              <a:spcAft>
                <a:spcPts val="0"/>
              </a:spcAft>
              <a:buSzPts val="1100"/>
              <a:buChar char="●"/>
              <a:defRPr/>
            </a:lvl7pPr>
            <a:lvl8pPr marL="2400300" marR="0" lvl="7" indent="-69850" algn="l" rtl="0">
              <a:spcBef>
                <a:spcPts val="0"/>
              </a:spcBef>
              <a:spcAft>
                <a:spcPts val="0"/>
              </a:spcAft>
              <a:buSzPts val="1100"/>
              <a:buChar char="○"/>
              <a:defRPr/>
            </a:lvl8pPr>
            <a:lvl9pPr marL="2743200" marR="0" lvl="8" indent="-69850" algn="l" rtl="0">
              <a:spcBef>
                <a:spcPts val="0"/>
              </a:spcBef>
              <a:spcAft>
                <a:spcPts val="0"/>
              </a:spcAft>
              <a:buSzPts val="1100"/>
              <a:buChar char="■"/>
              <a:defRPr/>
            </a:lvl9pPr>
          </a:lstStyle>
          <a:p>
            <a:endParaRPr/>
          </a:p>
        </p:txBody>
      </p:sp>
      <p:sp>
        <p:nvSpPr>
          <p:cNvPr id="123" name="Shape 123"/>
          <p:cNvSpPr txBox="1">
            <a:spLocks noGrp="1"/>
          </p:cNvSpPr>
          <p:nvPr>
            <p:ph type="sldNum" idx="12"/>
          </p:nvPr>
        </p:nvSpPr>
        <p:spPr>
          <a:xfrm>
            <a:off x="8077201" y="4767263"/>
            <a:ext cx="4572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0" marR="0" lvl="1" indent="0" algn="r" rtl="0">
              <a:spcBef>
                <a:spcPts val="0"/>
              </a:spcBef>
              <a:buNone/>
              <a:defRPr sz="900" b="0" i="0" u="none" strike="noStrike" cap="none">
                <a:solidFill>
                  <a:schemeClr val="lt1"/>
                </a:solidFill>
                <a:latin typeface="Arial"/>
                <a:ea typeface="Arial"/>
                <a:cs typeface="Arial"/>
                <a:sym typeface="Arial"/>
              </a:defRPr>
            </a:lvl2pPr>
            <a:lvl3pPr marL="0" marR="0" lvl="2" indent="0" algn="r" rtl="0">
              <a:spcBef>
                <a:spcPts val="0"/>
              </a:spcBef>
              <a:buNone/>
              <a:defRPr sz="900" b="0" i="0" u="none" strike="noStrike" cap="none">
                <a:solidFill>
                  <a:schemeClr val="lt1"/>
                </a:solidFill>
                <a:latin typeface="Arial"/>
                <a:ea typeface="Arial"/>
                <a:cs typeface="Arial"/>
                <a:sym typeface="Arial"/>
              </a:defRPr>
            </a:lvl3pPr>
            <a:lvl4pPr marL="0" marR="0" lvl="3" indent="0" algn="r" rtl="0">
              <a:spcBef>
                <a:spcPts val="0"/>
              </a:spcBef>
              <a:buNone/>
              <a:defRPr sz="900" b="0" i="0" u="none" strike="noStrike" cap="none">
                <a:solidFill>
                  <a:schemeClr val="lt1"/>
                </a:solidFill>
                <a:latin typeface="Arial"/>
                <a:ea typeface="Arial"/>
                <a:cs typeface="Arial"/>
                <a:sym typeface="Arial"/>
              </a:defRPr>
            </a:lvl4pPr>
            <a:lvl5pPr marL="0" marR="0" lvl="4" indent="0" algn="r" rtl="0">
              <a:spcBef>
                <a:spcPts val="0"/>
              </a:spcBef>
              <a:buNone/>
              <a:defRPr sz="900" b="0" i="0" u="none" strike="noStrike" cap="none">
                <a:solidFill>
                  <a:schemeClr val="lt1"/>
                </a:solidFill>
                <a:latin typeface="Arial"/>
                <a:ea typeface="Arial"/>
                <a:cs typeface="Arial"/>
                <a:sym typeface="Arial"/>
              </a:defRPr>
            </a:lvl5pPr>
            <a:lvl6pPr marL="0" marR="0" lvl="5" indent="0" algn="r" rtl="0">
              <a:spcBef>
                <a:spcPts val="0"/>
              </a:spcBef>
              <a:buNone/>
              <a:defRPr sz="900" b="0" i="0" u="none" strike="noStrike" cap="none">
                <a:solidFill>
                  <a:schemeClr val="lt1"/>
                </a:solidFill>
                <a:latin typeface="Arial"/>
                <a:ea typeface="Arial"/>
                <a:cs typeface="Arial"/>
                <a:sym typeface="Arial"/>
              </a:defRPr>
            </a:lvl6pPr>
            <a:lvl7pPr marL="0" marR="0" lvl="6" indent="0" algn="r" rtl="0">
              <a:spcBef>
                <a:spcPts val="0"/>
              </a:spcBef>
              <a:buNone/>
              <a:defRPr sz="900" b="0" i="0" u="none" strike="noStrike" cap="none">
                <a:solidFill>
                  <a:schemeClr val="lt1"/>
                </a:solidFill>
                <a:latin typeface="Arial"/>
                <a:ea typeface="Arial"/>
                <a:cs typeface="Arial"/>
                <a:sym typeface="Arial"/>
              </a:defRPr>
            </a:lvl7pPr>
            <a:lvl8pPr marL="0" marR="0" lvl="7" indent="0" algn="r" rtl="0">
              <a:spcBef>
                <a:spcPts val="0"/>
              </a:spcBef>
              <a:buNone/>
              <a:defRPr sz="900" b="0" i="0" u="none" strike="noStrike" cap="none">
                <a:solidFill>
                  <a:schemeClr val="lt1"/>
                </a:solidFill>
                <a:latin typeface="Arial"/>
                <a:ea typeface="Arial"/>
                <a:cs typeface="Arial"/>
                <a:sym typeface="Arial"/>
              </a:defRPr>
            </a:lvl8pPr>
            <a:lvl9pPr marL="0" marR="0" lvl="8" indent="0" algn="r" rtl="0">
              <a:spcBef>
                <a:spcPts val="0"/>
              </a:spcBef>
              <a:buNone/>
              <a:defRPr sz="900" b="0" i="0" u="none" strike="noStrike" cap="none">
                <a:solidFill>
                  <a:schemeClr val="lt1"/>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24"/>
        <p:cNvGrpSpPr/>
        <p:nvPr/>
      </p:nvGrpSpPr>
      <p:grpSpPr>
        <a:xfrm>
          <a:off x="0" y="0"/>
          <a:ext cx="0" cy="0"/>
          <a:chOff x="0" y="0"/>
          <a:chExt cx="0" cy="0"/>
        </a:xfrm>
      </p:grpSpPr>
      <p:sp>
        <p:nvSpPr>
          <p:cNvPr id="125" name="Shape 125"/>
          <p:cNvSpPr/>
          <p:nvPr/>
        </p:nvSpPr>
        <p:spPr>
          <a:xfrm>
            <a:off x="466465" y="0"/>
            <a:ext cx="3111600" cy="5143500"/>
          </a:xfrm>
          <a:prstGeom prst="rect">
            <a:avLst/>
          </a:prstGeom>
          <a:solidFill>
            <a:srgbClr val="46556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6" name="Shape 126"/>
          <p:cNvSpPr/>
          <p:nvPr/>
        </p:nvSpPr>
        <p:spPr>
          <a:xfrm>
            <a:off x="0" y="0"/>
            <a:ext cx="457200" cy="5143500"/>
          </a:xfrm>
          <a:prstGeom prst="rect">
            <a:avLst/>
          </a:prstGeom>
          <a:solidFill>
            <a:srgbClr val="6A8093">
              <a:alpha val="8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127" name="Shape 127"/>
          <p:cNvCxnSpPr/>
          <p:nvPr/>
        </p:nvCxnSpPr>
        <p:spPr>
          <a:xfrm>
            <a:off x="466465" y="0"/>
            <a:ext cx="0" cy="5143500"/>
          </a:xfrm>
          <a:prstGeom prst="straightConnector1">
            <a:avLst/>
          </a:prstGeom>
          <a:noFill/>
          <a:ln w="19050" cap="flat" cmpd="sng">
            <a:solidFill>
              <a:schemeClr val="lt1"/>
            </a:solidFill>
            <a:prstDash val="solid"/>
            <a:miter lim="8000"/>
            <a:headEnd type="none" w="sm" len="sm"/>
            <a:tailEnd type="none" w="sm" len="sm"/>
          </a:ln>
        </p:spPr>
      </p:cxnSp>
      <p:sp>
        <p:nvSpPr>
          <p:cNvPr id="128" name="Shape 128"/>
          <p:cNvSpPr/>
          <p:nvPr/>
        </p:nvSpPr>
        <p:spPr>
          <a:xfrm>
            <a:off x="8915400" y="0"/>
            <a:ext cx="228600" cy="5143500"/>
          </a:xfrm>
          <a:prstGeom prst="rect">
            <a:avLst/>
          </a:prstGeom>
          <a:solidFill>
            <a:srgbClr val="46556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9" name="Shape 129"/>
          <p:cNvSpPr txBox="1">
            <a:spLocks noGrp="1"/>
          </p:cNvSpPr>
          <p:nvPr>
            <p:ph type="title"/>
          </p:nvPr>
        </p:nvSpPr>
        <p:spPr>
          <a:xfrm>
            <a:off x="805890" y="285750"/>
            <a:ext cx="2470800" cy="1028700"/>
          </a:xfrm>
          <a:prstGeom prst="rect">
            <a:avLst/>
          </a:prstGeom>
          <a:noFill/>
          <a:ln>
            <a:noFill/>
          </a:ln>
        </p:spPr>
        <p:txBody>
          <a:bodyPr spcFirstLastPara="1" wrap="square" lIns="68575" tIns="68575" rIns="68575" bIns="68575" anchor="b" anchorCtr="0"/>
          <a:lstStyle>
            <a:lvl1pPr lvl="0" algn="l" rtl="0">
              <a:spcBef>
                <a:spcPts val="0"/>
              </a:spcBef>
              <a:spcAft>
                <a:spcPts val="0"/>
              </a:spcAft>
              <a:buSzPts val="1100"/>
              <a:buNone/>
              <a:defRPr/>
            </a:lvl1pPr>
            <a:lvl2pPr lvl="1" rtl="0">
              <a:spcBef>
                <a:spcPts val="0"/>
              </a:spcBef>
              <a:spcAft>
                <a:spcPts val="0"/>
              </a:spcAft>
              <a:buSzPts val="1100"/>
              <a:buChar char="○"/>
              <a:defRPr/>
            </a:lvl2pPr>
            <a:lvl3pPr lvl="2" rtl="0">
              <a:spcBef>
                <a:spcPts val="0"/>
              </a:spcBef>
              <a:spcAft>
                <a:spcPts val="0"/>
              </a:spcAft>
              <a:buSzPts val="1100"/>
              <a:buChar char="■"/>
              <a:defRPr/>
            </a:lvl3pPr>
            <a:lvl4pPr lvl="3" rtl="0">
              <a:spcBef>
                <a:spcPts val="0"/>
              </a:spcBef>
              <a:spcAft>
                <a:spcPts val="0"/>
              </a:spcAft>
              <a:buSzPts val="1100"/>
              <a:buChar char="●"/>
              <a:defRPr/>
            </a:lvl4pPr>
            <a:lvl5pPr lvl="4" rtl="0">
              <a:spcBef>
                <a:spcPts val="0"/>
              </a:spcBef>
              <a:spcAft>
                <a:spcPts val="0"/>
              </a:spcAft>
              <a:buSzPts val="1100"/>
              <a:buChar char="○"/>
              <a:defRPr/>
            </a:lvl5pPr>
            <a:lvl6pPr lvl="5" rtl="0">
              <a:spcBef>
                <a:spcPts val="0"/>
              </a:spcBef>
              <a:spcAft>
                <a:spcPts val="0"/>
              </a:spcAft>
              <a:buSzPts val="1100"/>
              <a:buChar char="■"/>
              <a:defRPr/>
            </a:lvl6pPr>
            <a:lvl7pPr lvl="6" rtl="0">
              <a:spcBef>
                <a:spcPts val="0"/>
              </a:spcBef>
              <a:spcAft>
                <a:spcPts val="0"/>
              </a:spcAft>
              <a:buSzPts val="1100"/>
              <a:buChar char="●"/>
              <a:defRPr/>
            </a:lvl7pPr>
            <a:lvl8pPr lvl="7" rtl="0">
              <a:spcBef>
                <a:spcPts val="0"/>
              </a:spcBef>
              <a:spcAft>
                <a:spcPts val="0"/>
              </a:spcAft>
              <a:buSzPts val="1100"/>
              <a:buChar char="○"/>
              <a:defRPr/>
            </a:lvl8pPr>
            <a:lvl9pPr lvl="8" rtl="0">
              <a:spcBef>
                <a:spcPts val="0"/>
              </a:spcBef>
              <a:spcAft>
                <a:spcPts val="0"/>
              </a:spcAft>
              <a:buSzPts val="1100"/>
              <a:buChar char="■"/>
              <a:defRPr/>
            </a:lvl9pPr>
          </a:lstStyle>
          <a:p>
            <a:endParaRPr/>
          </a:p>
        </p:txBody>
      </p:sp>
      <p:sp>
        <p:nvSpPr>
          <p:cNvPr id="130" name="Shape 130"/>
          <p:cNvSpPr txBox="1">
            <a:spLocks noGrp="1"/>
          </p:cNvSpPr>
          <p:nvPr>
            <p:ph type="body" idx="1"/>
          </p:nvPr>
        </p:nvSpPr>
        <p:spPr>
          <a:xfrm>
            <a:off x="3886200" y="361950"/>
            <a:ext cx="4648200" cy="4267200"/>
          </a:xfrm>
          <a:prstGeom prst="rect">
            <a:avLst/>
          </a:prstGeom>
          <a:noFill/>
          <a:ln>
            <a:noFill/>
          </a:ln>
        </p:spPr>
        <p:txBody>
          <a:bodyPr spcFirstLastPara="1" wrap="square" lIns="68575" tIns="68575" rIns="68575" bIns="68575" anchor="t" anchorCtr="0"/>
          <a:lstStyle>
            <a:lvl1pPr marL="457200" lvl="0" indent="-298450" rtl="0">
              <a:spcBef>
                <a:spcPts val="1100"/>
              </a:spcBef>
              <a:spcAft>
                <a:spcPts val="0"/>
              </a:spcAft>
              <a:buSzPts val="1100"/>
              <a:buChar char="›"/>
              <a:defRPr/>
            </a:lvl1pPr>
            <a:lvl2pPr marL="914400" lvl="1" indent="-298450" rtl="0">
              <a:spcBef>
                <a:spcPts val="500"/>
              </a:spcBef>
              <a:spcAft>
                <a:spcPts val="0"/>
              </a:spcAft>
              <a:buSzPts val="1100"/>
              <a:buChar char="–"/>
              <a:defRPr/>
            </a:lvl2pPr>
            <a:lvl3pPr marL="1371600" lvl="2" indent="-298450" rtl="0">
              <a:spcBef>
                <a:spcPts val="500"/>
              </a:spcBef>
              <a:spcAft>
                <a:spcPts val="0"/>
              </a:spcAft>
              <a:buSzPts val="1100"/>
              <a:buChar char="›"/>
              <a:defRPr/>
            </a:lvl3pPr>
            <a:lvl4pPr marL="1828800" lvl="3" indent="-298450" rtl="0">
              <a:spcBef>
                <a:spcPts val="500"/>
              </a:spcBef>
              <a:spcAft>
                <a:spcPts val="0"/>
              </a:spcAft>
              <a:buSzPts val="1100"/>
              <a:buChar char="–"/>
              <a:defRPr/>
            </a:lvl4pPr>
            <a:lvl5pPr marL="2286000" lvl="4" indent="-298450" rtl="0">
              <a:spcBef>
                <a:spcPts val="500"/>
              </a:spcBef>
              <a:spcAft>
                <a:spcPts val="0"/>
              </a:spcAft>
              <a:buSzPts val="1100"/>
              <a:buChar char="›"/>
              <a:defRPr/>
            </a:lvl5pPr>
            <a:lvl6pPr marL="2743200" lvl="5" indent="-298450" rtl="0">
              <a:spcBef>
                <a:spcPts val="500"/>
              </a:spcBef>
              <a:spcAft>
                <a:spcPts val="0"/>
              </a:spcAft>
              <a:buSzPts val="1100"/>
              <a:buChar char="–"/>
              <a:defRPr/>
            </a:lvl6pPr>
            <a:lvl7pPr marL="3200400" lvl="6" indent="-298450" rtl="0">
              <a:spcBef>
                <a:spcPts val="500"/>
              </a:spcBef>
              <a:spcAft>
                <a:spcPts val="0"/>
              </a:spcAft>
              <a:buSzPts val="1100"/>
              <a:buChar char="›"/>
              <a:defRPr/>
            </a:lvl7pPr>
            <a:lvl8pPr marL="3657600" lvl="7" indent="-298450" rtl="0">
              <a:spcBef>
                <a:spcPts val="500"/>
              </a:spcBef>
              <a:spcAft>
                <a:spcPts val="0"/>
              </a:spcAft>
              <a:buSzPts val="1100"/>
              <a:buChar char="–"/>
              <a:defRPr/>
            </a:lvl8pPr>
            <a:lvl9pPr marL="4114800" lvl="8" indent="-298450" rtl="0">
              <a:spcBef>
                <a:spcPts val="500"/>
              </a:spcBef>
              <a:spcAft>
                <a:spcPts val="0"/>
              </a:spcAft>
              <a:buSzPts val="1100"/>
              <a:buChar char="›"/>
              <a:defRPr/>
            </a:lvl9pPr>
          </a:lstStyle>
          <a:p>
            <a:endParaRPr/>
          </a:p>
        </p:txBody>
      </p:sp>
      <p:sp>
        <p:nvSpPr>
          <p:cNvPr id="131" name="Shape 131"/>
          <p:cNvSpPr txBox="1">
            <a:spLocks noGrp="1"/>
          </p:cNvSpPr>
          <p:nvPr>
            <p:ph type="body" idx="2"/>
          </p:nvPr>
        </p:nvSpPr>
        <p:spPr>
          <a:xfrm>
            <a:off x="805890" y="1371600"/>
            <a:ext cx="2470800" cy="3257400"/>
          </a:xfrm>
          <a:prstGeom prst="rect">
            <a:avLst/>
          </a:prstGeom>
          <a:noFill/>
          <a:ln>
            <a:noFill/>
          </a:ln>
        </p:spPr>
        <p:txBody>
          <a:bodyPr spcFirstLastPara="1" wrap="square" lIns="68575" tIns="68575" rIns="68575" bIns="68575" anchor="t" anchorCtr="0"/>
          <a:lstStyle>
            <a:lvl1pPr marL="457200" lvl="0" indent="-228600" rtl="0">
              <a:spcBef>
                <a:spcPts val="1100"/>
              </a:spcBef>
              <a:spcAft>
                <a:spcPts val="0"/>
              </a:spcAft>
              <a:buClr>
                <a:schemeClr val="lt1"/>
              </a:buClr>
              <a:buSzPts val="1100"/>
              <a:buNone/>
              <a:defRPr/>
            </a:lvl1pPr>
            <a:lvl2pPr marL="914400" lvl="1" indent="-228600" rtl="0">
              <a:spcBef>
                <a:spcPts val="500"/>
              </a:spcBef>
              <a:spcAft>
                <a:spcPts val="0"/>
              </a:spcAft>
              <a:buSzPts val="1100"/>
              <a:buNone/>
              <a:defRPr/>
            </a:lvl2pPr>
            <a:lvl3pPr marL="1371600" lvl="2" indent="-228600" rtl="0">
              <a:spcBef>
                <a:spcPts val="500"/>
              </a:spcBef>
              <a:spcAft>
                <a:spcPts val="0"/>
              </a:spcAft>
              <a:buSzPts val="1100"/>
              <a:buNone/>
              <a:defRPr/>
            </a:lvl3pPr>
            <a:lvl4pPr marL="1828800" lvl="3" indent="-228600" rtl="0">
              <a:spcBef>
                <a:spcPts val="500"/>
              </a:spcBef>
              <a:spcAft>
                <a:spcPts val="0"/>
              </a:spcAft>
              <a:buSzPts val="1100"/>
              <a:buNone/>
              <a:defRPr/>
            </a:lvl4pPr>
            <a:lvl5pPr marL="2286000" lvl="4" indent="-228600" rtl="0">
              <a:spcBef>
                <a:spcPts val="500"/>
              </a:spcBef>
              <a:spcAft>
                <a:spcPts val="0"/>
              </a:spcAft>
              <a:buSzPts val="1100"/>
              <a:buNone/>
              <a:defRPr/>
            </a:lvl5pPr>
            <a:lvl6pPr marL="2743200" lvl="5" indent="-228600" rtl="0">
              <a:spcBef>
                <a:spcPts val="500"/>
              </a:spcBef>
              <a:spcAft>
                <a:spcPts val="0"/>
              </a:spcAft>
              <a:buSzPts val="1100"/>
              <a:buNone/>
              <a:defRPr/>
            </a:lvl6pPr>
            <a:lvl7pPr marL="3200400" lvl="6" indent="-228600" rtl="0">
              <a:spcBef>
                <a:spcPts val="500"/>
              </a:spcBef>
              <a:spcAft>
                <a:spcPts val="0"/>
              </a:spcAft>
              <a:buSzPts val="1100"/>
              <a:buNone/>
              <a:defRPr/>
            </a:lvl7pPr>
            <a:lvl8pPr marL="3657600" lvl="7" indent="-228600" rtl="0">
              <a:spcBef>
                <a:spcPts val="500"/>
              </a:spcBef>
              <a:spcAft>
                <a:spcPts val="0"/>
              </a:spcAft>
              <a:buSzPts val="1100"/>
              <a:buNone/>
              <a:defRPr/>
            </a:lvl8pPr>
            <a:lvl9pPr marL="4114800" lvl="8" indent="-228600" rtl="0">
              <a:spcBef>
                <a:spcPts val="500"/>
              </a:spcBef>
              <a:spcAft>
                <a:spcPts val="0"/>
              </a:spcAft>
              <a:buSzPts val="1100"/>
              <a:buNone/>
              <a:defRPr/>
            </a:lvl9pPr>
          </a:lstStyle>
          <a:p>
            <a:endParaRPr/>
          </a:p>
        </p:txBody>
      </p:sp>
      <p:sp>
        <p:nvSpPr>
          <p:cNvPr id="132" name="Shape 132"/>
          <p:cNvSpPr txBox="1">
            <a:spLocks noGrp="1"/>
          </p:cNvSpPr>
          <p:nvPr>
            <p:ph type="dt" idx="10"/>
          </p:nvPr>
        </p:nvSpPr>
        <p:spPr>
          <a:xfrm>
            <a:off x="3886200" y="4767263"/>
            <a:ext cx="914400" cy="273900"/>
          </a:xfrm>
          <a:prstGeom prst="rect">
            <a:avLst/>
          </a:prstGeom>
          <a:noFill/>
          <a:ln>
            <a:noFill/>
          </a:ln>
        </p:spPr>
        <p:txBody>
          <a:bodyPr spcFirstLastPara="1" wrap="square" lIns="68575" tIns="68575" rIns="68575" bIns="68575" anchor="ctr" anchorCtr="0"/>
          <a:lstStyle>
            <a:lvl1pPr marL="0" marR="0" lvl="0" indent="-69850" algn="l" rtl="0">
              <a:spcBef>
                <a:spcPts val="0"/>
              </a:spcBef>
              <a:spcAft>
                <a:spcPts val="0"/>
              </a:spcAft>
              <a:buSzPts val="1100"/>
              <a:buChar char="●"/>
              <a:defRPr/>
            </a:lvl1pPr>
            <a:lvl2pPr marL="342900" marR="0" lvl="1" indent="-69850" algn="l" rtl="0">
              <a:spcBef>
                <a:spcPts val="0"/>
              </a:spcBef>
              <a:spcAft>
                <a:spcPts val="0"/>
              </a:spcAft>
              <a:buSzPts val="1100"/>
              <a:buChar char="○"/>
              <a:defRPr/>
            </a:lvl2pPr>
            <a:lvl3pPr marL="685800" marR="0" lvl="2" indent="-69850" algn="l" rtl="0">
              <a:spcBef>
                <a:spcPts val="0"/>
              </a:spcBef>
              <a:spcAft>
                <a:spcPts val="0"/>
              </a:spcAft>
              <a:buSzPts val="1100"/>
              <a:buChar char="■"/>
              <a:defRPr/>
            </a:lvl3pPr>
            <a:lvl4pPr marL="1028700" marR="0" lvl="3" indent="-69850" algn="l" rtl="0">
              <a:spcBef>
                <a:spcPts val="0"/>
              </a:spcBef>
              <a:spcAft>
                <a:spcPts val="0"/>
              </a:spcAft>
              <a:buSzPts val="1100"/>
              <a:buChar char="●"/>
              <a:defRPr/>
            </a:lvl4pPr>
            <a:lvl5pPr marL="1371600" marR="0" lvl="4" indent="-69850" algn="l" rtl="0">
              <a:spcBef>
                <a:spcPts val="0"/>
              </a:spcBef>
              <a:spcAft>
                <a:spcPts val="0"/>
              </a:spcAft>
              <a:buSzPts val="1100"/>
              <a:buChar char="○"/>
              <a:defRPr/>
            </a:lvl5pPr>
            <a:lvl6pPr marL="1714500" marR="0" lvl="5" indent="-69850" algn="l" rtl="0">
              <a:spcBef>
                <a:spcPts val="0"/>
              </a:spcBef>
              <a:spcAft>
                <a:spcPts val="0"/>
              </a:spcAft>
              <a:buSzPts val="1100"/>
              <a:buChar char="■"/>
              <a:defRPr/>
            </a:lvl6pPr>
            <a:lvl7pPr marL="2057400" marR="0" lvl="6" indent="-69850" algn="l" rtl="0">
              <a:spcBef>
                <a:spcPts val="0"/>
              </a:spcBef>
              <a:spcAft>
                <a:spcPts val="0"/>
              </a:spcAft>
              <a:buSzPts val="1100"/>
              <a:buChar char="●"/>
              <a:defRPr/>
            </a:lvl7pPr>
            <a:lvl8pPr marL="2400300" marR="0" lvl="7" indent="-69850" algn="l" rtl="0">
              <a:spcBef>
                <a:spcPts val="0"/>
              </a:spcBef>
              <a:spcAft>
                <a:spcPts val="0"/>
              </a:spcAft>
              <a:buSzPts val="1100"/>
              <a:buChar char="○"/>
              <a:defRPr/>
            </a:lvl8pPr>
            <a:lvl9pPr marL="2743200" marR="0" lvl="8" indent="-69850" algn="l" rtl="0">
              <a:spcBef>
                <a:spcPts val="0"/>
              </a:spcBef>
              <a:spcAft>
                <a:spcPts val="0"/>
              </a:spcAft>
              <a:buSzPts val="1100"/>
              <a:buChar char="■"/>
              <a:defRPr/>
            </a:lvl9pPr>
          </a:lstStyle>
          <a:p>
            <a:endParaRPr/>
          </a:p>
        </p:txBody>
      </p:sp>
      <p:sp>
        <p:nvSpPr>
          <p:cNvPr id="133" name="Shape 133"/>
          <p:cNvSpPr txBox="1">
            <a:spLocks noGrp="1"/>
          </p:cNvSpPr>
          <p:nvPr>
            <p:ph type="ftr" idx="11"/>
          </p:nvPr>
        </p:nvSpPr>
        <p:spPr>
          <a:xfrm>
            <a:off x="4948238" y="4767263"/>
            <a:ext cx="2981400" cy="273900"/>
          </a:xfrm>
          <a:prstGeom prst="rect">
            <a:avLst/>
          </a:prstGeom>
          <a:noFill/>
          <a:ln>
            <a:noFill/>
          </a:ln>
        </p:spPr>
        <p:txBody>
          <a:bodyPr spcFirstLastPara="1" wrap="square" lIns="68575" tIns="68575" rIns="68575" bIns="68575" anchor="ctr" anchorCtr="0"/>
          <a:lstStyle>
            <a:lvl1pPr marL="0" marR="0" lvl="0" indent="-69850" algn="ctr" rtl="0">
              <a:spcBef>
                <a:spcPts val="0"/>
              </a:spcBef>
              <a:spcAft>
                <a:spcPts val="0"/>
              </a:spcAft>
              <a:buSzPts val="1100"/>
              <a:buChar char="●"/>
              <a:defRPr/>
            </a:lvl1pPr>
            <a:lvl2pPr marL="342900" marR="0" lvl="1" indent="-69850" algn="l" rtl="0">
              <a:spcBef>
                <a:spcPts val="0"/>
              </a:spcBef>
              <a:spcAft>
                <a:spcPts val="0"/>
              </a:spcAft>
              <a:buSzPts val="1100"/>
              <a:buChar char="○"/>
              <a:defRPr/>
            </a:lvl2pPr>
            <a:lvl3pPr marL="685800" marR="0" lvl="2" indent="-69850" algn="l" rtl="0">
              <a:spcBef>
                <a:spcPts val="0"/>
              </a:spcBef>
              <a:spcAft>
                <a:spcPts val="0"/>
              </a:spcAft>
              <a:buSzPts val="1100"/>
              <a:buChar char="■"/>
              <a:defRPr/>
            </a:lvl3pPr>
            <a:lvl4pPr marL="1028700" marR="0" lvl="3" indent="-69850" algn="l" rtl="0">
              <a:spcBef>
                <a:spcPts val="0"/>
              </a:spcBef>
              <a:spcAft>
                <a:spcPts val="0"/>
              </a:spcAft>
              <a:buSzPts val="1100"/>
              <a:buChar char="●"/>
              <a:defRPr/>
            </a:lvl4pPr>
            <a:lvl5pPr marL="1371600" marR="0" lvl="4" indent="-69850" algn="l" rtl="0">
              <a:spcBef>
                <a:spcPts val="0"/>
              </a:spcBef>
              <a:spcAft>
                <a:spcPts val="0"/>
              </a:spcAft>
              <a:buSzPts val="1100"/>
              <a:buChar char="○"/>
              <a:defRPr/>
            </a:lvl5pPr>
            <a:lvl6pPr marL="1714500" marR="0" lvl="5" indent="-69850" algn="l" rtl="0">
              <a:spcBef>
                <a:spcPts val="0"/>
              </a:spcBef>
              <a:spcAft>
                <a:spcPts val="0"/>
              </a:spcAft>
              <a:buSzPts val="1100"/>
              <a:buChar char="■"/>
              <a:defRPr/>
            </a:lvl6pPr>
            <a:lvl7pPr marL="2057400" marR="0" lvl="6" indent="-69850" algn="l" rtl="0">
              <a:spcBef>
                <a:spcPts val="0"/>
              </a:spcBef>
              <a:spcAft>
                <a:spcPts val="0"/>
              </a:spcAft>
              <a:buSzPts val="1100"/>
              <a:buChar char="●"/>
              <a:defRPr/>
            </a:lvl7pPr>
            <a:lvl8pPr marL="2400300" marR="0" lvl="7" indent="-69850" algn="l" rtl="0">
              <a:spcBef>
                <a:spcPts val="0"/>
              </a:spcBef>
              <a:spcAft>
                <a:spcPts val="0"/>
              </a:spcAft>
              <a:buSzPts val="1100"/>
              <a:buChar char="○"/>
              <a:defRPr/>
            </a:lvl8pPr>
            <a:lvl9pPr marL="2743200" marR="0" lvl="8" indent="-69850" algn="l" rtl="0">
              <a:spcBef>
                <a:spcPts val="0"/>
              </a:spcBef>
              <a:spcAft>
                <a:spcPts val="0"/>
              </a:spcAft>
              <a:buSzPts val="1100"/>
              <a:buChar char="■"/>
              <a:defRPr/>
            </a:lvl9pPr>
          </a:lstStyle>
          <a:p>
            <a:endParaRPr/>
          </a:p>
        </p:txBody>
      </p:sp>
      <p:sp>
        <p:nvSpPr>
          <p:cNvPr id="134" name="Shape 134"/>
          <p:cNvSpPr txBox="1">
            <a:spLocks noGrp="1"/>
          </p:cNvSpPr>
          <p:nvPr>
            <p:ph type="sldNum" idx="12"/>
          </p:nvPr>
        </p:nvSpPr>
        <p:spPr>
          <a:xfrm>
            <a:off x="8077201" y="4767263"/>
            <a:ext cx="4572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79AA8"/>
                </a:solidFill>
                <a:latin typeface="Arial"/>
                <a:ea typeface="Arial"/>
                <a:cs typeface="Arial"/>
                <a:sym typeface="Arial"/>
              </a:defRPr>
            </a:lvl1pPr>
            <a:lvl2pPr marL="0" marR="0" lvl="1" indent="0" algn="r" rtl="0">
              <a:spcBef>
                <a:spcPts val="0"/>
              </a:spcBef>
              <a:buNone/>
              <a:defRPr sz="900" b="0" i="0" u="none" strike="noStrike" cap="none">
                <a:solidFill>
                  <a:srgbClr val="879AA8"/>
                </a:solidFill>
                <a:latin typeface="Arial"/>
                <a:ea typeface="Arial"/>
                <a:cs typeface="Arial"/>
                <a:sym typeface="Arial"/>
              </a:defRPr>
            </a:lvl2pPr>
            <a:lvl3pPr marL="0" marR="0" lvl="2" indent="0" algn="r" rtl="0">
              <a:spcBef>
                <a:spcPts val="0"/>
              </a:spcBef>
              <a:buNone/>
              <a:defRPr sz="900" b="0" i="0" u="none" strike="noStrike" cap="none">
                <a:solidFill>
                  <a:srgbClr val="879AA8"/>
                </a:solidFill>
                <a:latin typeface="Arial"/>
                <a:ea typeface="Arial"/>
                <a:cs typeface="Arial"/>
                <a:sym typeface="Arial"/>
              </a:defRPr>
            </a:lvl3pPr>
            <a:lvl4pPr marL="0" marR="0" lvl="3" indent="0" algn="r" rtl="0">
              <a:spcBef>
                <a:spcPts val="0"/>
              </a:spcBef>
              <a:buNone/>
              <a:defRPr sz="900" b="0" i="0" u="none" strike="noStrike" cap="none">
                <a:solidFill>
                  <a:srgbClr val="879AA8"/>
                </a:solidFill>
                <a:latin typeface="Arial"/>
                <a:ea typeface="Arial"/>
                <a:cs typeface="Arial"/>
                <a:sym typeface="Arial"/>
              </a:defRPr>
            </a:lvl4pPr>
            <a:lvl5pPr marL="0" marR="0" lvl="4" indent="0" algn="r" rtl="0">
              <a:spcBef>
                <a:spcPts val="0"/>
              </a:spcBef>
              <a:buNone/>
              <a:defRPr sz="900" b="0" i="0" u="none" strike="noStrike" cap="none">
                <a:solidFill>
                  <a:srgbClr val="879AA8"/>
                </a:solidFill>
                <a:latin typeface="Arial"/>
                <a:ea typeface="Arial"/>
                <a:cs typeface="Arial"/>
                <a:sym typeface="Arial"/>
              </a:defRPr>
            </a:lvl5pPr>
            <a:lvl6pPr marL="0" marR="0" lvl="5" indent="0" algn="r" rtl="0">
              <a:spcBef>
                <a:spcPts val="0"/>
              </a:spcBef>
              <a:buNone/>
              <a:defRPr sz="900" b="0" i="0" u="none" strike="noStrike" cap="none">
                <a:solidFill>
                  <a:srgbClr val="879AA8"/>
                </a:solidFill>
                <a:latin typeface="Arial"/>
                <a:ea typeface="Arial"/>
                <a:cs typeface="Arial"/>
                <a:sym typeface="Arial"/>
              </a:defRPr>
            </a:lvl6pPr>
            <a:lvl7pPr marL="0" marR="0" lvl="6" indent="0" algn="r" rtl="0">
              <a:spcBef>
                <a:spcPts val="0"/>
              </a:spcBef>
              <a:buNone/>
              <a:defRPr sz="900" b="0" i="0" u="none" strike="noStrike" cap="none">
                <a:solidFill>
                  <a:srgbClr val="879AA8"/>
                </a:solidFill>
                <a:latin typeface="Arial"/>
                <a:ea typeface="Arial"/>
                <a:cs typeface="Arial"/>
                <a:sym typeface="Arial"/>
              </a:defRPr>
            </a:lvl7pPr>
            <a:lvl8pPr marL="0" marR="0" lvl="7" indent="0" algn="r" rtl="0">
              <a:spcBef>
                <a:spcPts val="0"/>
              </a:spcBef>
              <a:buNone/>
              <a:defRPr sz="900" b="0" i="0" u="none" strike="noStrike" cap="none">
                <a:solidFill>
                  <a:srgbClr val="879AA8"/>
                </a:solidFill>
                <a:latin typeface="Arial"/>
                <a:ea typeface="Arial"/>
                <a:cs typeface="Arial"/>
                <a:sym typeface="Arial"/>
              </a:defRPr>
            </a:lvl8pPr>
            <a:lvl9pPr marL="0" marR="0" lvl="8" indent="0" algn="r" rtl="0">
              <a:spcBef>
                <a:spcPts val="0"/>
              </a:spcBef>
              <a:buNone/>
              <a:defRPr sz="900" b="0" i="0" u="none" strike="noStrike" cap="none">
                <a:solidFill>
                  <a:srgbClr val="879AA8"/>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1195388" y="133350"/>
            <a:ext cx="7338900" cy="930000"/>
          </a:xfrm>
          <a:prstGeom prst="rect">
            <a:avLst/>
          </a:prstGeom>
          <a:noFill/>
          <a:ln>
            <a:noFill/>
          </a:ln>
        </p:spPr>
        <p:txBody>
          <a:bodyPr spcFirstLastPara="1" wrap="square" lIns="68575" tIns="68575" rIns="68575" bIns="68575" anchor="b" anchorCtr="0"/>
          <a:lstStyle>
            <a:lvl1pPr lvl="0" algn="l" rtl="0">
              <a:lnSpc>
                <a:spcPct val="90000"/>
              </a:lnSpc>
              <a:spcBef>
                <a:spcPts val="0"/>
              </a:spcBef>
              <a:spcAft>
                <a:spcPts val="0"/>
              </a:spcAft>
              <a:buClr>
                <a:srgbClr val="343F49"/>
              </a:buClr>
              <a:buSzPts val="1100"/>
              <a:buNone/>
              <a:defRPr/>
            </a:lvl1pPr>
            <a:lvl2pPr lvl="1" rtl="0">
              <a:spcBef>
                <a:spcPts val="0"/>
              </a:spcBef>
              <a:spcAft>
                <a:spcPts val="0"/>
              </a:spcAft>
              <a:buSzPts val="1100"/>
              <a:buChar char="○"/>
              <a:defRPr/>
            </a:lvl2pPr>
            <a:lvl3pPr lvl="2" rtl="0">
              <a:spcBef>
                <a:spcPts val="0"/>
              </a:spcBef>
              <a:spcAft>
                <a:spcPts val="0"/>
              </a:spcAft>
              <a:buSzPts val="1100"/>
              <a:buChar char="■"/>
              <a:defRPr/>
            </a:lvl3pPr>
            <a:lvl4pPr lvl="3" rtl="0">
              <a:spcBef>
                <a:spcPts val="0"/>
              </a:spcBef>
              <a:spcAft>
                <a:spcPts val="0"/>
              </a:spcAft>
              <a:buSzPts val="1100"/>
              <a:buChar char="●"/>
              <a:defRPr/>
            </a:lvl4pPr>
            <a:lvl5pPr lvl="4" rtl="0">
              <a:spcBef>
                <a:spcPts val="0"/>
              </a:spcBef>
              <a:spcAft>
                <a:spcPts val="0"/>
              </a:spcAft>
              <a:buSzPts val="1100"/>
              <a:buChar char="○"/>
              <a:defRPr/>
            </a:lvl5pPr>
            <a:lvl6pPr lvl="5" rtl="0">
              <a:spcBef>
                <a:spcPts val="0"/>
              </a:spcBef>
              <a:spcAft>
                <a:spcPts val="0"/>
              </a:spcAft>
              <a:buSzPts val="1100"/>
              <a:buChar char="■"/>
              <a:defRPr/>
            </a:lvl6pPr>
            <a:lvl7pPr lvl="6" rtl="0">
              <a:spcBef>
                <a:spcPts val="0"/>
              </a:spcBef>
              <a:spcAft>
                <a:spcPts val="0"/>
              </a:spcAft>
              <a:buSzPts val="1100"/>
              <a:buChar char="●"/>
              <a:defRPr/>
            </a:lvl7pPr>
            <a:lvl8pPr lvl="7" rtl="0">
              <a:spcBef>
                <a:spcPts val="0"/>
              </a:spcBef>
              <a:spcAft>
                <a:spcPts val="0"/>
              </a:spcAft>
              <a:buSzPts val="1100"/>
              <a:buChar char="○"/>
              <a:defRPr/>
            </a:lvl8pPr>
            <a:lvl9pPr lvl="8" rtl="0">
              <a:spcBef>
                <a:spcPts val="0"/>
              </a:spcBef>
              <a:spcAft>
                <a:spcPts val="0"/>
              </a:spcAft>
              <a:buSzPts val="1100"/>
              <a:buChar char="■"/>
              <a:defRPr/>
            </a:lvl9pPr>
          </a:lstStyle>
          <a:p>
            <a:endParaRPr/>
          </a:p>
        </p:txBody>
      </p:sp>
      <p:sp>
        <p:nvSpPr>
          <p:cNvPr id="137" name="Shape 137"/>
          <p:cNvSpPr txBox="1">
            <a:spLocks noGrp="1"/>
          </p:cNvSpPr>
          <p:nvPr>
            <p:ph type="body" idx="1"/>
          </p:nvPr>
        </p:nvSpPr>
        <p:spPr>
          <a:xfrm>
            <a:off x="1195388" y="1200150"/>
            <a:ext cx="3612000" cy="3429000"/>
          </a:xfrm>
          <a:prstGeom prst="rect">
            <a:avLst/>
          </a:prstGeom>
          <a:noFill/>
          <a:ln>
            <a:noFill/>
          </a:ln>
        </p:spPr>
        <p:txBody>
          <a:bodyPr spcFirstLastPara="1" wrap="square" lIns="68575" tIns="68575" rIns="68575" bIns="68575" anchor="t" anchorCtr="0"/>
          <a:lstStyle>
            <a:lvl1pPr marL="457200" lvl="0" indent="-298450" rtl="0">
              <a:spcBef>
                <a:spcPts val="1100"/>
              </a:spcBef>
              <a:spcAft>
                <a:spcPts val="0"/>
              </a:spcAft>
              <a:buSzPts val="1100"/>
              <a:buChar char="›"/>
              <a:defRPr/>
            </a:lvl1pPr>
            <a:lvl2pPr marL="914400" lvl="1" indent="-298450" rtl="0">
              <a:spcBef>
                <a:spcPts val="500"/>
              </a:spcBef>
              <a:spcAft>
                <a:spcPts val="0"/>
              </a:spcAft>
              <a:buSzPts val="1100"/>
              <a:buChar char="–"/>
              <a:defRPr/>
            </a:lvl2pPr>
            <a:lvl3pPr marL="1371600" lvl="2" indent="-298450" rtl="0">
              <a:spcBef>
                <a:spcPts val="500"/>
              </a:spcBef>
              <a:spcAft>
                <a:spcPts val="0"/>
              </a:spcAft>
              <a:buSzPts val="1100"/>
              <a:buChar char="›"/>
              <a:defRPr/>
            </a:lvl3pPr>
            <a:lvl4pPr marL="1828800" lvl="3" indent="-298450" rtl="0">
              <a:spcBef>
                <a:spcPts val="500"/>
              </a:spcBef>
              <a:spcAft>
                <a:spcPts val="0"/>
              </a:spcAft>
              <a:buSzPts val="1100"/>
              <a:buChar char="–"/>
              <a:defRPr/>
            </a:lvl4pPr>
            <a:lvl5pPr marL="2286000" lvl="4" indent="-298450" rtl="0">
              <a:spcBef>
                <a:spcPts val="500"/>
              </a:spcBef>
              <a:spcAft>
                <a:spcPts val="0"/>
              </a:spcAft>
              <a:buSzPts val="1100"/>
              <a:buChar char="›"/>
              <a:defRPr/>
            </a:lvl5pPr>
            <a:lvl6pPr marL="2743200" lvl="5" indent="-298450" rtl="0">
              <a:spcBef>
                <a:spcPts val="500"/>
              </a:spcBef>
              <a:spcAft>
                <a:spcPts val="0"/>
              </a:spcAft>
              <a:buSzPts val="1100"/>
              <a:buChar char="–"/>
              <a:defRPr/>
            </a:lvl6pPr>
            <a:lvl7pPr marL="3200400" lvl="6" indent="-298450" rtl="0">
              <a:spcBef>
                <a:spcPts val="500"/>
              </a:spcBef>
              <a:spcAft>
                <a:spcPts val="0"/>
              </a:spcAft>
              <a:buSzPts val="1100"/>
              <a:buChar char="›"/>
              <a:defRPr/>
            </a:lvl7pPr>
            <a:lvl8pPr marL="3657600" lvl="7" indent="-298450" rtl="0">
              <a:spcBef>
                <a:spcPts val="500"/>
              </a:spcBef>
              <a:spcAft>
                <a:spcPts val="0"/>
              </a:spcAft>
              <a:buSzPts val="1100"/>
              <a:buChar char="–"/>
              <a:defRPr/>
            </a:lvl8pPr>
            <a:lvl9pPr marL="4114800" lvl="8" indent="-298450" rtl="0">
              <a:spcBef>
                <a:spcPts val="500"/>
              </a:spcBef>
              <a:spcAft>
                <a:spcPts val="0"/>
              </a:spcAft>
              <a:buSzPts val="1100"/>
              <a:buChar char="›"/>
              <a:defRPr/>
            </a:lvl9pPr>
          </a:lstStyle>
          <a:p>
            <a:endParaRPr/>
          </a:p>
        </p:txBody>
      </p:sp>
      <p:sp>
        <p:nvSpPr>
          <p:cNvPr id="138" name="Shape 138"/>
          <p:cNvSpPr txBox="1">
            <a:spLocks noGrp="1"/>
          </p:cNvSpPr>
          <p:nvPr>
            <p:ph type="body" idx="2"/>
          </p:nvPr>
        </p:nvSpPr>
        <p:spPr>
          <a:xfrm>
            <a:off x="4922520" y="1200150"/>
            <a:ext cx="3612000" cy="3429000"/>
          </a:xfrm>
          <a:prstGeom prst="rect">
            <a:avLst/>
          </a:prstGeom>
          <a:noFill/>
          <a:ln>
            <a:noFill/>
          </a:ln>
        </p:spPr>
        <p:txBody>
          <a:bodyPr spcFirstLastPara="1" wrap="square" lIns="68575" tIns="68575" rIns="68575" bIns="68575" anchor="t" anchorCtr="0"/>
          <a:lstStyle>
            <a:lvl1pPr marL="457200" lvl="0" indent="-298450" rtl="0">
              <a:spcBef>
                <a:spcPts val="1100"/>
              </a:spcBef>
              <a:spcAft>
                <a:spcPts val="0"/>
              </a:spcAft>
              <a:buSzPts val="1100"/>
              <a:buChar char="›"/>
              <a:defRPr/>
            </a:lvl1pPr>
            <a:lvl2pPr marL="914400" lvl="1" indent="-298450" rtl="0">
              <a:spcBef>
                <a:spcPts val="500"/>
              </a:spcBef>
              <a:spcAft>
                <a:spcPts val="0"/>
              </a:spcAft>
              <a:buSzPts val="1100"/>
              <a:buChar char="–"/>
              <a:defRPr/>
            </a:lvl2pPr>
            <a:lvl3pPr marL="1371600" lvl="2" indent="-298450" rtl="0">
              <a:spcBef>
                <a:spcPts val="500"/>
              </a:spcBef>
              <a:spcAft>
                <a:spcPts val="0"/>
              </a:spcAft>
              <a:buSzPts val="1100"/>
              <a:buChar char="›"/>
              <a:defRPr/>
            </a:lvl3pPr>
            <a:lvl4pPr marL="1828800" lvl="3" indent="-298450" rtl="0">
              <a:spcBef>
                <a:spcPts val="500"/>
              </a:spcBef>
              <a:spcAft>
                <a:spcPts val="0"/>
              </a:spcAft>
              <a:buSzPts val="1100"/>
              <a:buChar char="–"/>
              <a:defRPr/>
            </a:lvl4pPr>
            <a:lvl5pPr marL="2286000" lvl="4" indent="-298450" rtl="0">
              <a:spcBef>
                <a:spcPts val="500"/>
              </a:spcBef>
              <a:spcAft>
                <a:spcPts val="0"/>
              </a:spcAft>
              <a:buSzPts val="1100"/>
              <a:buChar char="›"/>
              <a:defRPr/>
            </a:lvl5pPr>
            <a:lvl6pPr marL="2743200" lvl="5" indent="-298450" rtl="0">
              <a:spcBef>
                <a:spcPts val="500"/>
              </a:spcBef>
              <a:spcAft>
                <a:spcPts val="0"/>
              </a:spcAft>
              <a:buSzPts val="1100"/>
              <a:buChar char="–"/>
              <a:defRPr/>
            </a:lvl6pPr>
            <a:lvl7pPr marL="3200400" lvl="6" indent="-298450" rtl="0">
              <a:spcBef>
                <a:spcPts val="500"/>
              </a:spcBef>
              <a:spcAft>
                <a:spcPts val="0"/>
              </a:spcAft>
              <a:buSzPts val="1100"/>
              <a:buChar char="›"/>
              <a:defRPr/>
            </a:lvl7pPr>
            <a:lvl8pPr marL="3657600" lvl="7" indent="-298450" rtl="0">
              <a:spcBef>
                <a:spcPts val="500"/>
              </a:spcBef>
              <a:spcAft>
                <a:spcPts val="0"/>
              </a:spcAft>
              <a:buSzPts val="1100"/>
              <a:buChar char="–"/>
              <a:defRPr/>
            </a:lvl8pPr>
            <a:lvl9pPr marL="4114800" lvl="8" indent="-298450" rtl="0">
              <a:spcBef>
                <a:spcPts val="500"/>
              </a:spcBef>
              <a:spcAft>
                <a:spcPts val="0"/>
              </a:spcAft>
              <a:buSzPts val="1100"/>
              <a:buChar char="›"/>
              <a:defRPr/>
            </a:lvl9pPr>
          </a:lstStyle>
          <a:p>
            <a:endParaRPr/>
          </a:p>
        </p:txBody>
      </p:sp>
      <p:sp>
        <p:nvSpPr>
          <p:cNvPr id="139" name="Shape 139"/>
          <p:cNvSpPr txBox="1">
            <a:spLocks noGrp="1"/>
          </p:cNvSpPr>
          <p:nvPr>
            <p:ph type="dt" idx="10"/>
          </p:nvPr>
        </p:nvSpPr>
        <p:spPr>
          <a:xfrm>
            <a:off x="3886200" y="4767263"/>
            <a:ext cx="914400" cy="273900"/>
          </a:xfrm>
          <a:prstGeom prst="rect">
            <a:avLst/>
          </a:prstGeom>
          <a:noFill/>
          <a:ln>
            <a:noFill/>
          </a:ln>
        </p:spPr>
        <p:txBody>
          <a:bodyPr spcFirstLastPara="1" wrap="square" lIns="68575" tIns="68575" rIns="68575" bIns="68575" anchor="ctr" anchorCtr="0"/>
          <a:lstStyle>
            <a:lvl1pPr marL="0" marR="0" lvl="0" indent="-69850" algn="l" rtl="0">
              <a:spcBef>
                <a:spcPts val="0"/>
              </a:spcBef>
              <a:spcAft>
                <a:spcPts val="0"/>
              </a:spcAft>
              <a:buSzPts val="1100"/>
              <a:buChar char="●"/>
              <a:defRPr/>
            </a:lvl1pPr>
            <a:lvl2pPr marL="342900" marR="0" lvl="1" indent="-69850" algn="l" rtl="0">
              <a:spcBef>
                <a:spcPts val="0"/>
              </a:spcBef>
              <a:spcAft>
                <a:spcPts val="0"/>
              </a:spcAft>
              <a:buSzPts val="1100"/>
              <a:buChar char="○"/>
              <a:defRPr/>
            </a:lvl2pPr>
            <a:lvl3pPr marL="685800" marR="0" lvl="2" indent="-69850" algn="l" rtl="0">
              <a:spcBef>
                <a:spcPts val="0"/>
              </a:spcBef>
              <a:spcAft>
                <a:spcPts val="0"/>
              </a:spcAft>
              <a:buSzPts val="1100"/>
              <a:buChar char="■"/>
              <a:defRPr/>
            </a:lvl3pPr>
            <a:lvl4pPr marL="1028700" marR="0" lvl="3" indent="-69850" algn="l" rtl="0">
              <a:spcBef>
                <a:spcPts val="0"/>
              </a:spcBef>
              <a:spcAft>
                <a:spcPts val="0"/>
              </a:spcAft>
              <a:buSzPts val="1100"/>
              <a:buChar char="●"/>
              <a:defRPr/>
            </a:lvl4pPr>
            <a:lvl5pPr marL="1371600" marR="0" lvl="4" indent="-69850" algn="l" rtl="0">
              <a:spcBef>
                <a:spcPts val="0"/>
              </a:spcBef>
              <a:spcAft>
                <a:spcPts val="0"/>
              </a:spcAft>
              <a:buSzPts val="1100"/>
              <a:buChar char="○"/>
              <a:defRPr/>
            </a:lvl5pPr>
            <a:lvl6pPr marL="1714500" marR="0" lvl="5" indent="-69850" algn="l" rtl="0">
              <a:spcBef>
                <a:spcPts val="0"/>
              </a:spcBef>
              <a:spcAft>
                <a:spcPts val="0"/>
              </a:spcAft>
              <a:buSzPts val="1100"/>
              <a:buChar char="■"/>
              <a:defRPr/>
            </a:lvl6pPr>
            <a:lvl7pPr marL="2057400" marR="0" lvl="6" indent="-69850" algn="l" rtl="0">
              <a:spcBef>
                <a:spcPts val="0"/>
              </a:spcBef>
              <a:spcAft>
                <a:spcPts val="0"/>
              </a:spcAft>
              <a:buSzPts val="1100"/>
              <a:buChar char="●"/>
              <a:defRPr/>
            </a:lvl7pPr>
            <a:lvl8pPr marL="2400300" marR="0" lvl="7" indent="-69850" algn="l" rtl="0">
              <a:spcBef>
                <a:spcPts val="0"/>
              </a:spcBef>
              <a:spcAft>
                <a:spcPts val="0"/>
              </a:spcAft>
              <a:buSzPts val="1100"/>
              <a:buChar char="○"/>
              <a:defRPr/>
            </a:lvl8pPr>
            <a:lvl9pPr marL="2743200" marR="0" lvl="8" indent="-69850" algn="l" rtl="0">
              <a:spcBef>
                <a:spcPts val="0"/>
              </a:spcBef>
              <a:spcAft>
                <a:spcPts val="0"/>
              </a:spcAft>
              <a:buSzPts val="1100"/>
              <a:buChar char="■"/>
              <a:defRPr/>
            </a:lvl9pPr>
          </a:lstStyle>
          <a:p>
            <a:endParaRPr/>
          </a:p>
        </p:txBody>
      </p:sp>
      <p:sp>
        <p:nvSpPr>
          <p:cNvPr id="140" name="Shape 140"/>
          <p:cNvSpPr txBox="1">
            <a:spLocks noGrp="1"/>
          </p:cNvSpPr>
          <p:nvPr>
            <p:ph type="ftr" idx="11"/>
          </p:nvPr>
        </p:nvSpPr>
        <p:spPr>
          <a:xfrm>
            <a:off x="4948238" y="4767263"/>
            <a:ext cx="2981400" cy="273900"/>
          </a:xfrm>
          <a:prstGeom prst="rect">
            <a:avLst/>
          </a:prstGeom>
          <a:noFill/>
          <a:ln>
            <a:noFill/>
          </a:ln>
        </p:spPr>
        <p:txBody>
          <a:bodyPr spcFirstLastPara="1" wrap="square" lIns="68575" tIns="68575" rIns="68575" bIns="68575" anchor="ctr" anchorCtr="0"/>
          <a:lstStyle>
            <a:lvl1pPr marL="0" marR="0" lvl="0" indent="-69850" algn="ctr" rtl="0">
              <a:spcBef>
                <a:spcPts val="0"/>
              </a:spcBef>
              <a:spcAft>
                <a:spcPts val="0"/>
              </a:spcAft>
              <a:buSzPts val="1100"/>
              <a:buChar char="●"/>
              <a:defRPr/>
            </a:lvl1pPr>
            <a:lvl2pPr marL="342900" marR="0" lvl="1" indent="-69850" algn="l" rtl="0">
              <a:spcBef>
                <a:spcPts val="0"/>
              </a:spcBef>
              <a:spcAft>
                <a:spcPts val="0"/>
              </a:spcAft>
              <a:buSzPts val="1100"/>
              <a:buChar char="○"/>
              <a:defRPr/>
            </a:lvl2pPr>
            <a:lvl3pPr marL="685800" marR="0" lvl="2" indent="-69850" algn="l" rtl="0">
              <a:spcBef>
                <a:spcPts val="0"/>
              </a:spcBef>
              <a:spcAft>
                <a:spcPts val="0"/>
              </a:spcAft>
              <a:buSzPts val="1100"/>
              <a:buChar char="■"/>
              <a:defRPr/>
            </a:lvl3pPr>
            <a:lvl4pPr marL="1028700" marR="0" lvl="3" indent="-69850" algn="l" rtl="0">
              <a:spcBef>
                <a:spcPts val="0"/>
              </a:spcBef>
              <a:spcAft>
                <a:spcPts val="0"/>
              </a:spcAft>
              <a:buSzPts val="1100"/>
              <a:buChar char="●"/>
              <a:defRPr/>
            </a:lvl4pPr>
            <a:lvl5pPr marL="1371600" marR="0" lvl="4" indent="-69850" algn="l" rtl="0">
              <a:spcBef>
                <a:spcPts val="0"/>
              </a:spcBef>
              <a:spcAft>
                <a:spcPts val="0"/>
              </a:spcAft>
              <a:buSzPts val="1100"/>
              <a:buChar char="○"/>
              <a:defRPr/>
            </a:lvl5pPr>
            <a:lvl6pPr marL="1714500" marR="0" lvl="5" indent="-69850" algn="l" rtl="0">
              <a:spcBef>
                <a:spcPts val="0"/>
              </a:spcBef>
              <a:spcAft>
                <a:spcPts val="0"/>
              </a:spcAft>
              <a:buSzPts val="1100"/>
              <a:buChar char="■"/>
              <a:defRPr/>
            </a:lvl6pPr>
            <a:lvl7pPr marL="2057400" marR="0" lvl="6" indent="-69850" algn="l" rtl="0">
              <a:spcBef>
                <a:spcPts val="0"/>
              </a:spcBef>
              <a:spcAft>
                <a:spcPts val="0"/>
              </a:spcAft>
              <a:buSzPts val="1100"/>
              <a:buChar char="●"/>
              <a:defRPr/>
            </a:lvl7pPr>
            <a:lvl8pPr marL="2400300" marR="0" lvl="7" indent="-69850" algn="l" rtl="0">
              <a:spcBef>
                <a:spcPts val="0"/>
              </a:spcBef>
              <a:spcAft>
                <a:spcPts val="0"/>
              </a:spcAft>
              <a:buSzPts val="1100"/>
              <a:buChar char="○"/>
              <a:defRPr/>
            </a:lvl8pPr>
            <a:lvl9pPr marL="2743200" marR="0" lvl="8" indent="-69850" algn="l" rtl="0">
              <a:spcBef>
                <a:spcPts val="0"/>
              </a:spcBef>
              <a:spcAft>
                <a:spcPts val="0"/>
              </a:spcAft>
              <a:buSzPts val="1100"/>
              <a:buChar char="■"/>
              <a:defRPr/>
            </a:lvl9pPr>
          </a:lstStyle>
          <a:p>
            <a:endParaRPr/>
          </a:p>
        </p:txBody>
      </p:sp>
      <p:sp>
        <p:nvSpPr>
          <p:cNvPr id="141" name="Shape 141"/>
          <p:cNvSpPr txBox="1">
            <a:spLocks noGrp="1"/>
          </p:cNvSpPr>
          <p:nvPr>
            <p:ph type="sldNum" idx="12"/>
          </p:nvPr>
        </p:nvSpPr>
        <p:spPr>
          <a:xfrm>
            <a:off x="8077201" y="4767263"/>
            <a:ext cx="4572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79AA8"/>
                </a:solidFill>
                <a:latin typeface="Arial"/>
                <a:ea typeface="Arial"/>
                <a:cs typeface="Arial"/>
                <a:sym typeface="Arial"/>
              </a:defRPr>
            </a:lvl1pPr>
            <a:lvl2pPr marL="0" marR="0" lvl="1" indent="0" algn="r" rtl="0">
              <a:spcBef>
                <a:spcPts val="0"/>
              </a:spcBef>
              <a:buNone/>
              <a:defRPr sz="900" b="0" i="0" u="none" strike="noStrike" cap="none">
                <a:solidFill>
                  <a:srgbClr val="879AA8"/>
                </a:solidFill>
                <a:latin typeface="Arial"/>
                <a:ea typeface="Arial"/>
                <a:cs typeface="Arial"/>
                <a:sym typeface="Arial"/>
              </a:defRPr>
            </a:lvl2pPr>
            <a:lvl3pPr marL="0" marR="0" lvl="2" indent="0" algn="r" rtl="0">
              <a:spcBef>
                <a:spcPts val="0"/>
              </a:spcBef>
              <a:buNone/>
              <a:defRPr sz="900" b="0" i="0" u="none" strike="noStrike" cap="none">
                <a:solidFill>
                  <a:srgbClr val="879AA8"/>
                </a:solidFill>
                <a:latin typeface="Arial"/>
                <a:ea typeface="Arial"/>
                <a:cs typeface="Arial"/>
                <a:sym typeface="Arial"/>
              </a:defRPr>
            </a:lvl3pPr>
            <a:lvl4pPr marL="0" marR="0" lvl="3" indent="0" algn="r" rtl="0">
              <a:spcBef>
                <a:spcPts val="0"/>
              </a:spcBef>
              <a:buNone/>
              <a:defRPr sz="900" b="0" i="0" u="none" strike="noStrike" cap="none">
                <a:solidFill>
                  <a:srgbClr val="879AA8"/>
                </a:solidFill>
                <a:latin typeface="Arial"/>
                <a:ea typeface="Arial"/>
                <a:cs typeface="Arial"/>
                <a:sym typeface="Arial"/>
              </a:defRPr>
            </a:lvl4pPr>
            <a:lvl5pPr marL="0" marR="0" lvl="4" indent="0" algn="r" rtl="0">
              <a:spcBef>
                <a:spcPts val="0"/>
              </a:spcBef>
              <a:buNone/>
              <a:defRPr sz="900" b="0" i="0" u="none" strike="noStrike" cap="none">
                <a:solidFill>
                  <a:srgbClr val="879AA8"/>
                </a:solidFill>
                <a:latin typeface="Arial"/>
                <a:ea typeface="Arial"/>
                <a:cs typeface="Arial"/>
                <a:sym typeface="Arial"/>
              </a:defRPr>
            </a:lvl5pPr>
            <a:lvl6pPr marL="0" marR="0" lvl="5" indent="0" algn="r" rtl="0">
              <a:spcBef>
                <a:spcPts val="0"/>
              </a:spcBef>
              <a:buNone/>
              <a:defRPr sz="900" b="0" i="0" u="none" strike="noStrike" cap="none">
                <a:solidFill>
                  <a:srgbClr val="879AA8"/>
                </a:solidFill>
                <a:latin typeface="Arial"/>
                <a:ea typeface="Arial"/>
                <a:cs typeface="Arial"/>
                <a:sym typeface="Arial"/>
              </a:defRPr>
            </a:lvl6pPr>
            <a:lvl7pPr marL="0" marR="0" lvl="6" indent="0" algn="r" rtl="0">
              <a:spcBef>
                <a:spcPts val="0"/>
              </a:spcBef>
              <a:buNone/>
              <a:defRPr sz="900" b="0" i="0" u="none" strike="noStrike" cap="none">
                <a:solidFill>
                  <a:srgbClr val="879AA8"/>
                </a:solidFill>
                <a:latin typeface="Arial"/>
                <a:ea typeface="Arial"/>
                <a:cs typeface="Arial"/>
                <a:sym typeface="Arial"/>
              </a:defRPr>
            </a:lvl7pPr>
            <a:lvl8pPr marL="0" marR="0" lvl="7" indent="0" algn="r" rtl="0">
              <a:spcBef>
                <a:spcPts val="0"/>
              </a:spcBef>
              <a:buNone/>
              <a:defRPr sz="900" b="0" i="0" u="none" strike="noStrike" cap="none">
                <a:solidFill>
                  <a:srgbClr val="879AA8"/>
                </a:solidFill>
                <a:latin typeface="Arial"/>
                <a:ea typeface="Arial"/>
                <a:cs typeface="Arial"/>
                <a:sym typeface="Arial"/>
              </a:defRPr>
            </a:lvl8pPr>
            <a:lvl9pPr marL="0" marR="0" lvl="8" indent="0" algn="r" rtl="0">
              <a:spcBef>
                <a:spcPts val="0"/>
              </a:spcBef>
              <a:buNone/>
              <a:defRPr sz="900" b="0" i="0" u="none" strike="noStrike" cap="none">
                <a:solidFill>
                  <a:srgbClr val="879AA8"/>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1195388" y="133350"/>
            <a:ext cx="7338900" cy="930000"/>
          </a:xfrm>
          <a:prstGeom prst="rect">
            <a:avLst/>
          </a:prstGeom>
          <a:noFill/>
          <a:ln>
            <a:noFill/>
          </a:ln>
        </p:spPr>
        <p:txBody>
          <a:bodyPr spcFirstLastPara="1" wrap="square" lIns="68575" tIns="68575" rIns="68575" bIns="68575" anchor="b" anchorCtr="0"/>
          <a:lstStyle>
            <a:lvl1pPr lvl="0" rtl="0">
              <a:spcBef>
                <a:spcPts val="0"/>
              </a:spcBef>
              <a:spcAft>
                <a:spcPts val="0"/>
              </a:spcAft>
              <a:buSzPts val="1100"/>
              <a:buNone/>
              <a:defRPr/>
            </a:lvl1pPr>
            <a:lvl2pPr lvl="1" rtl="0">
              <a:spcBef>
                <a:spcPts val="0"/>
              </a:spcBef>
              <a:spcAft>
                <a:spcPts val="0"/>
              </a:spcAft>
              <a:buSzPts val="1100"/>
              <a:buChar char="○"/>
              <a:defRPr/>
            </a:lvl2pPr>
            <a:lvl3pPr lvl="2" rtl="0">
              <a:spcBef>
                <a:spcPts val="0"/>
              </a:spcBef>
              <a:spcAft>
                <a:spcPts val="0"/>
              </a:spcAft>
              <a:buSzPts val="1100"/>
              <a:buChar char="■"/>
              <a:defRPr/>
            </a:lvl3pPr>
            <a:lvl4pPr lvl="3" rtl="0">
              <a:spcBef>
                <a:spcPts val="0"/>
              </a:spcBef>
              <a:spcAft>
                <a:spcPts val="0"/>
              </a:spcAft>
              <a:buSzPts val="1100"/>
              <a:buChar char="●"/>
              <a:defRPr/>
            </a:lvl4pPr>
            <a:lvl5pPr lvl="4" rtl="0">
              <a:spcBef>
                <a:spcPts val="0"/>
              </a:spcBef>
              <a:spcAft>
                <a:spcPts val="0"/>
              </a:spcAft>
              <a:buSzPts val="1100"/>
              <a:buChar char="○"/>
              <a:defRPr/>
            </a:lvl5pPr>
            <a:lvl6pPr lvl="5" rtl="0">
              <a:spcBef>
                <a:spcPts val="0"/>
              </a:spcBef>
              <a:spcAft>
                <a:spcPts val="0"/>
              </a:spcAft>
              <a:buSzPts val="1100"/>
              <a:buChar char="■"/>
              <a:defRPr/>
            </a:lvl6pPr>
            <a:lvl7pPr lvl="6" rtl="0">
              <a:spcBef>
                <a:spcPts val="0"/>
              </a:spcBef>
              <a:spcAft>
                <a:spcPts val="0"/>
              </a:spcAft>
              <a:buSzPts val="1100"/>
              <a:buChar char="●"/>
              <a:defRPr/>
            </a:lvl7pPr>
            <a:lvl8pPr lvl="7" rtl="0">
              <a:spcBef>
                <a:spcPts val="0"/>
              </a:spcBef>
              <a:spcAft>
                <a:spcPts val="0"/>
              </a:spcAft>
              <a:buSzPts val="1100"/>
              <a:buChar char="○"/>
              <a:defRPr/>
            </a:lvl8pPr>
            <a:lvl9pPr lvl="8" rtl="0">
              <a:spcBef>
                <a:spcPts val="0"/>
              </a:spcBef>
              <a:spcAft>
                <a:spcPts val="0"/>
              </a:spcAft>
              <a:buSzPts val="1100"/>
              <a:buChar char="■"/>
              <a:defRPr/>
            </a:lvl9pPr>
          </a:lstStyle>
          <a:p>
            <a:endParaRPr/>
          </a:p>
        </p:txBody>
      </p:sp>
      <p:sp>
        <p:nvSpPr>
          <p:cNvPr id="144" name="Shape 144"/>
          <p:cNvSpPr txBox="1">
            <a:spLocks noGrp="1"/>
          </p:cNvSpPr>
          <p:nvPr>
            <p:ph type="body" idx="1"/>
          </p:nvPr>
        </p:nvSpPr>
        <p:spPr>
          <a:xfrm>
            <a:off x="1195388" y="1124712"/>
            <a:ext cx="3615000" cy="704100"/>
          </a:xfrm>
          <a:prstGeom prst="rect">
            <a:avLst/>
          </a:prstGeom>
          <a:noFill/>
          <a:ln>
            <a:noFill/>
          </a:ln>
        </p:spPr>
        <p:txBody>
          <a:bodyPr spcFirstLastPara="1" wrap="square" lIns="68575" tIns="68575" rIns="68575" bIns="68575" anchor="b" anchorCtr="0"/>
          <a:lstStyle>
            <a:lvl1pPr marL="457200" lvl="0" indent="-228600" rtl="0">
              <a:spcBef>
                <a:spcPts val="0"/>
              </a:spcBef>
              <a:spcAft>
                <a:spcPts val="0"/>
              </a:spcAft>
              <a:buSzPts val="1100"/>
              <a:buNone/>
              <a:defRPr/>
            </a:lvl1pPr>
            <a:lvl2pPr marL="914400" lvl="1" indent="-228600" rtl="0">
              <a:spcBef>
                <a:spcPts val="500"/>
              </a:spcBef>
              <a:spcAft>
                <a:spcPts val="0"/>
              </a:spcAft>
              <a:buSzPts val="1100"/>
              <a:buNone/>
              <a:defRPr/>
            </a:lvl2pPr>
            <a:lvl3pPr marL="1371600" lvl="2" indent="-228600" rtl="0">
              <a:spcBef>
                <a:spcPts val="500"/>
              </a:spcBef>
              <a:spcAft>
                <a:spcPts val="0"/>
              </a:spcAft>
              <a:buSzPts val="1100"/>
              <a:buNone/>
              <a:defRPr/>
            </a:lvl3pPr>
            <a:lvl4pPr marL="1828800" lvl="3" indent="-228600" rtl="0">
              <a:spcBef>
                <a:spcPts val="500"/>
              </a:spcBef>
              <a:spcAft>
                <a:spcPts val="0"/>
              </a:spcAft>
              <a:buSzPts val="1100"/>
              <a:buNone/>
              <a:defRPr/>
            </a:lvl4pPr>
            <a:lvl5pPr marL="2286000" lvl="4" indent="-228600" rtl="0">
              <a:spcBef>
                <a:spcPts val="500"/>
              </a:spcBef>
              <a:spcAft>
                <a:spcPts val="0"/>
              </a:spcAft>
              <a:buSzPts val="1100"/>
              <a:buNone/>
              <a:defRPr/>
            </a:lvl5pPr>
            <a:lvl6pPr marL="2743200" lvl="5" indent="-228600" rtl="0">
              <a:spcBef>
                <a:spcPts val="500"/>
              </a:spcBef>
              <a:spcAft>
                <a:spcPts val="0"/>
              </a:spcAft>
              <a:buSzPts val="1100"/>
              <a:buNone/>
              <a:defRPr/>
            </a:lvl6pPr>
            <a:lvl7pPr marL="3200400" lvl="6" indent="-228600" rtl="0">
              <a:spcBef>
                <a:spcPts val="500"/>
              </a:spcBef>
              <a:spcAft>
                <a:spcPts val="0"/>
              </a:spcAft>
              <a:buSzPts val="1100"/>
              <a:buNone/>
              <a:defRPr/>
            </a:lvl7pPr>
            <a:lvl8pPr marL="3657600" lvl="7" indent="-228600" rtl="0">
              <a:spcBef>
                <a:spcPts val="500"/>
              </a:spcBef>
              <a:spcAft>
                <a:spcPts val="0"/>
              </a:spcAft>
              <a:buSzPts val="1100"/>
              <a:buNone/>
              <a:defRPr/>
            </a:lvl8pPr>
            <a:lvl9pPr marL="4114800" lvl="8" indent="-228600" rtl="0">
              <a:spcBef>
                <a:spcPts val="500"/>
              </a:spcBef>
              <a:spcAft>
                <a:spcPts val="0"/>
              </a:spcAft>
              <a:buSzPts val="1100"/>
              <a:buNone/>
              <a:defRPr/>
            </a:lvl9pPr>
          </a:lstStyle>
          <a:p>
            <a:endParaRPr/>
          </a:p>
        </p:txBody>
      </p:sp>
      <p:sp>
        <p:nvSpPr>
          <p:cNvPr id="145" name="Shape 145"/>
          <p:cNvSpPr txBox="1">
            <a:spLocks noGrp="1"/>
          </p:cNvSpPr>
          <p:nvPr>
            <p:ph type="body" idx="2"/>
          </p:nvPr>
        </p:nvSpPr>
        <p:spPr>
          <a:xfrm>
            <a:off x="1195388" y="1886030"/>
            <a:ext cx="3612000" cy="2743200"/>
          </a:xfrm>
          <a:prstGeom prst="rect">
            <a:avLst/>
          </a:prstGeom>
          <a:noFill/>
          <a:ln>
            <a:noFill/>
          </a:ln>
        </p:spPr>
        <p:txBody>
          <a:bodyPr spcFirstLastPara="1" wrap="square" lIns="68575" tIns="68575" rIns="68575" bIns="68575" anchor="t" anchorCtr="0"/>
          <a:lstStyle>
            <a:lvl1pPr marL="457200" lvl="0" indent="-298450" rtl="0">
              <a:spcBef>
                <a:spcPts val="1100"/>
              </a:spcBef>
              <a:spcAft>
                <a:spcPts val="0"/>
              </a:spcAft>
              <a:buSzPts val="1100"/>
              <a:buChar char="›"/>
              <a:defRPr/>
            </a:lvl1pPr>
            <a:lvl2pPr marL="914400" lvl="1" indent="-298450" rtl="0">
              <a:spcBef>
                <a:spcPts val="500"/>
              </a:spcBef>
              <a:spcAft>
                <a:spcPts val="0"/>
              </a:spcAft>
              <a:buSzPts val="1100"/>
              <a:buChar char="–"/>
              <a:defRPr/>
            </a:lvl2pPr>
            <a:lvl3pPr marL="1371600" lvl="2" indent="-298450" rtl="0">
              <a:spcBef>
                <a:spcPts val="500"/>
              </a:spcBef>
              <a:spcAft>
                <a:spcPts val="0"/>
              </a:spcAft>
              <a:buSzPts val="1100"/>
              <a:buChar char="›"/>
              <a:defRPr/>
            </a:lvl3pPr>
            <a:lvl4pPr marL="1828800" lvl="3" indent="-298450" rtl="0">
              <a:spcBef>
                <a:spcPts val="500"/>
              </a:spcBef>
              <a:spcAft>
                <a:spcPts val="0"/>
              </a:spcAft>
              <a:buSzPts val="1100"/>
              <a:buChar char="–"/>
              <a:defRPr/>
            </a:lvl4pPr>
            <a:lvl5pPr marL="2286000" lvl="4" indent="-298450" rtl="0">
              <a:spcBef>
                <a:spcPts val="500"/>
              </a:spcBef>
              <a:spcAft>
                <a:spcPts val="0"/>
              </a:spcAft>
              <a:buSzPts val="1100"/>
              <a:buChar char="›"/>
              <a:defRPr/>
            </a:lvl5pPr>
            <a:lvl6pPr marL="2743200" lvl="5" indent="-298450" rtl="0">
              <a:spcBef>
                <a:spcPts val="500"/>
              </a:spcBef>
              <a:spcAft>
                <a:spcPts val="0"/>
              </a:spcAft>
              <a:buSzPts val="1100"/>
              <a:buChar char="–"/>
              <a:defRPr/>
            </a:lvl6pPr>
            <a:lvl7pPr marL="3200400" lvl="6" indent="-298450" rtl="0">
              <a:spcBef>
                <a:spcPts val="500"/>
              </a:spcBef>
              <a:spcAft>
                <a:spcPts val="0"/>
              </a:spcAft>
              <a:buSzPts val="1100"/>
              <a:buChar char="›"/>
              <a:defRPr/>
            </a:lvl7pPr>
            <a:lvl8pPr marL="3657600" lvl="7" indent="-298450" rtl="0">
              <a:spcBef>
                <a:spcPts val="500"/>
              </a:spcBef>
              <a:spcAft>
                <a:spcPts val="0"/>
              </a:spcAft>
              <a:buSzPts val="1100"/>
              <a:buChar char="–"/>
              <a:defRPr/>
            </a:lvl8pPr>
            <a:lvl9pPr marL="4114800" lvl="8" indent="-298450" rtl="0">
              <a:spcBef>
                <a:spcPts val="500"/>
              </a:spcBef>
              <a:spcAft>
                <a:spcPts val="0"/>
              </a:spcAft>
              <a:buSzPts val="1100"/>
              <a:buChar char="›"/>
              <a:defRPr/>
            </a:lvl9pPr>
          </a:lstStyle>
          <a:p>
            <a:endParaRPr/>
          </a:p>
        </p:txBody>
      </p:sp>
      <p:sp>
        <p:nvSpPr>
          <p:cNvPr id="146" name="Shape 146"/>
          <p:cNvSpPr txBox="1">
            <a:spLocks noGrp="1"/>
          </p:cNvSpPr>
          <p:nvPr>
            <p:ph type="body" idx="3"/>
          </p:nvPr>
        </p:nvSpPr>
        <p:spPr>
          <a:xfrm>
            <a:off x="4919293" y="1124712"/>
            <a:ext cx="3615000" cy="704100"/>
          </a:xfrm>
          <a:prstGeom prst="rect">
            <a:avLst/>
          </a:prstGeom>
          <a:noFill/>
          <a:ln>
            <a:noFill/>
          </a:ln>
        </p:spPr>
        <p:txBody>
          <a:bodyPr spcFirstLastPara="1" wrap="square" lIns="68575" tIns="68575" rIns="68575" bIns="68575" anchor="b" anchorCtr="0"/>
          <a:lstStyle>
            <a:lvl1pPr marL="457200" lvl="0" indent="-228600" rtl="0">
              <a:spcBef>
                <a:spcPts val="0"/>
              </a:spcBef>
              <a:spcAft>
                <a:spcPts val="0"/>
              </a:spcAft>
              <a:buSzPts val="1100"/>
              <a:buNone/>
              <a:defRPr/>
            </a:lvl1pPr>
            <a:lvl2pPr marL="914400" lvl="1" indent="-228600" rtl="0">
              <a:spcBef>
                <a:spcPts val="500"/>
              </a:spcBef>
              <a:spcAft>
                <a:spcPts val="0"/>
              </a:spcAft>
              <a:buSzPts val="1100"/>
              <a:buNone/>
              <a:defRPr/>
            </a:lvl2pPr>
            <a:lvl3pPr marL="1371600" lvl="2" indent="-228600" rtl="0">
              <a:spcBef>
                <a:spcPts val="500"/>
              </a:spcBef>
              <a:spcAft>
                <a:spcPts val="0"/>
              </a:spcAft>
              <a:buSzPts val="1100"/>
              <a:buNone/>
              <a:defRPr/>
            </a:lvl3pPr>
            <a:lvl4pPr marL="1828800" lvl="3" indent="-228600" rtl="0">
              <a:spcBef>
                <a:spcPts val="500"/>
              </a:spcBef>
              <a:spcAft>
                <a:spcPts val="0"/>
              </a:spcAft>
              <a:buSzPts val="1100"/>
              <a:buNone/>
              <a:defRPr/>
            </a:lvl4pPr>
            <a:lvl5pPr marL="2286000" lvl="4" indent="-228600" rtl="0">
              <a:spcBef>
                <a:spcPts val="500"/>
              </a:spcBef>
              <a:spcAft>
                <a:spcPts val="0"/>
              </a:spcAft>
              <a:buSzPts val="1100"/>
              <a:buNone/>
              <a:defRPr/>
            </a:lvl5pPr>
            <a:lvl6pPr marL="2743200" lvl="5" indent="-228600" rtl="0">
              <a:spcBef>
                <a:spcPts val="500"/>
              </a:spcBef>
              <a:spcAft>
                <a:spcPts val="0"/>
              </a:spcAft>
              <a:buSzPts val="1100"/>
              <a:buNone/>
              <a:defRPr/>
            </a:lvl6pPr>
            <a:lvl7pPr marL="3200400" lvl="6" indent="-228600" rtl="0">
              <a:spcBef>
                <a:spcPts val="500"/>
              </a:spcBef>
              <a:spcAft>
                <a:spcPts val="0"/>
              </a:spcAft>
              <a:buSzPts val="1100"/>
              <a:buNone/>
              <a:defRPr/>
            </a:lvl7pPr>
            <a:lvl8pPr marL="3657600" lvl="7" indent="-228600" rtl="0">
              <a:spcBef>
                <a:spcPts val="500"/>
              </a:spcBef>
              <a:spcAft>
                <a:spcPts val="0"/>
              </a:spcAft>
              <a:buSzPts val="1100"/>
              <a:buNone/>
              <a:defRPr/>
            </a:lvl8pPr>
            <a:lvl9pPr marL="4114800" lvl="8" indent="-228600" rtl="0">
              <a:spcBef>
                <a:spcPts val="500"/>
              </a:spcBef>
              <a:spcAft>
                <a:spcPts val="0"/>
              </a:spcAft>
              <a:buSzPts val="1100"/>
              <a:buNone/>
              <a:defRPr/>
            </a:lvl9pPr>
          </a:lstStyle>
          <a:p>
            <a:endParaRPr/>
          </a:p>
        </p:txBody>
      </p:sp>
      <p:sp>
        <p:nvSpPr>
          <p:cNvPr id="147" name="Shape 147"/>
          <p:cNvSpPr txBox="1">
            <a:spLocks noGrp="1"/>
          </p:cNvSpPr>
          <p:nvPr>
            <p:ph type="body" idx="4"/>
          </p:nvPr>
        </p:nvSpPr>
        <p:spPr>
          <a:xfrm>
            <a:off x="4919293" y="1885950"/>
            <a:ext cx="3615000" cy="2741700"/>
          </a:xfrm>
          <a:prstGeom prst="rect">
            <a:avLst/>
          </a:prstGeom>
          <a:noFill/>
          <a:ln>
            <a:noFill/>
          </a:ln>
        </p:spPr>
        <p:txBody>
          <a:bodyPr spcFirstLastPara="1" wrap="square" lIns="68575" tIns="68575" rIns="68575" bIns="68575" anchor="t" anchorCtr="0"/>
          <a:lstStyle>
            <a:lvl1pPr marL="457200" lvl="0" indent="-298450" rtl="0">
              <a:spcBef>
                <a:spcPts val="1100"/>
              </a:spcBef>
              <a:spcAft>
                <a:spcPts val="0"/>
              </a:spcAft>
              <a:buSzPts val="1100"/>
              <a:buChar char="›"/>
              <a:defRPr/>
            </a:lvl1pPr>
            <a:lvl2pPr marL="914400" lvl="1" indent="-298450" rtl="0">
              <a:spcBef>
                <a:spcPts val="500"/>
              </a:spcBef>
              <a:spcAft>
                <a:spcPts val="0"/>
              </a:spcAft>
              <a:buSzPts val="1100"/>
              <a:buChar char="–"/>
              <a:defRPr/>
            </a:lvl2pPr>
            <a:lvl3pPr marL="1371600" lvl="2" indent="-298450" rtl="0">
              <a:spcBef>
                <a:spcPts val="500"/>
              </a:spcBef>
              <a:spcAft>
                <a:spcPts val="0"/>
              </a:spcAft>
              <a:buSzPts val="1100"/>
              <a:buChar char="›"/>
              <a:defRPr/>
            </a:lvl3pPr>
            <a:lvl4pPr marL="1828800" lvl="3" indent="-298450" rtl="0">
              <a:spcBef>
                <a:spcPts val="500"/>
              </a:spcBef>
              <a:spcAft>
                <a:spcPts val="0"/>
              </a:spcAft>
              <a:buSzPts val="1100"/>
              <a:buChar char="–"/>
              <a:defRPr/>
            </a:lvl4pPr>
            <a:lvl5pPr marL="2286000" lvl="4" indent="-298450" rtl="0">
              <a:spcBef>
                <a:spcPts val="500"/>
              </a:spcBef>
              <a:spcAft>
                <a:spcPts val="0"/>
              </a:spcAft>
              <a:buSzPts val="1100"/>
              <a:buChar char="›"/>
              <a:defRPr/>
            </a:lvl5pPr>
            <a:lvl6pPr marL="2743200" lvl="5" indent="-298450" rtl="0">
              <a:spcBef>
                <a:spcPts val="500"/>
              </a:spcBef>
              <a:spcAft>
                <a:spcPts val="0"/>
              </a:spcAft>
              <a:buSzPts val="1100"/>
              <a:buChar char="–"/>
              <a:defRPr/>
            </a:lvl6pPr>
            <a:lvl7pPr marL="3200400" lvl="6" indent="-298450" rtl="0">
              <a:spcBef>
                <a:spcPts val="500"/>
              </a:spcBef>
              <a:spcAft>
                <a:spcPts val="0"/>
              </a:spcAft>
              <a:buSzPts val="1100"/>
              <a:buChar char="›"/>
              <a:defRPr/>
            </a:lvl7pPr>
            <a:lvl8pPr marL="3657600" lvl="7" indent="-298450" rtl="0">
              <a:spcBef>
                <a:spcPts val="500"/>
              </a:spcBef>
              <a:spcAft>
                <a:spcPts val="0"/>
              </a:spcAft>
              <a:buSzPts val="1100"/>
              <a:buChar char="–"/>
              <a:defRPr/>
            </a:lvl8pPr>
            <a:lvl9pPr marL="4114800" lvl="8" indent="-298450" rtl="0">
              <a:spcBef>
                <a:spcPts val="500"/>
              </a:spcBef>
              <a:spcAft>
                <a:spcPts val="0"/>
              </a:spcAft>
              <a:buSzPts val="1100"/>
              <a:buChar char="›"/>
              <a:defRPr/>
            </a:lvl9pPr>
          </a:lstStyle>
          <a:p>
            <a:endParaRPr/>
          </a:p>
        </p:txBody>
      </p:sp>
      <p:sp>
        <p:nvSpPr>
          <p:cNvPr id="148" name="Shape 148"/>
          <p:cNvSpPr txBox="1">
            <a:spLocks noGrp="1"/>
          </p:cNvSpPr>
          <p:nvPr>
            <p:ph type="dt" idx="10"/>
          </p:nvPr>
        </p:nvSpPr>
        <p:spPr>
          <a:xfrm>
            <a:off x="3886200" y="4767263"/>
            <a:ext cx="914400" cy="273900"/>
          </a:xfrm>
          <a:prstGeom prst="rect">
            <a:avLst/>
          </a:prstGeom>
          <a:noFill/>
          <a:ln>
            <a:noFill/>
          </a:ln>
        </p:spPr>
        <p:txBody>
          <a:bodyPr spcFirstLastPara="1" wrap="square" lIns="68575" tIns="68575" rIns="68575" bIns="68575" anchor="ctr" anchorCtr="0"/>
          <a:lstStyle>
            <a:lvl1pPr marL="0" marR="0" lvl="0" indent="-69850" algn="l" rtl="0">
              <a:spcBef>
                <a:spcPts val="0"/>
              </a:spcBef>
              <a:spcAft>
                <a:spcPts val="0"/>
              </a:spcAft>
              <a:buSzPts val="1100"/>
              <a:buChar char="●"/>
              <a:defRPr/>
            </a:lvl1pPr>
            <a:lvl2pPr marL="342900" marR="0" lvl="1" indent="-69850" algn="l" rtl="0">
              <a:spcBef>
                <a:spcPts val="0"/>
              </a:spcBef>
              <a:spcAft>
                <a:spcPts val="0"/>
              </a:spcAft>
              <a:buSzPts val="1100"/>
              <a:buChar char="○"/>
              <a:defRPr/>
            </a:lvl2pPr>
            <a:lvl3pPr marL="685800" marR="0" lvl="2" indent="-69850" algn="l" rtl="0">
              <a:spcBef>
                <a:spcPts val="0"/>
              </a:spcBef>
              <a:spcAft>
                <a:spcPts val="0"/>
              </a:spcAft>
              <a:buSzPts val="1100"/>
              <a:buChar char="■"/>
              <a:defRPr/>
            </a:lvl3pPr>
            <a:lvl4pPr marL="1028700" marR="0" lvl="3" indent="-69850" algn="l" rtl="0">
              <a:spcBef>
                <a:spcPts val="0"/>
              </a:spcBef>
              <a:spcAft>
                <a:spcPts val="0"/>
              </a:spcAft>
              <a:buSzPts val="1100"/>
              <a:buChar char="●"/>
              <a:defRPr/>
            </a:lvl4pPr>
            <a:lvl5pPr marL="1371600" marR="0" lvl="4" indent="-69850" algn="l" rtl="0">
              <a:spcBef>
                <a:spcPts val="0"/>
              </a:spcBef>
              <a:spcAft>
                <a:spcPts val="0"/>
              </a:spcAft>
              <a:buSzPts val="1100"/>
              <a:buChar char="○"/>
              <a:defRPr/>
            </a:lvl5pPr>
            <a:lvl6pPr marL="1714500" marR="0" lvl="5" indent="-69850" algn="l" rtl="0">
              <a:spcBef>
                <a:spcPts val="0"/>
              </a:spcBef>
              <a:spcAft>
                <a:spcPts val="0"/>
              </a:spcAft>
              <a:buSzPts val="1100"/>
              <a:buChar char="■"/>
              <a:defRPr/>
            </a:lvl6pPr>
            <a:lvl7pPr marL="2057400" marR="0" lvl="6" indent="-69850" algn="l" rtl="0">
              <a:spcBef>
                <a:spcPts val="0"/>
              </a:spcBef>
              <a:spcAft>
                <a:spcPts val="0"/>
              </a:spcAft>
              <a:buSzPts val="1100"/>
              <a:buChar char="●"/>
              <a:defRPr/>
            </a:lvl7pPr>
            <a:lvl8pPr marL="2400300" marR="0" lvl="7" indent="-69850" algn="l" rtl="0">
              <a:spcBef>
                <a:spcPts val="0"/>
              </a:spcBef>
              <a:spcAft>
                <a:spcPts val="0"/>
              </a:spcAft>
              <a:buSzPts val="1100"/>
              <a:buChar char="○"/>
              <a:defRPr/>
            </a:lvl8pPr>
            <a:lvl9pPr marL="2743200" marR="0" lvl="8" indent="-69850" algn="l" rtl="0">
              <a:spcBef>
                <a:spcPts val="0"/>
              </a:spcBef>
              <a:spcAft>
                <a:spcPts val="0"/>
              </a:spcAft>
              <a:buSzPts val="1100"/>
              <a:buChar char="■"/>
              <a:defRPr/>
            </a:lvl9pPr>
          </a:lstStyle>
          <a:p>
            <a:endParaRPr/>
          </a:p>
        </p:txBody>
      </p:sp>
      <p:sp>
        <p:nvSpPr>
          <p:cNvPr id="149" name="Shape 149"/>
          <p:cNvSpPr txBox="1">
            <a:spLocks noGrp="1"/>
          </p:cNvSpPr>
          <p:nvPr>
            <p:ph type="ftr" idx="11"/>
          </p:nvPr>
        </p:nvSpPr>
        <p:spPr>
          <a:xfrm>
            <a:off x="4948238" y="4767263"/>
            <a:ext cx="2981400" cy="273900"/>
          </a:xfrm>
          <a:prstGeom prst="rect">
            <a:avLst/>
          </a:prstGeom>
          <a:noFill/>
          <a:ln>
            <a:noFill/>
          </a:ln>
        </p:spPr>
        <p:txBody>
          <a:bodyPr spcFirstLastPara="1" wrap="square" lIns="68575" tIns="68575" rIns="68575" bIns="68575" anchor="ctr" anchorCtr="0"/>
          <a:lstStyle>
            <a:lvl1pPr marL="0" marR="0" lvl="0" indent="-69850" algn="ctr" rtl="0">
              <a:spcBef>
                <a:spcPts val="0"/>
              </a:spcBef>
              <a:spcAft>
                <a:spcPts val="0"/>
              </a:spcAft>
              <a:buSzPts val="1100"/>
              <a:buChar char="●"/>
              <a:defRPr/>
            </a:lvl1pPr>
            <a:lvl2pPr marL="342900" marR="0" lvl="1" indent="-69850" algn="l" rtl="0">
              <a:spcBef>
                <a:spcPts val="0"/>
              </a:spcBef>
              <a:spcAft>
                <a:spcPts val="0"/>
              </a:spcAft>
              <a:buSzPts val="1100"/>
              <a:buChar char="○"/>
              <a:defRPr/>
            </a:lvl2pPr>
            <a:lvl3pPr marL="685800" marR="0" lvl="2" indent="-69850" algn="l" rtl="0">
              <a:spcBef>
                <a:spcPts val="0"/>
              </a:spcBef>
              <a:spcAft>
                <a:spcPts val="0"/>
              </a:spcAft>
              <a:buSzPts val="1100"/>
              <a:buChar char="■"/>
              <a:defRPr/>
            </a:lvl3pPr>
            <a:lvl4pPr marL="1028700" marR="0" lvl="3" indent="-69850" algn="l" rtl="0">
              <a:spcBef>
                <a:spcPts val="0"/>
              </a:spcBef>
              <a:spcAft>
                <a:spcPts val="0"/>
              </a:spcAft>
              <a:buSzPts val="1100"/>
              <a:buChar char="●"/>
              <a:defRPr/>
            </a:lvl4pPr>
            <a:lvl5pPr marL="1371600" marR="0" lvl="4" indent="-69850" algn="l" rtl="0">
              <a:spcBef>
                <a:spcPts val="0"/>
              </a:spcBef>
              <a:spcAft>
                <a:spcPts val="0"/>
              </a:spcAft>
              <a:buSzPts val="1100"/>
              <a:buChar char="○"/>
              <a:defRPr/>
            </a:lvl5pPr>
            <a:lvl6pPr marL="1714500" marR="0" lvl="5" indent="-69850" algn="l" rtl="0">
              <a:spcBef>
                <a:spcPts val="0"/>
              </a:spcBef>
              <a:spcAft>
                <a:spcPts val="0"/>
              </a:spcAft>
              <a:buSzPts val="1100"/>
              <a:buChar char="■"/>
              <a:defRPr/>
            </a:lvl6pPr>
            <a:lvl7pPr marL="2057400" marR="0" lvl="6" indent="-69850" algn="l" rtl="0">
              <a:spcBef>
                <a:spcPts val="0"/>
              </a:spcBef>
              <a:spcAft>
                <a:spcPts val="0"/>
              </a:spcAft>
              <a:buSzPts val="1100"/>
              <a:buChar char="●"/>
              <a:defRPr/>
            </a:lvl7pPr>
            <a:lvl8pPr marL="2400300" marR="0" lvl="7" indent="-69850" algn="l" rtl="0">
              <a:spcBef>
                <a:spcPts val="0"/>
              </a:spcBef>
              <a:spcAft>
                <a:spcPts val="0"/>
              </a:spcAft>
              <a:buSzPts val="1100"/>
              <a:buChar char="○"/>
              <a:defRPr/>
            </a:lvl8pPr>
            <a:lvl9pPr marL="2743200" marR="0" lvl="8" indent="-69850" algn="l" rtl="0">
              <a:spcBef>
                <a:spcPts val="0"/>
              </a:spcBef>
              <a:spcAft>
                <a:spcPts val="0"/>
              </a:spcAft>
              <a:buSzPts val="1100"/>
              <a:buChar char="■"/>
              <a:defRPr/>
            </a:lvl9pPr>
          </a:lstStyle>
          <a:p>
            <a:endParaRPr/>
          </a:p>
        </p:txBody>
      </p:sp>
      <p:sp>
        <p:nvSpPr>
          <p:cNvPr id="150" name="Shape 150"/>
          <p:cNvSpPr txBox="1">
            <a:spLocks noGrp="1"/>
          </p:cNvSpPr>
          <p:nvPr>
            <p:ph type="sldNum" idx="12"/>
          </p:nvPr>
        </p:nvSpPr>
        <p:spPr>
          <a:xfrm>
            <a:off x="8077201" y="4767263"/>
            <a:ext cx="4572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79AA8"/>
                </a:solidFill>
                <a:latin typeface="Arial"/>
                <a:ea typeface="Arial"/>
                <a:cs typeface="Arial"/>
                <a:sym typeface="Arial"/>
              </a:defRPr>
            </a:lvl1pPr>
            <a:lvl2pPr marL="0" marR="0" lvl="1" indent="0" algn="r" rtl="0">
              <a:spcBef>
                <a:spcPts val="0"/>
              </a:spcBef>
              <a:buNone/>
              <a:defRPr sz="900" b="0" i="0" u="none" strike="noStrike" cap="none">
                <a:solidFill>
                  <a:srgbClr val="879AA8"/>
                </a:solidFill>
                <a:latin typeface="Arial"/>
                <a:ea typeface="Arial"/>
                <a:cs typeface="Arial"/>
                <a:sym typeface="Arial"/>
              </a:defRPr>
            </a:lvl2pPr>
            <a:lvl3pPr marL="0" marR="0" lvl="2" indent="0" algn="r" rtl="0">
              <a:spcBef>
                <a:spcPts val="0"/>
              </a:spcBef>
              <a:buNone/>
              <a:defRPr sz="900" b="0" i="0" u="none" strike="noStrike" cap="none">
                <a:solidFill>
                  <a:srgbClr val="879AA8"/>
                </a:solidFill>
                <a:latin typeface="Arial"/>
                <a:ea typeface="Arial"/>
                <a:cs typeface="Arial"/>
                <a:sym typeface="Arial"/>
              </a:defRPr>
            </a:lvl3pPr>
            <a:lvl4pPr marL="0" marR="0" lvl="3" indent="0" algn="r" rtl="0">
              <a:spcBef>
                <a:spcPts val="0"/>
              </a:spcBef>
              <a:buNone/>
              <a:defRPr sz="900" b="0" i="0" u="none" strike="noStrike" cap="none">
                <a:solidFill>
                  <a:srgbClr val="879AA8"/>
                </a:solidFill>
                <a:latin typeface="Arial"/>
                <a:ea typeface="Arial"/>
                <a:cs typeface="Arial"/>
                <a:sym typeface="Arial"/>
              </a:defRPr>
            </a:lvl4pPr>
            <a:lvl5pPr marL="0" marR="0" lvl="4" indent="0" algn="r" rtl="0">
              <a:spcBef>
                <a:spcPts val="0"/>
              </a:spcBef>
              <a:buNone/>
              <a:defRPr sz="900" b="0" i="0" u="none" strike="noStrike" cap="none">
                <a:solidFill>
                  <a:srgbClr val="879AA8"/>
                </a:solidFill>
                <a:latin typeface="Arial"/>
                <a:ea typeface="Arial"/>
                <a:cs typeface="Arial"/>
                <a:sym typeface="Arial"/>
              </a:defRPr>
            </a:lvl5pPr>
            <a:lvl6pPr marL="0" marR="0" lvl="5" indent="0" algn="r" rtl="0">
              <a:spcBef>
                <a:spcPts val="0"/>
              </a:spcBef>
              <a:buNone/>
              <a:defRPr sz="900" b="0" i="0" u="none" strike="noStrike" cap="none">
                <a:solidFill>
                  <a:srgbClr val="879AA8"/>
                </a:solidFill>
                <a:latin typeface="Arial"/>
                <a:ea typeface="Arial"/>
                <a:cs typeface="Arial"/>
                <a:sym typeface="Arial"/>
              </a:defRPr>
            </a:lvl6pPr>
            <a:lvl7pPr marL="0" marR="0" lvl="6" indent="0" algn="r" rtl="0">
              <a:spcBef>
                <a:spcPts val="0"/>
              </a:spcBef>
              <a:buNone/>
              <a:defRPr sz="900" b="0" i="0" u="none" strike="noStrike" cap="none">
                <a:solidFill>
                  <a:srgbClr val="879AA8"/>
                </a:solidFill>
                <a:latin typeface="Arial"/>
                <a:ea typeface="Arial"/>
                <a:cs typeface="Arial"/>
                <a:sym typeface="Arial"/>
              </a:defRPr>
            </a:lvl7pPr>
            <a:lvl8pPr marL="0" marR="0" lvl="7" indent="0" algn="r" rtl="0">
              <a:spcBef>
                <a:spcPts val="0"/>
              </a:spcBef>
              <a:buNone/>
              <a:defRPr sz="900" b="0" i="0" u="none" strike="noStrike" cap="none">
                <a:solidFill>
                  <a:srgbClr val="879AA8"/>
                </a:solidFill>
                <a:latin typeface="Arial"/>
                <a:ea typeface="Arial"/>
                <a:cs typeface="Arial"/>
                <a:sym typeface="Arial"/>
              </a:defRPr>
            </a:lvl8pPr>
            <a:lvl9pPr marL="0" marR="0" lvl="8" indent="0" algn="r" rtl="0">
              <a:spcBef>
                <a:spcPts val="0"/>
              </a:spcBef>
              <a:buNone/>
              <a:defRPr sz="900" b="0" i="0" u="none" strike="noStrike" cap="none">
                <a:solidFill>
                  <a:srgbClr val="879AA8"/>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1195388" y="133350"/>
            <a:ext cx="7338900" cy="930000"/>
          </a:xfrm>
          <a:prstGeom prst="rect">
            <a:avLst/>
          </a:prstGeom>
          <a:noFill/>
          <a:ln>
            <a:noFill/>
          </a:ln>
        </p:spPr>
        <p:txBody>
          <a:bodyPr spcFirstLastPara="1" wrap="square" lIns="68575" tIns="68575" rIns="68575" bIns="68575" anchor="b" anchorCtr="0"/>
          <a:lstStyle>
            <a:lvl1pPr lvl="0" algn="l" rtl="0">
              <a:lnSpc>
                <a:spcPct val="90000"/>
              </a:lnSpc>
              <a:spcBef>
                <a:spcPts val="0"/>
              </a:spcBef>
              <a:spcAft>
                <a:spcPts val="0"/>
              </a:spcAft>
              <a:buClr>
                <a:srgbClr val="343F49"/>
              </a:buClr>
              <a:buSzPts val="1100"/>
              <a:buNone/>
              <a:defRPr/>
            </a:lvl1pPr>
            <a:lvl2pPr lvl="1" rtl="0">
              <a:spcBef>
                <a:spcPts val="0"/>
              </a:spcBef>
              <a:spcAft>
                <a:spcPts val="0"/>
              </a:spcAft>
              <a:buSzPts val="1100"/>
              <a:buChar char="○"/>
              <a:defRPr/>
            </a:lvl2pPr>
            <a:lvl3pPr lvl="2" rtl="0">
              <a:spcBef>
                <a:spcPts val="0"/>
              </a:spcBef>
              <a:spcAft>
                <a:spcPts val="0"/>
              </a:spcAft>
              <a:buSzPts val="1100"/>
              <a:buChar char="■"/>
              <a:defRPr/>
            </a:lvl3pPr>
            <a:lvl4pPr lvl="3" rtl="0">
              <a:spcBef>
                <a:spcPts val="0"/>
              </a:spcBef>
              <a:spcAft>
                <a:spcPts val="0"/>
              </a:spcAft>
              <a:buSzPts val="1100"/>
              <a:buChar char="●"/>
              <a:defRPr/>
            </a:lvl4pPr>
            <a:lvl5pPr lvl="4" rtl="0">
              <a:spcBef>
                <a:spcPts val="0"/>
              </a:spcBef>
              <a:spcAft>
                <a:spcPts val="0"/>
              </a:spcAft>
              <a:buSzPts val="1100"/>
              <a:buChar char="○"/>
              <a:defRPr/>
            </a:lvl5pPr>
            <a:lvl6pPr lvl="5" rtl="0">
              <a:spcBef>
                <a:spcPts val="0"/>
              </a:spcBef>
              <a:spcAft>
                <a:spcPts val="0"/>
              </a:spcAft>
              <a:buSzPts val="1100"/>
              <a:buChar char="■"/>
              <a:defRPr/>
            </a:lvl6pPr>
            <a:lvl7pPr lvl="6" rtl="0">
              <a:spcBef>
                <a:spcPts val="0"/>
              </a:spcBef>
              <a:spcAft>
                <a:spcPts val="0"/>
              </a:spcAft>
              <a:buSzPts val="1100"/>
              <a:buChar char="●"/>
              <a:defRPr/>
            </a:lvl7pPr>
            <a:lvl8pPr lvl="7" rtl="0">
              <a:spcBef>
                <a:spcPts val="0"/>
              </a:spcBef>
              <a:spcAft>
                <a:spcPts val="0"/>
              </a:spcAft>
              <a:buSzPts val="1100"/>
              <a:buChar char="○"/>
              <a:defRPr/>
            </a:lvl8pPr>
            <a:lvl9pPr lvl="8" rtl="0">
              <a:spcBef>
                <a:spcPts val="0"/>
              </a:spcBef>
              <a:spcAft>
                <a:spcPts val="0"/>
              </a:spcAft>
              <a:buSzPts val="1100"/>
              <a:buChar char="■"/>
              <a:defRPr/>
            </a:lvl9pPr>
          </a:lstStyle>
          <a:p>
            <a:endParaRPr/>
          </a:p>
        </p:txBody>
      </p:sp>
      <p:sp>
        <p:nvSpPr>
          <p:cNvPr id="153" name="Shape 153"/>
          <p:cNvSpPr txBox="1">
            <a:spLocks noGrp="1"/>
          </p:cNvSpPr>
          <p:nvPr>
            <p:ph type="dt" idx="10"/>
          </p:nvPr>
        </p:nvSpPr>
        <p:spPr>
          <a:xfrm>
            <a:off x="3886200" y="4767263"/>
            <a:ext cx="914400" cy="273900"/>
          </a:xfrm>
          <a:prstGeom prst="rect">
            <a:avLst/>
          </a:prstGeom>
          <a:noFill/>
          <a:ln>
            <a:noFill/>
          </a:ln>
        </p:spPr>
        <p:txBody>
          <a:bodyPr spcFirstLastPara="1" wrap="square" lIns="68575" tIns="68575" rIns="68575" bIns="68575" anchor="ctr" anchorCtr="0"/>
          <a:lstStyle>
            <a:lvl1pPr marL="0" marR="0" lvl="0" indent="-69850" algn="l" rtl="0">
              <a:spcBef>
                <a:spcPts val="0"/>
              </a:spcBef>
              <a:spcAft>
                <a:spcPts val="0"/>
              </a:spcAft>
              <a:buSzPts val="1100"/>
              <a:buChar char="●"/>
              <a:defRPr/>
            </a:lvl1pPr>
            <a:lvl2pPr marL="342900" marR="0" lvl="1" indent="-69850" algn="l" rtl="0">
              <a:spcBef>
                <a:spcPts val="0"/>
              </a:spcBef>
              <a:spcAft>
                <a:spcPts val="0"/>
              </a:spcAft>
              <a:buSzPts val="1100"/>
              <a:buChar char="○"/>
              <a:defRPr/>
            </a:lvl2pPr>
            <a:lvl3pPr marL="685800" marR="0" lvl="2" indent="-69850" algn="l" rtl="0">
              <a:spcBef>
                <a:spcPts val="0"/>
              </a:spcBef>
              <a:spcAft>
                <a:spcPts val="0"/>
              </a:spcAft>
              <a:buSzPts val="1100"/>
              <a:buChar char="■"/>
              <a:defRPr/>
            </a:lvl3pPr>
            <a:lvl4pPr marL="1028700" marR="0" lvl="3" indent="-69850" algn="l" rtl="0">
              <a:spcBef>
                <a:spcPts val="0"/>
              </a:spcBef>
              <a:spcAft>
                <a:spcPts val="0"/>
              </a:spcAft>
              <a:buSzPts val="1100"/>
              <a:buChar char="●"/>
              <a:defRPr/>
            </a:lvl4pPr>
            <a:lvl5pPr marL="1371600" marR="0" lvl="4" indent="-69850" algn="l" rtl="0">
              <a:spcBef>
                <a:spcPts val="0"/>
              </a:spcBef>
              <a:spcAft>
                <a:spcPts val="0"/>
              </a:spcAft>
              <a:buSzPts val="1100"/>
              <a:buChar char="○"/>
              <a:defRPr/>
            </a:lvl5pPr>
            <a:lvl6pPr marL="1714500" marR="0" lvl="5" indent="-69850" algn="l" rtl="0">
              <a:spcBef>
                <a:spcPts val="0"/>
              </a:spcBef>
              <a:spcAft>
                <a:spcPts val="0"/>
              </a:spcAft>
              <a:buSzPts val="1100"/>
              <a:buChar char="■"/>
              <a:defRPr/>
            </a:lvl6pPr>
            <a:lvl7pPr marL="2057400" marR="0" lvl="6" indent="-69850" algn="l" rtl="0">
              <a:spcBef>
                <a:spcPts val="0"/>
              </a:spcBef>
              <a:spcAft>
                <a:spcPts val="0"/>
              </a:spcAft>
              <a:buSzPts val="1100"/>
              <a:buChar char="●"/>
              <a:defRPr/>
            </a:lvl7pPr>
            <a:lvl8pPr marL="2400300" marR="0" lvl="7" indent="-69850" algn="l" rtl="0">
              <a:spcBef>
                <a:spcPts val="0"/>
              </a:spcBef>
              <a:spcAft>
                <a:spcPts val="0"/>
              </a:spcAft>
              <a:buSzPts val="1100"/>
              <a:buChar char="○"/>
              <a:defRPr/>
            </a:lvl8pPr>
            <a:lvl9pPr marL="2743200" marR="0" lvl="8" indent="-69850" algn="l" rtl="0">
              <a:spcBef>
                <a:spcPts val="0"/>
              </a:spcBef>
              <a:spcAft>
                <a:spcPts val="0"/>
              </a:spcAft>
              <a:buSzPts val="1100"/>
              <a:buChar char="■"/>
              <a:defRPr/>
            </a:lvl9pPr>
          </a:lstStyle>
          <a:p>
            <a:endParaRPr/>
          </a:p>
        </p:txBody>
      </p:sp>
      <p:sp>
        <p:nvSpPr>
          <p:cNvPr id="154" name="Shape 154"/>
          <p:cNvSpPr txBox="1">
            <a:spLocks noGrp="1"/>
          </p:cNvSpPr>
          <p:nvPr>
            <p:ph type="ftr" idx="11"/>
          </p:nvPr>
        </p:nvSpPr>
        <p:spPr>
          <a:xfrm>
            <a:off x="4948238" y="4767263"/>
            <a:ext cx="2981400" cy="273900"/>
          </a:xfrm>
          <a:prstGeom prst="rect">
            <a:avLst/>
          </a:prstGeom>
          <a:noFill/>
          <a:ln>
            <a:noFill/>
          </a:ln>
        </p:spPr>
        <p:txBody>
          <a:bodyPr spcFirstLastPara="1" wrap="square" lIns="68575" tIns="68575" rIns="68575" bIns="68575" anchor="ctr" anchorCtr="0"/>
          <a:lstStyle>
            <a:lvl1pPr marL="0" marR="0" lvl="0" indent="-69850" algn="ctr" rtl="0">
              <a:spcBef>
                <a:spcPts val="0"/>
              </a:spcBef>
              <a:spcAft>
                <a:spcPts val="0"/>
              </a:spcAft>
              <a:buSzPts val="1100"/>
              <a:buChar char="●"/>
              <a:defRPr/>
            </a:lvl1pPr>
            <a:lvl2pPr marL="342900" marR="0" lvl="1" indent="-69850" algn="l" rtl="0">
              <a:spcBef>
                <a:spcPts val="0"/>
              </a:spcBef>
              <a:spcAft>
                <a:spcPts val="0"/>
              </a:spcAft>
              <a:buSzPts val="1100"/>
              <a:buChar char="○"/>
              <a:defRPr/>
            </a:lvl2pPr>
            <a:lvl3pPr marL="685800" marR="0" lvl="2" indent="-69850" algn="l" rtl="0">
              <a:spcBef>
                <a:spcPts val="0"/>
              </a:spcBef>
              <a:spcAft>
                <a:spcPts val="0"/>
              </a:spcAft>
              <a:buSzPts val="1100"/>
              <a:buChar char="■"/>
              <a:defRPr/>
            </a:lvl3pPr>
            <a:lvl4pPr marL="1028700" marR="0" lvl="3" indent="-69850" algn="l" rtl="0">
              <a:spcBef>
                <a:spcPts val="0"/>
              </a:spcBef>
              <a:spcAft>
                <a:spcPts val="0"/>
              </a:spcAft>
              <a:buSzPts val="1100"/>
              <a:buChar char="●"/>
              <a:defRPr/>
            </a:lvl4pPr>
            <a:lvl5pPr marL="1371600" marR="0" lvl="4" indent="-69850" algn="l" rtl="0">
              <a:spcBef>
                <a:spcPts val="0"/>
              </a:spcBef>
              <a:spcAft>
                <a:spcPts val="0"/>
              </a:spcAft>
              <a:buSzPts val="1100"/>
              <a:buChar char="○"/>
              <a:defRPr/>
            </a:lvl5pPr>
            <a:lvl6pPr marL="1714500" marR="0" lvl="5" indent="-69850" algn="l" rtl="0">
              <a:spcBef>
                <a:spcPts val="0"/>
              </a:spcBef>
              <a:spcAft>
                <a:spcPts val="0"/>
              </a:spcAft>
              <a:buSzPts val="1100"/>
              <a:buChar char="■"/>
              <a:defRPr/>
            </a:lvl6pPr>
            <a:lvl7pPr marL="2057400" marR="0" lvl="6" indent="-69850" algn="l" rtl="0">
              <a:spcBef>
                <a:spcPts val="0"/>
              </a:spcBef>
              <a:spcAft>
                <a:spcPts val="0"/>
              </a:spcAft>
              <a:buSzPts val="1100"/>
              <a:buChar char="●"/>
              <a:defRPr/>
            </a:lvl7pPr>
            <a:lvl8pPr marL="2400300" marR="0" lvl="7" indent="-69850" algn="l" rtl="0">
              <a:spcBef>
                <a:spcPts val="0"/>
              </a:spcBef>
              <a:spcAft>
                <a:spcPts val="0"/>
              </a:spcAft>
              <a:buSzPts val="1100"/>
              <a:buChar char="○"/>
              <a:defRPr/>
            </a:lvl8pPr>
            <a:lvl9pPr marL="2743200" marR="0" lvl="8" indent="-69850" algn="l" rtl="0">
              <a:spcBef>
                <a:spcPts val="0"/>
              </a:spcBef>
              <a:spcAft>
                <a:spcPts val="0"/>
              </a:spcAft>
              <a:buSzPts val="1100"/>
              <a:buChar char="■"/>
              <a:defRPr/>
            </a:lvl9pPr>
          </a:lstStyle>
          <a:p>
            <a:endParaRPr/>
          </a:p>
        </p:txBody>
      </p:sp>
      <p:sp>
        <p:nvSpPr>
          <p:cNvPr id="155" name="Shape 155"/>
          <p:cNvSpPr txBox="1">
            <a:spLocks noGrp="1"/>
          </p:cNvSpPr>
          <p:nvPr>
            <p:ph type="sldNum" idx="12"/>
          </p:nvPr>
        </p:nvSpPr>
        <p:spPr>
          <a:xfrm>
            <a:off x="8077201" y="4767263"/>
            <a:ext cx="4572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79AA8"/>
                </a:solidFill>
                <a:latin typeface="Arial"/>
                <a:ea typeface="Arial"/>
                <a:cs typeface="Arial"/>
                <a:sym typeface="Arial"/>
              </a:defRPr>
            </a:lvl1pPr>
            <a:lvl2pPr marL="0" marR="0" lvl="1" indent="0" algn="r" rtl="0">
              <a:spcBef>
                <a:spcPts val="0"/>
              </a:spcBef>
              <a:buNone/>
              <a:defRPr sz="900" b="0" i="0" u="none" strike="noStrike" cap="none">
                <a:solidFill>
                  <a:srgbClr val="879AA8"/>
                </a:solidFill>
                <a:latin typeface="Arial"/>
                <a:ea typeface="Arial"/>
                <a:cs typeface="Arial"/>
                <a:sym typeface="Arial"/>
              </a:defRPr>
            </a:lvl2pPr>
            <a:lvl3pPr marL="0" marR="0" lvl="2" indent="0" algn="r" rtl="0">
              <a:spcBef>
                <a:spcPts val="0"/>
              </a:spcBef>
              <a:buNone/>
              <a:defRPr sz="900" b="0" i="0" u="none" strike="noStrike" cap="none">
                <a:solidFill>
                  <a:srgbClr val="879AA8"/>
                </a:solidFill>
                <a:latin typeface="Arial"/>
                <a:ea typeface="Arial"/>
                <a:cs typeface="Arial"/>
                <a:sym typeface="Arial"/>
              </a:defRPr>
            </a:lvl3pPr>
            <a:lvl4pPr marL="0" marR="0" lvl="3" indent="0" algn="r" rtl="0">
              <a:spcBef>
                <a:spcPts val="0"/>
              </a:spcBef>
              <a:buNone/>
              <a:defRPr sz="900" b="0" i="0" u="none" strike="noStrike" cap="none">
                <a:solidFill>
                  <a:srgbClr val="879AA8"/>
                </a:solidFill>
                <a:latin typeface="Arial"/>
                <a:ea typeface="Arial"/>
                <a:cs typeface="Arial"/>
                <a:sym typeface="Arial"/>
              </a:defRPr>
            </a:lvl4pPr>
            <a:lvl5pPr marL="0" marR="0" lvl="4" indent="0" algn="r" rtl="0">
              <a:spcBef>
                <a:spcPts val="0"/>
              </a:spcBef>
              <a:buNone/>
              <a:defRPr sz="900" b="0" i="0" u="none" strike="noStrike" cap="none">
                <a:solidFill>
                  <a:srgbClr val="879AA8"/>
                </a:solidFill>
                <a:latin typeface="Arial"/>
                <a:ea typeface="Arial"/>
                <a:cs typeface="Arial"/>
                <a:sym typeface="Arial"/>
              </a:defRPr>
            </a:lvl5pPr>
            <a:lvl6pPr marL="0" marR="0" lvl="5" indent="0" algn="r" rtl="0">
              <a:spcBef>
                <a:spcPts val="0"/>
              </a:spcBef>
              <a:buNone/>
              <a:defRPr sz="900" b="0" i="0" u="none" strike="noStrike" cap="none">
                <a:solidFill>
                  <a:srgbClr val="879AA8"/>
                </a:solidFill>
                <a:latin typeface="Arial"/>
                <a:ea typeface="Arial"/>
                <a:cs typeface="Arial"/>
                <a:sym typeface="Arial"/>
              </a:defRPr>
            </a:lvl6pPr>
            <a:lvl7pPr marL="0" marR="0" lvl="6" indent="0" algn="r" rtl="0">
              <a:spcBef>
                <a:spcPts val="0"/>
              </a:spcBef>
              <a:buNone/>
              <a:defRPr sz="900" b="0" i="0" u="none" strike="noStrike" cap="none">
                <a:solidFill>
                  <a:srgbClr val="879AA8"/>
                </a:solidFill>
                <a:latin typeface="Arial"/>
                <a:ea typeface="Arial"/>
                <a:cs typeface="Arial"/>
                <a:sym typeface="Arial"/>
              </a:defRPr>
            </a:lvl7pPr>
            <a:lvl8pPr marL="0" marR="0" lvl="7" indent="0" algn="r" rtl="0">
              <a:spcBef>
                <a:spcPts val="0"/>
              </a:spcBef>
              <a:buNone/>
              <a:defRPr sz="900" b="0" i="0" u="none" strike="noStrike" cap="none">
                <a:solidFill>
                  <a:srgbClr val="879AA8"/>
                </a:solidFill>
                <a:latin typeface="Arial"/>
                <a:ea typeface="Arial"/>
                <a:cs typeface="Arial"/>
                <a:sym typeface="Arial"/>
              </a:defRPr>
            </a:lvl8pPr>
            <a:lvl9pPr marL="0" marR="0" lvl="8" indent="0" algn="r" rtl="0">
              <a:spcBef>
                <a:spcPts val="0"/>
              </a:spcBef>
              <a:buNone/>
              <a:defRPr sz="900" b="0" i="0" u="none" strike="noStrike" cap="none">
                <a:solidFill>
                  <a:srgbClr val="879AA8"/>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1195388" y="133350"/>
            <a:ext cx="7338900" cy="930000"/>
          </a:xfrm>
          <a:prstGeom prst="rect">
            <a:avLst/>
          </a:prstGeom>
          <a:noFill/>
          <a:ln>
            <a:noFill/>
          </a:ln>
        </p:spPr>
        <p:txBody>
          <a:bodyPr spcFirstLastPara="1" wrap="square" lIns="68575" tIns="68575" rIns="68575" bIns="68575" anchor="b" anchorCtr="0"/>
          <a:lstStyle>
            <a:lvl1pPr lvl="0" algn="l" rtl="0">
              <a:lnSpc>
                <a:spcPct val="90000"/>
              </a:lnSpc>
              <a:spcBef>
                <a:spcPts val="0"/>
              </a:spcBef>
              <a:spcAft>
                <a:spcPts val="0"/>
              </a:spcAft>
              <a:buClr>
                <a:srgbClr val="343F49"/>
              </a:buClr>
              <a:buSzPts val="1100"/>
              <a:buNone/>
              <a:defRPr/>
            </a:lvl1pPr>
            <a:lvl2pPr lvl="1" rtl="0">
              <a:spcBef>
                <a:spcPts val="0"/>
              </a:spcBef>
              <a:spcAft>
                <a:spcPts val="0"/>
              </a:spcAft>
              <a:buSzPts val="1100"/>
              <a:buChar char="○"/>
              <a:defRPr/>
            </a:lvl2pPr>
            <a:lvl3pPr lvl="2" rtl="0">
              <a:spcBef>
                <a:spcPts val="0"/>
              </a:spcBef>
              <a:spcAft>
                <a:spcPts val="0"/>
              </a:spcAft>
              <a:buSzPts val="1100"/>
              <a:buChar char="■"/>
              <a:defRPr/>
            </a:lvl3pPr>
            <a:lvl4pPr lvl="3" rtl="0">
              <a:spcBef>
                <a:spcPts val="0"/>
              </a:spcBef>
              <a:spcAft>
                <a:spcPts val="0"/>
              </a:spcAft>
              <a:buSzPts val="1100"/>
              <a:buChar char="●"/>
              <a:defRPr/>
            </a:lvl4pPr>
            <a:lvl5pPr lvl="4" rtl="0">
              <a:spcBef>
                <a:spcPts val="0"/>
              </a:spcBef>
              <a:spcAft>
                <a:spcPts val="0"/>
              </a:spcAft>
              <a:buSzPts val="1100"/>
              <a:buChar char="○"/>
              <a:defRPr/>
            </a:lvl5pPr>
            <a:lvl6pPr lvl="5" rtl="0">
              <a:spcBef>
                <a:spcPts val="0"/>
              </a:spcBef>
              <a:spcAft>
                <a:spcPts val="0"/>
              </a:spcAft>
              <a:buSzPts val="1100"/>
              <a:buChar char="■"/>
              <a:defRPr/>
            </a:lvl6pPr>
            <a:lvl7pPr lvl="6" rtl="0">
              <a:spcBef>
                <a:spcPts val="0"/>
              </a:spcBef>
              <a:spcAft>
                <a:spcPts val="0"/>
              </a:spcAft>
              <a:buSzPts val="1100"/>
              <a:buChar char="●"/>
              <a:defRPr/>
            </a:lvl7pPr>
            <a:lvl8pPr lvl="7" rtl="0">
              <a:spcBef>
                <a:spcPts val="0"/>
              </a:spcBef>
              <a:spcAft>
                <a:spcPts val="0"/>
              </a:spcAft>
              <a:buSzPts val="1100"/>
              <a:buChar char="○"/>
              <a:defRPr/>
            </a:lvl8pPr>
            <a:lvl9pPr lvl="8" rtl="0">
              <a:spcBef>
                <a:spcPts val="0"/>
              </a:spcBef>
              <a:spcAft>
                <a:spcPts val="0"/>
              </a:spcAft>
              <a:buSzPts val="1100"/>
              <a:buChar char="■"/>
              <a:defRPr/>
            </a:lvl9pPr>
          </a:lstStyle>
          <a:p>
            <a:endParaRPr/>
          </a:p>
        </p:txBody>
      </p:sp>
      <p:sp>
        <p:nvSpPr>
          <p:cNvPr id="158" name="Shape 158"/>
          <p:cNvSpPr txBox="1">
            <a:spLocks noGrp="1"/>
          </p:cNvSpPr>
          <p:nvPr>
            <p:ph type="body" idx="1"/>
          </p:nvPr>
        </p:nvSpPr>
        <p:spPr>
          <a:xfrm rot="5400000">
            <a:off x="3150450" y="-754800"/>
            <a:ext cx="3429000" cy="7338900"/>
          </a:xfrm>
          <a:prstGeom prst="rect">
            <a:avLst/>
          </a:prstGeom>
          <a:noFill/>
          <a:ln>
            <a:noFill/>
          </a:ln>
        </p:spPr>
        <p:txBody>
          <a:bodyPr spcFirstLastPara="1" wrap="square" lIns="68575" tIns="68575" rIns="68575" bIns="68575" anchor="t" anchorCtr="0"/>
          <a:lstStyle>
            <a:lvl1pPr marL="457200" lvl="0" indent="-298450" rtl="0">
              <a:spcBef>
                <a:spcPts val="1100"/>
              </a:spcBef>
              <a:spcAft>
                <a:spcPts val="0"/>
              </a:spcAft>
              <a:buSzPts val="1100"/>
              <a:buChar char="›"/>
              <a:defRPr/>
            </a:lvl1pPr>
            <a:lvl2pPr marL="914400" lvl="1" indent="-298450" rtl="0">
              <a:spcBef>
                <a:spcPts val="500"/>
              </a:spcBef>
              <a:spcAft>
                <a:spcPts val="0"/>
              </a:spcAft>
              <a:buSzPts val="1100"/>
              <a:buChar char="–"/>
              <a:defRPr/>
            </a:lvl2pPr>
            <a:lvl3pPr marL="1371600" lvl="2" indent="-298450" rtl="0">
              <a:spcBef>
                <a:spcPts val="500"/>
              </a:spcBef>
              <a:spcAft>
                <a:spcPts val="0"/>
              </a:spcAft>
              <a:buSzPts val="1100"/>
              <a:buChar char="›"/>
              <a:defRPr/>
            </a:lvl3pPr>
            <a:lvl4pPr marL="1828800" lvl="3" indent="-298450" rtl="0">
              <a:spcBef>
                <a:spcPts val="500"/>
              </a:spcBef>
              <a:spcAft>
                <a:spcPts val="0"/>
              </a:spcAft>
              <a:buSzPts val="1100"/>
              <a:buChar char="–"/>
              <a:defRPr/>
            </a:lvl4pPr>
            <a:lvl5pPr marL="2286000" lvl="4" indent="-298450" rtl="0">
              <a:spcBef>
                <a:spcPts val="500"/>
              </a:spcBef>
              <a:spcAft>
                <a:spcPts val="0"/>
              </a:spcAft>
              <a:buSzPts val="1100"/>
              <a:buChar char="›"/>
              <a:defRPr/>
            </a:lvl5pPr>
            <a:lvl6pPr marL="2743200" lvl="5" indent="-298450" rtl="0">
              <a:spcBef>
                <a:spcPts val="500"/>
              </a:spcBef>
              <a:spcAft>
                <a:spcPts val="0"/>
              </a:spcAft>
              <a:buSzPts val="1100"/>
              <a:buChar char="–"/>
              <a:defRPr/>
            </a:lvl6pPr>
            <a:lvl7pPr marL="3200400" lvl="6" indent="-298450" rtl="0">
              <a:spcBef>
                <a:spcPts val="500"/>
              </a:spcBef>
              <a:spcAft>
                <a:spcPts val="0"/>
              </a:spcAft>
              <a:buSzPts val="1100"/>
              <a:buChar char="›"/>
              <a:defRPr/>
            </a:lvl7pPr>
            <a:lvl8pPr marL="3657600" lvl="7" indent="-298450" rtl="0">
              <a:spcBef>
                <a:spcPts val="500"/>
              </a:spcBef>
              <a:spcAft>
                <a:spcPts val="0"/>
              </a:spcAft>
              <a:buSzPts val="1100"/>
              <a:buChar char="–"/>
              <a:defRPr/>
            </a:lvl8pPr>
            <a:lvl9pPr marL="4114800" lvl="8" indent="-298450" rtl="0">
              <a:spcBef>
                <a:spcPts val="500"/>
              </a:spcBef>
              <a:spcAft>
                <a:spcPts val="0"/>
              </a:spcAft>
              <a:buSzPts val="1100"/>
              <a:buChar char="›"/>
              <a:defRPr/>
            </a:lvl9pPr>
          </a:lstStyle>
          <a:p>
            <a:endParaRPr/>
          </a:p>
        </p:txBody>
      </p:sp>
      <p:sp>
        <p:nvSpPr>
          <p:cNvPr id="159" name="Shape 159"/>
          <p:cNvSpPr txBox="1">
            <a:spLocks noGrp="1"/>
          </p:cNvSpPr>
          <p:nvPr>
            <p:ph type="dt" idx="10"/>
          </p:nvPr>
        </p:nvSpPr>
        <p:spPr>
          <a:xfrm>
            <a:off x="3886200" y="4767263"/>
            <a:ext cx="914400" cy="273900"/>
          </a:xfrm>
          <a:prstGeom prst="rect">
            <a:avLst/>
          </a:prstGeom>
          <a:noFill/>
          <a:ln>
            <a:noFill/>
          </a:ln>
        </p:spPr>
        <p:txBody>
          <a:bodyPr spcFirstLastPara="1" wrap="square" lIns="68575" tIns="68575" rIns="68575" bIns="68575" anchor="ctr" anchorCtr="0"/>
          <a:lstStyle>
            <a:lvl1pPr marL="0" marR="0" lvl="0" indent="-69850" algn="l" rtl="0">
              <a:spcBef>
                <a:spcPts val="0"/>
              </a:spcBef>
              <a:spcAft>
                <a:spcPts val="0"/>
              </a:spcAft>
              <a:buSzPts val="1100"/>
              <a:buChar char="●"/>
              <a:defRPr/>
            </a:lvl1pPr>
            <a:lvl2pPr marL="342900" marR="0" lvl="1" indent="-69850" algn="l" rtl="0">
              <a:spcBef>
                <a:spcPts val="0"/>
              </a:spcBef>
              <a:spcAft>
                <a:spcPts val="0"/>
              </a:spcAft>
              <a:buSzPts val="1100"/>
              <a:buChar char="○"/>
              <a:defRPr/>
            </a:lvl2pPr>
            <a:lvl3pPr marL="685800" marR="0" lvl="2" indent="-69850" algn="l" rtl="0">
              <a:spcBef>
                <a:spcPts val="0"/>
              </a:spcBef>
              <a:spcAft>
                <a:spcPts val="0"/>
              </a:spcAft>
              <a:buSzPts val="1100"/>
              <a:buChar char="■"/>
              <a:defRPr/>
            </a:lvl3pPr>
            <a:lvl4pPr marL="1028700" marR="0" lvl="3" indent="-69850" algn="l" rtl="0">
              <a:spcBef>
                <a:spcPts val="0"/>
              </a:spcBef>
              <a:spcAft>
                <a:spcPts val="0"/>
              </a:spcAft>
              <a:buSzPts val="1100"/>
              <a:buChar char="●"/>
              <a:defRPr/>
            </a:lvl4pPr>
            <a:lvl5pPr marL="1371600" marR="0" lvl="4" indent="-69850" algn="l" rtl="0">
              <a:spcBef>
                <a:spcPts val="0"/>
              </a:spcBef>
              <a:spcAft>
                <a:spcPts val="0"/>
              </a:spcAft>
              <a:buSzPts val="1100"/>
              <a:buChar char="○"/>
              <a:defRPr/>
            </a:lvl5pPr>
            <a:lvl6pPr marL="1714500" marR="0" lvl="5" indent="-69850" algn="l" rtl="0">
              <a:spcBef>
                <a:spcPts val="0"/>
              </a:spcBef>
              <a:spcAft>
                <a:spcPts val="0"/>
              </a:spcAft>
              <a:buSzPts val="1100"/>
              <a:buChar char="■"/>
              <a:defRPr/>
            </a:lvl6pPr>
            <a:lvl7pPr marL="2057400" marR="0" lvl="6" indent="-69850" algn="l" rtl="0">
              <a:spcBef>
                <a:spcPts val="0"/>
              </a:spcBef>
              <a:spcAft>
                <a:spcPts val="0"/>
              </a:spcAft>
              <a:buSzPts val="1100"/>
              <a:buChar char="●"/>
              <a:defRPr/>
            </a:lvl7pPr>
            <a:lvl8pPr marL="2400300" marR="0" lvl="7" indent="-69850" algn="l" rtl="0">
              <a:spcBef>
                <a:spcPts val="0"/>
              </a:spcBef>
              <a:spcAft>
                <a:spcPts val="0"/>
              </a:spcAft>
              <a:buSzPts val="1100"/>
              <a:buChar char="○"/>
              <a:defRPr/>
            </a:lvl8pPr>
            <a:lvl9pPr marL="2743200" marR="0" lvl="8" indent="-69850" algn="l" rtl="0">
              <a:spcBef>
                <a:spcPts val="0"/>
              </a:spcBef>
              <a:spcAft>
                <a:spcPts val="0"/>
              </a:spcAft>
              <a:buSzPts val="1100"/>
              <a:buChar char="■"/>
              <a:defRPr/>
            </a:lvl9pPr>
          </a:lstStyle>
          <a:p>
            <a:endParaRPr/>
          </a:p>
        </p:txBody>
      </p:sp>
      <p:sp>
        <p:nvSpPr>
          <p:cNvPr id="160" name="Shape 160"/>
          <p:cNvSpPr txBox="1">
            <a:spLocks noGrp="1"/>
          </p:cNvSpPr>
          <p:nvPr>
            <p:ph type="ftr" idx="11"/>
          </p:nvPr>
        </p:nvSpPr>
        <p:spPr>
          <a:xfrm>
            <a:off x="4948238" y="4767263"/>
            <a:ext cx="2981400" cy="273900"/>
          </a:xfrm>
          <a:prstGeom prst="rect">
            <a:avLst/>
          </a:prstGeom>
          <a:noFill/>
          <a:ln>
            <a:noFill/>
          </a:ln>
        </p:spPr>
        <p:txBody>
          <a:bodyPr spcFirstLastPara="1" wrap="square" lIns="68575" tIns="68575" rIns="68575" bIns="68575" anchor="ctr" anchorCtr="0"/>
          <a:lstStyle>
            <a:lvl1pPr marL="0" marR="0" lvl="0" indent="-69850" algn="ctr" rtl="0">
              <a:spcBef>
                <a:spcPts val="0"/>
              </a:spcBef>
              <a:spcAft>
                <a:spcPts val="0"/>
              </a:spcAft>
              <a:buSzPts val="1100"/>
              <a:buChar char="●"/>
              <a:defRPr/>
            </a:lvl1pPr>
            <a:lvl2pPr marL="342900" marR="0" lvl="1" indent="-69850" algn="l" rtl="0">
              <a:spcBef>
                <a:spcPts val="0"/>
              </a:spcBef>
              <a:spcAft>
                <a:spcPts val="0"/>
              </a:spcAft>
              <a:buSzPts val="1100"/>
              <a:buChar char="○"/>
              <a:defRPr/>
            </a:lvl2pPr>
            <a:lvl3pPr marL="685800" marR="0" lvl="2" indent="-69850" algn="l" rtl="0">
              <a:spcBef>
                <a:spcPts val="0"/>
              </a:spcBef>
              <a:spcAft>
                <a:spcPts val="0"/>
              </a:spcAft>
              <a:buSzPts val="1100"/>
              <a:buChar char="■"/>
              <a:defRPr/>
            </a:lvl3pPr>
            <a:lvl4pPr marL="1028700" marR="0" lvl="3" indent="-69850" algn="l" rtl="0">
              <a:spcBef>
                <a:spcPts val="0"/>
              </a:spcBef>
              <a:spcAft>
                <a:spcPts val="0"/>
              </a:spcAft>
              <a:buSzPts val="1100"/>
              <a:buChar char="●"/>
              <a:defRPr/>
            </a:lvl4pPr>
            <a:lvl5pPr marL="1371600" marR="0" lvl="4" indent="-69850" algn="l" rtl="0">
              <a:spcBef>
                <a:spcPts val="0"/>
              </a:spcBef>
              <a:spcAft>
                <a:spcPts val="0"/>
              </a:spcAft>
              <a:buSzPts val="1100"/>
              <a:buChar char="○"/>
              <a:defRPr/>
            </a:lvl5pPr>
            <a:lvl6pPr marL="1714500" marR="0" lvl="5" indent="-69850" algn="l" rtl="0">
              <a:spcBef>
                <a:spcPts val="0"/>
              </a:spcBef>
              <a:spcAft>
                <a:spcPts val="0"/>
              </a:spcAft>
              <a:buSzPts val="1100"/>
              <a:buChar char="■"/>
              <a:defRPr/>
            </a:lvl6pPr>
            <a:lvl7pPr marL="2057400" marR="0" lvl="6" indent="-69850" algn="l" rtl="0">
              <a:spcBef>
                <a:spcPts val="0"/>
              </a:spcBef>
              <a:spcAft>
                <a:spcPts val="0"/>
              </a:spcAft>
              <a:buSzPts val="1100"/>
              <a:buChar char="●"/>
              <a:defRPr/>
            </a:lvl7pPr>
            <a:lvl8pPr marL="2400300" marR="0" lvl="7" indent="-69850" algn="l" rtl="0">
              <a:spcBef>
                <a:spcPts val="0"/>
              </a:spcBef>
              <a:spcAft>
                <a:spcPts val="0"/>
              </a:spcAft>
              <a:buSzPts val="1100"/>
              <a:buChar char="○"/>
              <a:defRPr/>
            </a:lvl8pPr>
            <a:lvl9pPr marL="2743200" marR="0" lvl="8" indent="-69850" algn="l" rtl="0">
              <a:spcBef>
                <a:spcPts val="0"/>
              </a:spcBef>
              <a:spcAft>
                <a:spcPts val="0"/>
              </a:spcAft>
              <a:buSzPts val="1100"/>
              <a:buChar char="■"/>
              <a:defRPr/>
            </a:lvl9pPr>
          </a:lstStyle>
          <a:p>
            <a:endParaRPr/>
          </a:p>
        </p:txBody>
      </p:sp>
      <p:sp>
        <p:nvSpPr>
          <p:cNvPr id="161" name="Shape 161"/>
          <p:cNvSpPr txBox="1">
            <a:spLocks noGrp="1"/>
          </p:cNvSpPr>
          <p:nvPr>
            <p:ph type="sldNum" idx="12"/>
          </p:nvPr>
        </p:nvSpPr>
        <p:spPr>
          <a:xfrm>
            <a:off x="8077201" y="4767263"/>
            <a:ext cx="4572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79AA8"/>
                </a:solidFill>
                <a:latin typeface="Arial"/>
                <a:ea typeface="Arial"/>
                <a:cs typeface="Arial"/>
                <a:sym typeface="Arial"/>
              </a:defRPr>
            </a:lvl1pPr>
            <a:lvl2pPr marL="0" marR="0" lvl="1" indent="0" algn="r" rtl="0">
              <a:spcBef>
                <a:spcPts val="0"/>
              </a:spcBef>
              <a:buNone/>
              <a:defRPr sz="900" b="0" i="0" u="none" strike="noStrike" cap="none">
                <a:solidFill>
                  <a:srgbClr val="879AA8"/>
                </a:solidFill>
                <a:latin typeface="Arial"/>
                <a:ea typeface="Arial"/>
                <a:cs typeface="Arial"/>
                <a:sym typeface="Arial"/>
              </a:defRPr>
            </a:lvl2pPr>
            <a:lvl3pPr marL="0" marR="0" lvl="2" indent="0" algn="r" rtl="0">
              <a:spcBef>
                <a:spcPts val="0"/>
              </a:spcBef>
              <a:buNone/>
              <a:defRPr sz="900" b="0" i="0" u="none" strike="noStrike" cap="none">
                <a:solidFill>
                  <a:srgbClr val="879AA8"/>
                </a:solidFill>
                <a:latin typeface="Arial"/>
                <a:ea typeface="Arial"/>
                <a:cs typeface="Arial"/>
                <a:sym typeface="Arial"/>
              </a:defRPr>
            </a:lvl3pPr>
            <a:lvl4pPr marL="0" marR="0" lvl="3" indent="0" algn="r" rtl="0">
              <a:spcBef>
                <a:spcPts val="0"/>
              </a:spcBef>
              <a:buNone/>
              <a:defRPr sz="900" b="0" i="0" u="none" strike="noStrike" cap="none">
                <a:solidFill>
                  <a:srgbClr val="879AA8"/>
                </a:solidFill>
                <a:latin typeface="Arial"/>
                <a:ea typeface="Arial"/>
                <a:cs typeface="Arial"/>
                <a:sym typeface="Arial"/>
              </a:defRPr>
            </a:lvl4pPr>
            <a:lvl5pPr marL="0" marR="0" lvl="4" indent="0" algn="r" rtl="0">
              <a:spcBef>
                <a:spcPts val="0"/>
              </a:spcBef>
              <a:buNone/>
              <a:defRPr sz="900" b="0" i="0" u="none" strike="noStrike" cap="none">
                <a:solidFill>
                  <a:srgbClr val="879AA8"/>
                </a:solidFill>
                <a:latin typeface="Arial"/>
                <a:ea typeface="Arial"/>
                <a:cs typeface="Arial"/>
                <a:sym typeface="Arial"/>
              </a:defRPr>
            </a:lvl5pPr>
            <a:lvl6pPr marL="0" marR="0" lvl="5" indent="0" algn="r" rtl="0">
              <a:spcBef>
                <a:spcPts val="0"/>
              </a:spcBef>
              <a:buNone/>
              <a:defRPr sz="900" b="0" i="0" u="none" strike="noStrike" cap="none">
                <a:solidFill>
                  <a:srgbClr val="879AA8"/>
                </a:solidFill>
                <a:latin typeface="Arial"/>
                <a:ea typeface="Arial"/>
                <a:cs typeface="Arial"/>
                <a:sym typeface="Arial"/>
              </a:defRPr>
            </a:lvl6pPr>
            <a:lvl7pPr marL="0" marR="0" lvl="6" indent="0" algn="r" rtl="0">
              <a:spcBef>
                <a:spcPts val="0"/>
              </a:spcBef>
              <a:buNone/>
              <a:defRPr sz="900" b="0" i="0" u="none" strike="noStrike" cap="none">
                <a:solidFill>
                  <a:srgbClr val="879AA8"/>
                </a:solidFill>
                <a:latin typeface="Arial"/>
                <a:ea typeface="Arial"/>
                <a:cs typeface="Arial"/>
                <a:sym typeface="Arial"/>
              </a:defRPr>
            </a:lvl7pPr>
            <a:lvl8pPr marL="0" marR="0" lvl="7" indent="0" algn="r" rtl="0">
              <a:spcBef>
                <a:spcPts val="0"/>
              </a:spcBef>
              <a:buNone/>
              <a:defRPr sz="900" b="0" i="0" u="none" strike="noStrike" cap="none">
                <a:solidFill>
                  <a:srgbClr val="879AA8"/>
                </a:solidFill>
                <a:latin typeface="Arial"/>
                <a:ea typeface="Arial"/>
                <a:cs typeface="Arial"/>
                <a:sym typeface="Arial"/>
              </a:defRPr>
            </a:lvl8pPr>
            <a:lvl9pPr marL="0" marR="0" lvl="8" indent="0" algn="r" rtl="0">
              <a:spcBef>
                <a:spcPts val="0"/>
              </a:spcBef>
              <a:buNone/>
              <a:defRPr sz="900" b="0" i="0" u="none" strike="noStrike" cap="none">
                <a:solidFill>
                  <a:srgbClr val="879AA8"/>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62"/>
        <p:cNvGrpSpPr/>
        <p:nvPr/>
      </p:nvGrpSpPr>
      <p:grpSpPr>
        <a:xfrm>
          <a:off x="0" y="0"/>
          <a:ext cx="0" cy="0"/>
          <a:chOff x="0" y="0"/>
          <a:chExt cx="0" cy="0"/>
        </a:xfrm>
      </p:grpSpPr>
      <p:sp>
        <p:nvSpPr>
          <p:cNvPr id="163" name="Shape 163"/>
          <p:cNvSpPr/>
          <p:nvPr/>
        </p:nvSpPr>
        <p:spPr>
          <a:xfrm>
            <a:off x="8915400" y="0"/>
            <a:ext cx="228600" cy="5143500"/>
          </a:xfrm>
          <a:prstGeom prst="rect">
            <a:avLst/>
          </a:prstGeom>
          <a:solidFill>
            <a:srgbClr val="465562">
              <a:alpha val="8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64" name="Shape 164"/>
          <p:cNvSpPr/>
          <p:nvPr/>
        </p:nvSpPr>
        <p:spPr>
          <a:xfrm>
            <a:off x="462978" y="0"/>
            <a:ext cx="457200"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65" name="Shape 165"/>
          <p:cNvSpPr/>
          <p:nvPr/>
        </p:nvSpPr>
        <p:spPr>
          <a:xfrm>
            <a:off x="0" y="0"/>
            <a:ext cx="457200" cy="5143500"/>
          </a:xfrm>
          <a:prstGeom prst="rect">
            <a:avLst/>
          </a:prstGeom>
          <a:solidFill>
            <a:srgbClr val="6A8093">
              <a:alpha val="874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66" name="Shape 166"/>
          <p:cNvSpPr/>
          <p:nvPr/>
        </p:nvSpPr>
        <p:spPr>
          <a:xfrm>
            <a:off x="462978" y="552164"/>
            <a:ext cx="457200" cy="457200"/>
          </a:xfrm>
          <a:prstGeom prst="rect">
            <a:avLst/>
          </a:prstGeom>
          <a:solidFill>
            <a:srgbClr val="465562">
              <a:alpha val="7490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167" name="Shape 167"/>
          <p:cNvCxnSpPr/>
          <p:nvPr/>
        </p:nvCxnSpPr>
        <p:spPr>
          <a:xfrm>
            <a:off x="462978" y="552164"/>
            <a:ext cx="457200" cy="0"/>
          </a:xfrm>
          <a:prstGeom prst="straightConnector1">
            <a:avLst/>
          </a:prstGeom>
          <a:noFill/>
          <a:ln w="19050" cap="flat" cmpd="sng">
            <a:solidFill>
              <a:schemeClr val="lt1"/>
            </a:solidFill>
            <a:prstDash val="solid"/>
            <a:miter lim="8000"/>
            <a:headEnd type="none" w="sm" len="sm"/>
            <a:tailEnd type="none" w="sm" len="sm"/>
          </a:ln>
        </p:spPr>
      </p:cxnSp>
      <p:cxnSp>
        <p:nvCxnSpPr>
          <p:cNvPr id="168" name="Shape 168"/>
          <p:cNvCxnSpPr/>
          <p:nvPr/>
        </p:nvCxnSpPr>
        <p:spPr>
          <a:xfrm>
            <a:off x="462978" y="1009364"/>
            <a:ext cx="457200" cy="0"/>
          </a:xfrm>
          <a:prstGeom prst="straightConnector1">
            <a:avLst/>
          </a:prstGeom>
          <a:noFill/>
          <a:ln w="19050" cap="flat" cmpd="sng">
            <a:solidFill>
              <a:schemeClr val="lt1"/>
            </a:solidFill>
            <a:prstDash val="solid"/>
            <a:miter lim="8000"/>
            <a:headEnd type="none" w="sm" len="sm"/>
            <a:tailEnd type="none" w="sm" len="sm"/>
          </a:ln>
        </p:spPr>
      </p:cxnSp>
      <p:cxnSp>
        <p:nvCxnSpPr>
          <p:cNvPr id="169" name="Shape 169"/>
          <p:cNvCxnSpPr/>
          <p:nvPr/>
        </p:nvCxnSpPr>
        <p:spPr>
          <a:xfrm>
            <a:off x="462978" y="0"/>
            <a:ext cx="0" cy="5143500"/>
          </a:xfrm>
          <a:prstGeom prst="straightConnector1">
            <a:avLst/>
          </a:prstGeom>
          <a:noFill/>
          <a:ln w="19050" cap="flat" cmpd="sng">
            <a:solidFill>
              <a:schemeClr val="lt1"/>
            </a:solidFill>
            <a:prstDash val="solid"/>
            <a:miter lim="8000"/>
            <a:headEnd type="none" w="sm" len="sm"/>
            <a:tailEnd type="none" w="sm" len="sm"/>
          </a:ln>
        </p:spPr>
      </p:cxnSp>
      <p:sp>
        <p:nvSpPr>
          <p:cNvPr id="170" name="Shape 170"/>
          <p:cNvSpPr txBox="1">
            <a:spLocks noGrp="1"/>
          </p:cNvSpPr>
          <p:nvPr>
            <p:ph type="title"/>
          </p:nvPr>
        </p:nvSpPr>
        <p:spPr>
          <a:xfrm rot="5400000">
            <a:off x="5814678" y="1901250"/>
            <a:ext cx="4114800" cy="1341000"/>
          </a:xfrm>
          <a:prstGeom prst="rect">
            <a:avLst/>
          </a:prstGeom>
          <a:noFill/>
          <a:ln>
            <a:noFill/>
          </a:ln>
        </p:spPr>
        <p:txBody>
          <a:bodyPr spcFirstLastPara="1" wrap="square" lIns="68575" tIns="68575" rIns="68575" bIns="68575" anchor="b" anchorCtr="0"/>
          <a:lstStyle>
            <a:lvl1pPr lvl="0" algn="l" rtl="0">
              <a:lnSpc>
                <a:spcPct val="90000"/>
              </a:lnSpc>
              <a:spcBef>
                <a:spcPts val="0"/>
              </a:spcBef>
              <a:spcAft>
                <a:spcPts val="0"/>
              </a:spcAft>
              <a:buClr>
                <a:srgbClr val="343F49"/>
              </a:buClr>
              <a:buSzPts val="1100"/>
              <a:buNone/>
              <a:defRPr/>
            </a:lvl1pPr>
            <a:lvl2pPr lvl="1" rtl="0">
              <a:spcBef>
                <a:spcPts val="0"/>
              </a:spcBef>
              <a:spcAft>
                <a:spcPts val="0"/>
              </a:spcAft>
              <a:buSzPts val="1100"/>
              <a:buChar char="○"/>
              <a:defRPr/>
            </a:lvl2pPr>
            <a:lvl3pPr lvl="2" rtl="0">
              <a:spcBef>
                <a:spcPts val="0"/>
              </a:spcBef>
              <a:spcAft>
                <a:spcPts val="0"/>
              </a:spcAft>
              <a:buSzPts val="1100"/>
              <a:buChar char="■"/>
              <a:defRPr/>
            </a:lvl3pPr>
            <a:lvl4pPr lvl="3" rtl="0">
              <a:spcBef>
                <a:spcPts val="0"/>
              </a:spcBef>
              <a:spcAft>
                <a:spcPts val="0"/>
              </a:spcAft>
              <a:buSzPts val="1100"/>
              <a:buChar char="●"/>
              <a:defRPr/>
            </a:lvl4pPr>
            <a:lvl5pPr lvl="4" rtl="0">
              <a:spcBef>
                <a:spcPts val="0"/>
              </a:spcBef>
              <a:spcAft>
                <a:spcPts val="0"/>
              </a:spcAft>
              <a:buSzPts val="1100"/>
              <a:buChar char="○"/>
              <a:defRPr/>
            </a:lvl5pPr>
            <a:lvl6pPr lvl="5" rtl="0">
              <a:spcBef>
                <a:spcPts val="0"/>
              </a:spcBef>
              <a:spcAft>
                <a:spcPts val="0"/>
              </a:spcAft>
              <a:buSzPts val="1100"/>
              <a:buChar char="■"/>
              <a:defRPr/>
            </a:lvl6pPr>
            <a:lvl7pPr lvl="6" rtl="0">
              <a:spcBef>
                <a:spcPts val="0"/>
              </a:spcBef>
              <a:spcAft>
                <a:spcPts val="0"/>
              </a:spcAft>
              <a:buSzPts val="1100"/>
              <a:buChar char="●"/>
              <a:defRPr/>
            </a:lvl7pPr>
            <a:lvl8pPr lvl="7" rtl="0">
              <a:spcBef>
                <a:spcPts val="0"/>
              </a:spcBef>
              <a:spcAft>
                <a:spcPts val="0"/>
              </a:spcAft>
              <a:buSzPts val="1100"/>
              <a:buChar char="○"/>
              <a:defRPr/>
            </a:lvl8pPr>
            <a:lvl9pPr lvl="8" rtl="0">
              <a:spcBef>
                <a:spcPts val="0"/>
              </a:spcBef>
              <a:spcAft>
                <a:spcPts val="0"/>
              </a:spcAft>
              <a:buSzPts val="1100"/>
              <a:buChar char="■"/>
              <a:defRPr/>
            </a:lvl9pPr>
          </a:lstStyle>
          <a:p>
            <a:endParaRPr/>
          </a:p>
        </p:txBody>
      </p:sp>
      <p:sp>
        <p:nvSpPr>
          <p:cNvPr id="171" name="Shape 171"/>
          <p:cNvSpPr txBox="1">
            <a:spLocks noGrp="1"/>
          </p:cNvSpPr>
          <p:nvPr>
            <p:ph type="body" idx="1"/>
          </p:nvPr>
        </p:nvSpPr>
        <p:spPr>
          <a:xfrm rot="5400000">
            <a:off x="2085804" y="-372300"/>
            <a:ext cx="4114800" cy="5888100"/>
          </a:xfrm>
          <a:prstGeom prst="rect">
            <a:avLst/>
          </a:prstGeom>
          <a:noFill/>
          <a:ln>
            <a:noFill/>
          </a:ln>
        </p:spPr>
        <p:txBody>
          <a:bodyPr spcFirstLastPara="1" wrap="square" lIns="68575" tIns="68575" rIns="68575" bIns="68575" anchor="t" anchorCtr="0"/>
          <a:lstStyle>
            <a:lvl1pPr marL="457200" lvl="0" indent="-298450" algn="l" rtl="0">
              <a:lnSpc>
                <a:spcPct val="90000"/>
              </a:lnSpc>
              <a:spcBef>
                <a:spcPts val="1100"/>
              </a:spcBef>
              <a:spcAft>
                <a:spcPts val="0"/>
              </a:spcAft>
              <a:buClr>
                <a:schemeClr val="dk1"/>
              </a:buClr>
              <a:buSzPts val="1100"/>
              <a:buChar char="›"/>
              <a:defRPr/>
            </a:lvl1pPr>
            <a:lvl2pPr marL="914400" lvl="1" indent="-298450" algn="l" rtl="0">
              <a:lnSpc>
                <a:spcPct val="90000"/>
              </a:lnSpc>
              <a:spcBef>
                <a:spcPts val="500"/>
              </a:spcBef>
              <a:spcAft>
                <a:spcPts val="0"/>
              </a:spcAft>
              <a:buClr>
                <a:schemeClr val="dk1"/>
              </a:buClr>
              <a:buSzPts val="1100"/>
              <a:buChar char="–"/>
              <a:defRPr/>
            </a:lvl2pPr>
            <a:lvl3pPr marL="1371600" lvl="2" indent="-298450" algn="l" rtl="0">
              <a:lnSpc>
                <a:spcPct val="90000"/>
              </a:lnSpc>
              <a:spcBef>
                <a:spcPts val="500"/>
              </a:spcBef>
              <a:spcAft>
                <a:spcPts val="0"/>
              </a:spcAft>
              <a:buClr>
                <a:schemeClr val="dk1"/>
              </a:buClr>
              <a:buSzPts val="1100"/>
              <a:buChar char="›"/>
              <a:defRPr/>
            </a:lvl3pPr>
            <a:lvl4pPr marL="1828800" lvl="3" indent="-298450" algn="l" rtl="0">
              <a:lnSpc>
                <a:spcPct val="90000"/>
              </a:lnSpc>
              <a:spcBef>
                <a:spcPts val="500"/>
              </a:spcBef>
              <a:spcAft>
                <a:spcPts val="0"/>
              </a:spcAft>
              <a:buClr>
                <a:schemeClr val="dk1"/>
              </a:buClr>
              <a:buSzPts val="1100"/>
              <a:buFont typeface="Arial"/>
              <a:buChar char="–"/>
              <a:defRPr/>
            </a:lvl4pPr>
            <a:lvl5pPr marL="2286000" lvl="4" indent="-298450" algn="l" rtl="0">
              <a:lnSpc>
                <a:spcPct val="90000"/>
              </a:lnSpc>
              <a:spcBef>
                <a:spcPts val="500"/>
              </a:spcBef>
              <a:spcAft>
                <a:spcPts val="0"/>
              </a:spcAft>
              <a:buClr>
                <a:schemeClr val="dk1"/>
              </a:buClr>
              <a:buSzPts val="1100"/>
              <a:buChar char="›"/>
              <a:defRPr/>
            </a:lvl5pPr>
            <a:lvl6pPr marL="2743200" lvl="5" indent="-298450" algn="l" rtl="0">
              <a:lnSpc>
                <a:spcPct val="90000"/>
              </a:lnSpc>
              <a:spcBef>
                <a:spcPts val="500"/>
              </a:spcBef>
              <a:spcAft>
                <a:spcPts val="0"/>
              </a:spcAft>
              <a:buClr>
                <a:schemeClr val="dk1"/>
              </a:buClr>
              <a:buSzPts val="1100"/>
              <a:buChar char="–"/>
              <a:defRPr/>
            </a:lvl6pPr>
            <a:lvl7pPr marL="3200400" lvl="6" indent="-298450" algn="l" rtl="0">
              <a:lnSpc>
                <a:spcPct val="90000"/>
              </a:lnSpc>
              <a:spcBef>
                <a:spcPts val="500"/>
              </a:spcBef>
              <a:spcAft>
                <a:spcPts val="0"/>
              </a:spcAft>
              <a:buClr>
                <a:schemeClr val="dk1"/>
              </a:buClr>
              <a:buSzPts val="1100"/>
              <a:buChar char="›"/>
              <a:defRPr/>
            </a:lvl7pPr>
            <a:lvl8pPr marL="3657600" lvl="7" indent="-298450" algn="l" rtl="0">
              <a:lnSpc>
                <a:spcPct val="90000"/>
              </a:lnSpc>
              <a:spcBef>
                <a:spcPts val="500"/>
              </a:spcBef>
              <a:spcAft>
                <a:spcPts val="0"/>
              </a:spcAft>
              <a:buClr>
                <a:schemeClr val="dk1"/>
              </a:buClr>
              <a:buSzPts val="1100"/>
              <a:buChar char="–"/>
              <a:defRPr/>
            </a:lvl8pPr>
            <a:lvl9pPr marL="4114800" lvl="8" indent="-298450" algn="l" rtl="0">
              <a:lnSpc>
                <a:spcPct val="90000"/>
              </a:lnSpc>
              <a:spcBef>
                <a:spcPts val="500"/>
              </a:spcBef>
              <a:spcAft>
                <a:spcPts val="0"/>
              </a:spcAft>
              <a:buClr>
                <a:schemeClr val="dk1"/>
              </a:buClr>
              <a:buSzPts val="1100"/>
              <a:buChar char="›"/>
              <a:defRPr/>
            </a:lvl9pPr>
          </a:lstStyle>
          <a:p>
            <a:endParaRPr/>
          </a:p>
        </p:txBody>
      </p:sp>
      <p:sp>
        <p:nvSpPr>
          <p:cNvPr id="172" name="Shape 172"/>
          <p:cNvSpPr txBox="1">
            <a:spLocks noGrp="1"/>
          </p:cNvSpPr>
          <p:nvPr>
            <p:ph type="dt" idx="10"/>
          </p:nvPr>
        </p:nvSpPr>
        <p:spPr>
          <a:xfrm>
            <a:off x="3886200" y="4767263"/>
            <a:ext cx="914400" cy="273900"/>
          </a:xfrm>
          <a:prstGeom prst="rect">
            <a:avLst/>
          </a:prstGeom>
          <a:noFill/>
          <a:ln>
            <a:noFill/>
          </a:ln>
        </p:spPr>
        <p:txBody>
          <a:bodyPr spcFirstLastPara="1" wrap="square" lIns="68575" tIns="68575" rIns="68575" bIns="68575" anchor="ctr" anchorCtr="0"/>
          <a:lstStyle>
            <a:lvl1pPr marL="0" marR="0" lvl="0" indent="-69850" algn="l" rtl="0">
              <a:spcBef>
                <a:spcPts val="0"/>
              </a:spcBef>
              <a:spcAft>
                <a:spcPts val="0"/>
              </a:spcAft>
              <a:buSzPts val="1100"/>
              <a:buChar char="●"/>
              <a:defRPr/>
            </a:lvl1pPr>
            <a:lvl2pPr marL="342900" marR="0" lvl="1" indent="-69850" algn="l" rtl="0">
              <a:spcBef>
                <a:spcPts val="0"/>
              </a:spcBef>
              <a:spcAft>
                <a:spcPts val="0"/>
              </a:spcAft>
              <a:buSzPts val="1100"/>
              <a:buChar char="○"/>
              <a:defRPr/>
            </a:lvl2pPr>
            <a:lvl3pPr marL="685800" marR="0" lvl="2" indent="-69850" algn="l" rtl="0">
              <a:spcBef>
                <a:spcPts val="0"/>
              </a:spcBef>
              <a:spcAft>
                <a:spcPts val="0"/>
              </a:spcAft>
              <a:buSzPts val="1100"/>
              <a:buChar char="■"/>
              <a:defRPr/>
            </a:lvl3pPr>
            <a:lvl4pPr marL="1028700" marR="0" lvl="3" indent="-69850" algn="l" rtl="0">
              <a:spcBef>
                <a:spcPts val="0"/>
              </a:spcBef>
              <a:spcAft>
                <a:spcPts val="0"/>
              </a:spcAft>
              <a:buSzPts val="1100"/>
              <a:buChar char="●"/>
              <a:defRPr/>
            </a:lvl4pPr>
            <a:lvl5pPr marL="1371600" marR="0" lvl="4" indent="-69850" algn="l" rtl="0">
              <a:spcBef>
                <a:spcPts val="0"/>
              </a:spcBef>
              <a:spcAft>
                <a:spcPts val="0"/>
              </a:spcAft>
              <a:buSzPts val="1100"/>
              <a:buChar char="○"/>
              <a:defRPr/>
            </a:lvl5pPr>
            <a:lvl6pPr marL="1714500" marR="0" lvl="5" indent="-69850" algn="l" rtl="0">
              <a:spcBef>
                <a:spcPts val="0"/>
              </a:spcBef>
              <a:spcAft>
                <a:spcPts val="0"/>
              </a:spcAft>
              <a:buSzPts val="1100"/>
              <a:buChar char="■"/>
              <a:defRPr/>
            </a:lvl6pPr>
            <a:lvl7pPr marL="2057400" marR="0" lvl="6" indent="-69850" algn="l" rtl="0">
              <a:spcBef>
                <a:spcPts val="0"/>
              </a:spcBef>
              <a:spcAft>
                <a:spcPts val="0"/>
              </a:spcAft>
              <a:buSzPts val="1100"/>
              <a:buChar char="●"/>
              <a:defRPr/>
            </a:lvl7pPr>
            <a:lvl8pPr marL="2400300" marR="0" lvl="7" indent="-69850" algn="l" rtl="0">
              <a:spcBef>
                <a:spcPts val="0"/>
              </a:spcBef>
              <a:spcAft>
                <a:spcPts val="0"/>
              </a:spcAft>
              <a:buSzPts val="1100"/>
              <a:buChar char="○"/>
              <a:defRPr/>
            </a:lvl8pPr>
            <a:lvl9pPr marL="2743200" marR="0" lvl="8" indent="-69850" algn="l" rtl="0">
              <a:spcBef>
                <a:spcPts val="0"/>
              </a:spcBef>
              <a:spcAft>
                <a:spcPts val="0"/>
              </a:spcAft>
              <a:buSzPts val="1100"/>
              <a:buChar char="■"/>
              <a:defRPr/>
            </a:lvl9pPr>
          </a:lstStyle>
          <a:p>
            <a:endParaRPr/>
          </a:p>
        </p:txBody>
      </p:sp>
      <p:sp>
        <p:nvSpPr>
          <p:cNvPr id="173" name="Shape 173"/>
          <p:cNvSpPr txBox="1">
            <a:spLocks noGrp="1"/>
          </p:cNvSpPr>
          <p:nvPr>
            <p:ph type="ftr" idx="11"/>
          </p:nvPr>
        </p:nvSpPr>
        <p:spPr>
          <a:xfrm>
            <a:off x="4948238" y="4767263"/>
            <a:ext cx="2981400" cy="273900"/>
          </a:xfrm>
          <a:prstGeom prst="rect">
            <a:avLst/>
          </a:prstGeom>
          <a:noFill/>
          <a:ln>
            <a:noFill/>
          </a:ln>
        </p:spPr>
        <p:txBody>
          <a:bodyPr spcFirstLastPara="1" wrap="square" lIns="68575" tIns="68575" rIns="68575" bIns="68575" anchor="ctr" anchorCtr="0"/>
          <a:lstStyle>
            <a:lvl1pPr marL="0" marR="0" lvl="0" indent="-69850" algn="ctr" rtl="0">
              <a:spcBef>
                <a:spcPts val="0"/>
              </a:spcBef>
              <a:spcAft>
                <a:spcPts val="0"/>
              </a:spcAft>
              <a:buSzPts val="1100"/>
              <a:buChar char="●"/>
              <a:defRPr/>
            </a:lvl1pPr>
            <a:lvl2pPr marL="342900" marR="0" lvl="1" indent="-69850" algn="l" rtl="0">
              <a:spcBef>
                <a:spcPts val="0"/>
              </a:spcBef>
              <a:spcAft>
                <a:spcPts val="0"/>
              </a:spcAft>
              <a:buSzPts val="1100"/>
              <a:buChar char="○"/>
              <a:defRPr/>
            </a:lvl2pPr>
            <a:lvl3pPr marL="685800" marR="0" lvl="2" indent="-69850" algn="l" rtl="0">
              <a:spcBef>
                <a:spcPts val="0"/>
              </a:spcBef>
              <a:spcAft>
                <a:spcPts val="0"/>
              </a:spcAft>
              <a:buSzPts val="1100"/>
              <a:buChar char="■"/>
              <a:defRPr/>
            </a:lvl3pPr>
            <a:lvl4pPr marL="1028700" marR="0" lvl="3" indent="-69850" algn="l" rtl="0">
              <a:spcBef>
                <a:spcPts val="0"/>
              </a:spcBef>
              <a:spcAft>
                <a:spcPts val="0"/>
              </a:spcAft>
              <a:buSzPts val="1100"/>
              <a:buChar char="●"/>
              <a:defRPr/>
            </a:lvl4pPr>
            <a:lvl5pPr marL="1371600" marR="0" lvl="4" indent="-69850" algn="l" rtl="0">
              <a:spcBef>
                <a:spcPts val="0"/>
              </a:spcBef>
              <a:spcAft>
                <a:spcPts val="0"/>
              </a:spcAft>
              <a:buSzPts val="1100"/>
              <a:buChar char="○"/>
              <a:defRPr/>
            </a:lvl5pPr>
            <a:lvl6pPr marL="1714500" marR="0" lvl="5" indent="-69850" algn="l" rtl="0">
              <a:spcBef>
                <a:spcPts val="0"/>
              </a:spcBef>
              <a:spcAft>
                <a:spcPts val="0"/>
              </a:spcAft>
              <a:buSzPts val="1100"/>
              <a:buChar char="■"/>
              <a:defRPr/>
            </a:lvl6pPr>
            <a:lvl7pPr marL="2057400" marR="0" lvl="6" indent="-69850" algn="l" rtl="0">
              <a:spcBef>
                <a:spcPts val="0"/>
              </a:spcBef>
              <a:spcAft>
                <a:spcPts val="0"/>
              </a:spcAft>
              <a:buSzPts val="1100"/>
              <a:buChar char="●"/>
              <a:defRPr/>
            </a:lvl7pPr>
            <a:lvl8pPr marL="2400300" marR="0" lvl="7" indent="-69850" algn="l" rtl="0">
              <a:spcBef>
                <a:spcPts val="0"/>
              </a:spcBef>
              <a:spcAft>
                <a:spcPts val="0"/>
              </a:spcAft>
              <a:buSzPts val="1100"/>
              <a:buChar char="○"/>
              <a:defRPr/>
            </a:lvl8pPr>
            <a:lvl9pPr marL="2743200" marR="0" lvl="8" indent="-69850" algn="l" rtl="0">
              <a:spcBef>
                <a:spcPts val="0"/>
              </a:spcBef>
              <a:spcAft>
                <a:spcPts val="0"/>
              </a:spcAft>
              <a:buSzPts val="1100"/>
              <a:buChar char="■"/>
              <a:defRPr/>
            </a:lvl9pPr>
          </a:lstStyle>
          <a:p>
            <a:endParaRPr/>
          </a:p>
        </p:txBody>
      </p:sp>
      <p:sp>
        <p:nvSpPr>
          <p:cNvPr id="174" name="Shape 174"/>
          <p:cNvSpPr txBox="1">
            <a:spLocks noGrp="1"/>
          </p:cNvSpPr>
          <p:nvPr>
            <p:ph type="sldNum" idx="12"/>
          </p:nvPr>
        </p:nvSpPr>
        <p:spPr>
          <a:xfrm>
            <a:off x="8077201" y="4767263"/>
            <a:ext cx="4572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79AA8"/>
                </a:solidFill>
                <a:latin typeface="Arial"/>
                <a:ea typeface="Arial"/>
                <a:cs typeface="Arial"/>
                <a:sym typeface="Arial"/>
              </a:defRPr>
            </a:lvl1pPr>
            <a:lvl2pPr marL="0" marR="0" lvl="1" indent="0" algn="r" rtl="0">
              <a:spcBef>
                <a:spcPts val="0"/>
              </a:spcBef>
              <a:buNone/>
              <a:defRPr sz="900" b="0" i="0" u="none" strike="noStrike" cap="none">
                <a:solidFill>
                  <a:srgbClr val="879AA8"/>
                </a:solidFill>
                <a:latin typeface="Arial"/>
                <a:ea typeface="Arial"/>
                <a:cs typeface="Arial"/>
                <a:sym typeface="Arial"/>
              </a:defRPr>
            </a:lvl2pPr>
            <a:lvl3pPr marL="0" marR="0" lvl="2" indent="0" algn="r" rtl="0">
              <a:spcBef>
                <a:spcPts val="0"/>
              </a:spcBef>
              <a:buNone/>
              <a:defRPr sz="900" b="0" i="0" u="none" strike="noStrike" cap="none">
                <a:solidFill>
                  <a:srgbClr val="879AA8"/>
                </a:solidFill>
                <a:latin typeface="Arial"/>
                <a:ea typeface="Arial"/>
                <a:cs typeface="Arial"/>
                <a:sym typeface="Arial"/>
              </a:defRPr>
            </a:lvl3pPr>
            <a:lvl4pPr marL="0" marR="0" lvl="3" indent="0" algn="r" rtl="0">
              <a:spcBef>
                <a:spcPts val="0"/>
              </a:spcBef>
              <a:buNone/>
              <a:defRPr sz="900" b="0" i="0" u="none" strike="noStrike" cap="none">
                <a:solidFill>
                  <a:srgbClr val="879AA8"/>
                </a:solidFill>
                <a:latin typeface="Arial"/>
                <a:ea typeface="Arial"/>
                <a:cs typeface="Arial"/>
                <a:sym typeface="Arial"/>
              </a:defRPr>
            </a:lvl4pPr>
            <a:lvl5pPr marL="0" marR="0" lvl="4" indent="0" algn="r" rtl="0">
              <a:spcBef>
                <a:spcPts val="0"/>
              </a:spcBef>
              <a:buNone/>
              <a:defRPr sz="900" b="0" i="0" u="none" strike="noStrike" cap="none">
                <a:solidFill>
                  <a:srgbClr val="879AA8"/>
                </a:solidFill>
                <a:latin typeface="Arial"/>
                <a:ea typeface="Arial"/>
                <a:cs typeface="Arial"/>
                <a:sym typeface="Arial"/>
              </a:defRPr>
            </a:lvl5pPr>
            <a:lvl6pPr marL="0" marR="0" lvl="5" indent="0" algn="r" rtl="0">
              <a:spcBef>
                <a:spcPts val="0"/>
              </a:spcBef>
              <a:buNone/>
              <a:defRPr sz="900" b="0" i="0" u="none" strike="noStrike" cap="none">
                <a:solidFill>
                  <a:srgbClr val="879AA8"/>
                </a:solidFill>
                <a:latin typeface="Arial"/>
                <a:ea typeface="Arial"/>
                <a:cs typeface="Arial"/>
                <a:sym typeface="Arial"/>
              </a:defRPr>
            </a:lvl6pPr>
            <a:lvl7pPr marL="0" marR="0" lvl="6" indent="0" algn="r" rtl="0">
              <a:spcBef>
                <a:spcPts val="0"/>
              </a:spcBef>
              <a:buNone/>
              <a:defRPr sz="900" b="0" i="0" u="none" strike="noStrike" cap="none">
                <a:solidFill>
                  <a:srgbClr val="879AA8"/>
                </a:solidFill>
                <a:latin typeface="Arial"/>
                <a:ea typeface="Arial"/>
                <a:cs typeface="Arial"/>
                <a:sym typeface="Arial"/>
              </a:defRPr>
            </a:lvl7pPr>
            <a:lvl8pPr marL="0" marR="0" lvl="7" indent="0" algn="r" rtl="0">
              <a:spcBef>
                <a:spcPts val="0"/>
              </a:spcBef>
              <a:buNone/>
              <a:defRPr sz="900" b="0" i="0" u="none" strike="noStrike" cap="none">
                <a:solidFill>
                  <a:srgbClr val="879AA8"/>
                </a:solidFill>
                <a:latin typeface="Arial"/>
                <a:ea typeface="Arial"/>
                <a:cs typeface="Arial"/>
                <a:sym typeface="Arial"/>
              </a:defRPr>
            </a:lvl8pPr>
            <a:lvl9pPr marL="0" marR="0" lvl="8" indent="0" algn="r" rtl="0">
              <a:spcBef>
                <a:spcPts val="0"/>
              </a:spcBef>
              <a:buNone/>
              <a:defRPr sz="900" b="0" i="0" u="none" strike="noStrike" cap="none">
                <a:solidFill>
                  <a:srgbClr val="879AA8"/>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9"/>
        <p:cNvGrpSpPr/>
        <p:nvPr/>
      </p:nvGrpSpPr>
      <p:grpSpPr>
        <a:xfrm>
          <a:off x="0" y="0"/>
          <a:ext cx="0" cy="0"/>
          <a:chOff x="0" y="0"/>
          <a:chExt cx="0" cy="0"/>
        </a:xfrm>
      </p:grpSpPr>
      <p:sp>
        <p:nvSpPr>
          <p:cNvPr id="180" name="Shape 18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81" name="Shape 18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82" name="Shape 18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3"/>
        <p:cNvGrpSpPr/>
        <p:nvPr/>
      </p:nvGrpSpPr>
      <p:grpSpPr>
        <a:xfrm>
          <a:off x="0" y="0"/>
          <a:ext cx="0" cy="0"/>
          <a:chOff x="0" y="0"/>
          <a:chExt cx="0" cy="0"/>
        </a:xfrm>
      </p:grpSpPr>
      <p:sp>
        <p:nvSpPr>
          <p:cNvPr id="184" name="Shape 18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85" name="Shape 18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8" name="Shape 18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89" name="Shape 18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2" name="Shape 19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93" name="Shape 19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94" name="Shape 19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5"/>
        <p:cNvGrpSpPr/>
        <p:nvPr/>
      </p:nvGrpSpPr>
      <p:grpSpPr>
        <a:xfrm>
          <a:off x="0" y="0"/>
          <a:ext cx="0" cy="0"/>
          <a:chOff x="0" y="0"/>
          <a:chExt cx="0" cy="0"/>
        </a:xfrm>
      </p:grpSpPr>
      <p:sp>
        <p:nvSpPr>
          <p:cNvPr id="196" name="Shape 19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7" name="Shape 19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00" name="Shape 20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01" name="Shape 20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04" name="Shape 20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5"/>
        <p:cNvGrpSpPr/>
        <p:nvPr/>
      </p:nvGrpSpPr>
      <p:grpSpPr>
        <a:xfrm>
          <a:off x="0" y="0"/>
          <a:ext cx="0" cy="0"/>
          <a:chOff x="0" y="0"/>
          <a:chExt cx="0" cy="0"/>
        </a:xfrm>
      </p:grpSpPr>
      <p:sp>
        <p:nvSpPr>
          <p:cNvPr id="206" name="Shape 20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08" name="Shape 20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09" name="Shape 20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10" name="Shape 2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11"/>
        <p:cNvGrpSpPr/>
        <p:nvPr/>
      </p:nvGrpSpPr>
      <p:grpSpPr>
        <a:xfrm>
          <a:off x="0" y="0"/>
          <a:ext cx="0" cy="0"/>
          <a:chOff x="0" y="0"/>
          <a:chExt cx="0" cy="0"/>
        </a:xfrm>
      </p:grpSpPr>
      <p:sp>
        <p:nvSpPr>
          <p:cNvPr id="212" name="Shape 21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800"/>
              <a:buNone/>
              <a:defRPr/>
            </a:lvl1pPr>
          </a:lstStyle>
          <a:p>
            <a:endParaRPr/>
          </a:p>
        </p:txBody>
      </p:sp>
      <p:sp>
        <p:nvSpPr>
          <p:cNvPr id="213" name="Shape 2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4"/>
        <p:cNvGrpSpPr/>
        <p:nvPr/>
      </p:nvGrpSpPr>
      <p:grpSpPr>
        <a:xfrm>
          <a:off x="0" y="0"/>
          <a:ext cx="0" cy="0"/>
          <a:chOff x="0" y="0"/>
          <a:chExt cx="0" cy="0"/>
        </a:xfrm>
      </p:grpSpPr>
      <p:sp>
        <p:nvSpPr>
          <p:cNvPr id="215" name="Shape 21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16" name="Shape 21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217" name="Shape 2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8"/>
        <p:cNvGrpSpPr/>
        <p:nvPr/>
      </p:nvGrpSpPr>
      <p:grpSpPr>
        <a:xfrm>
          <a:off x="0" y="0"/>
          <a:ext cx="0" cy="0"/>
          <a:chOff x="0" y="0"/>
          <a:chExt cx="0" cy="0"/>
        </a:xfrm>
      </p:grpSpPr>
      <p:sp>
        <p:nvSpPr>
          <p:cNvPr id="219" name="Shape 2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Shape 51"/>
          <p:cNvSpPr/>
          <p:nvPr/>
        </p:nvSpPr>
        <p:spPr>
          <a:xfrm>
            <a:off x="8915400" y="0"/>
            <a:ext cx="228600" cy="5143500"/>
          </a:xfrm>
          <a:prstGeom prst="rect">
            <a:avLst/>
          </a:prstGeom>
          <a:solidFill>
            <a:srgbClr val="465562">
              <a:alpha val="8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2" name="Shape 52"/>
          <p:cNvSpPr/>
          <p:nvPr/>
        </p:nvSpPr>
        <p:spPr>
          <a:xfrm>
            <a:off x="462979" y="0"/>
            <a:ext cx="164700"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3" name="Shape 53"/>
          <p:cNvSpPr/>
          <p:nvPr/>
        </p:nvSpPr>
        <p:spPr>
          <a:xfrm>
            <a:off x="0" y="0"/>
            <a:ext cx="457200" cy="5143500"/>
          </a:xfrm>
          <a:prstGeom prst="rect">
            <a:avLst/>
          </a:prstGeom>
          <a:solidFill>
            <a:srgbClr val="6A8093">
              <a:alpha val="874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4" name="Shape 54"/>
          <p:cNvSpPr txBox="1">
            <a:spLocks noGrp="1"/>
          </p:cNvSpPr>
          <p:nvPr>
            <p:ph type="title"/>
          </p:nvPr>
        </p:nvSpPr>
        <p:spPr>
          <a:xfrm>
            <a:off x="1195388" y="133350"/>
            <a:ext cx="7338900" cy="9300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rgbClr val="343F49"/>
              </a:buClr>
              <a:buSzPts val="1100"/>
              <a:buFont typeface="Arial"/>
              <a:buNone/>
              <a:defRPr sz="1100"/>
            </a:lvl1pPr>
            <a:lvl2pPr marL="0" marR="0" lvl="1" indent="-69850" algn="l" rtl="0">
              <a:spcBef>
                <a:spcPts val="0"/>
              </a:spcBef>
              <a:spcAft>
                <a:spcPts val="0"/>
              </a:spcAft>
              <a:buSzPts val="1100"/>
              <a:buChar char="○"/>
              <a:defRPr sz="1100"/>
            </a:lvl2pPr>
            <a:lvl3pPr marL="0" marR="0" lvl="2" indent="-69850" algn="l" rtl="0">
              <a:spcBef>
                <a:spcPts val="0"/>
              </a:spcBef>
              <a:spcAft>
                <a:spcPts val="0"/>
              </a:spcAft>
              <a:buSzPts val="1100"/>
              <a:buChar char="■"/>
              <a:defRPr sz="1100"/>
            </a:lvl3pPr>
            <a:lvl4pPr marL="0" marR="0" lvl="3" indent="-69850" algn="l" rtl="0">
              <a:spcBef>
                <a:spcPts val="0"/>
              </a:spcBef>
              <a:spcAft>
                <a:spcPts val="0"/>
              </a:spcAft>
              <a:buSzPts val="1100"/>
              <a:buChar char="●"/>
              <a:defRPr sz="1100"/>
            </a:lvl4pPr>
            <a:lvl5pPr marL="0" marR="0" lvl="4" indent="-69850" algn="l" rtl="0">
              <a:spcBef>
                <a:spcPts val="0"/>
              </a:spcBef>
              <a:spcAft>
                <a:spcPts val="0"/>
              </a:spcAft>
              <a:buSzPts val="1100"/>
              <a:buChar char="○"/>
              <a:defRPr sz="1100"/>
            </a:lvl5pPr>
            <a:lvl6pPr marL="0" marR="0" lvl="5" indent="-69850" algn="l" rtl="0">
              <a:spcBef>
                <a:spcPts val="0"/>
              </a:spcBef>
              <a:spcAft>
                <a:spcPts val="0"/>
              </a:spcAft>
              <a:buSzPts val="1100"/>
              <a:buChar char="■"/>
              <a:defRPr sz="1100"/>
            </a:lvl6pPr>
            <a:lvl7pPr marL="0" marR="0" lvl="6" indent="-69850" algn="l" rtl="0">
              <a:spcBef>
                <a:spcPts val="0"/>
              </a:spcBef>
              <a:spcAft>
                <a:spcPts val="0"/>
              </a:spcAft>
              <a:buSzPts val="1100"/>
              <a:buChar char="●"/>
              <a:defRPr sz="1100"/>
            </a:lvl7pPr>
            <a:lvl8pPr marL="0" marR="0" lvl="7" indent="-69850" algn="l" rtl="0">
              <a:spcBef>
                <a:spcPts val="0"/>
              </a:spcBef>
              <a:spcAft>
                <a:spcPts val="0"/>
              </a:spcAft>
              <a:buSzPts val="1100"/>
              <a:buChar char="○"/>
              <a:defRPr sz="1100"/>
            </a:lvl8pPr>
            <a:lvl9pPr marL="0" marR="0" lvl="8" indent="-69850" algn="l" rtl="0">
              <a:spcBef>
                <a:spcPts val="0"/>
              </a:spcBef>
              <a:spcAft>
                <a:spcPts val="0"/>
              </a:spcAft>
              <a:buSzPts val="1100"/>
              <a:buChar char="■"/>
              <a:defRPr sz="1100"/>
            </a:lvl9pPr>
          </a:lstStyle>
          <a:p>
            <a:endParaRPr/>
          </a:p>
        </p:txBody>
      </p:sp>
      <p:sp>
        <p:nvSpPr>
          <p:cNvPr id="55" name="Shape 55"/>
          <p:cNvSpPr txBox="1">
            <a:spLocks noGrp="1"/>
          </p:cNvSpPr>
          <p:nvPr>
            <p:ph type="body" idx="1"/>
          </p:nvPr>
        </p:nvSpPr>
        <p:spPr>
          <a:xfrm>
            <a:off x="1195388" y="1200150"/>
            <a:ext cx="7338900" cy="3429000"/>
          </a:xfrm>
          <a:prstGeom prst="rect">
            <a:avLst/>
          </a:prstGeom>
          <a:noFill/>
          <a:ln>
            <a:noFill/>
          </a:ln>
        </p:spPr>
        <p:txBody>
          <a:bodyPr spcFirstLastPara="1" wrap="square" lIns="68575" tIns="68575" rIns="68575" bIns="68575" anchor="t" anchorCtr="0"/>
          <a:lstStyle>
            <a:lvl1pPr marL="457200" marR="0" lvl="0" indent="-298450" algn="l" rtl="0">
              <a:lnSpc>
                <a:spcPct val="90000"/>
              </a:lnSpc>
              <a:spcBef>
                <a:spcPts val="1100"/>
              </a:spcBef>
              <a:spcAft>
                <a:spcPts val="0"/>
              </a:spcAft>
              <a:buClr>
                <a:schemeClr val="dk1"/>
              </a:buClr>
              <a:buSzPts val="1100"/>
              <a:buFont typeface="Arial"/>
              <a:buChar char="›"/>
              <a:defRPr sz="1100"/>
            </a:lvl1pPr>
            <a:lvl2pPr marL="914400" marR="0" lvl="1" indent="-298450" algn="l" rtl="0">
              <a:lnSpc>
                <a:spcPct val="90000"/>
              </a:lnSpc>
              <a:spcBef>
                <a:spcPts val="500"/>
              </a:spcBef>
              <a:spcAft>
                <a:spcPts val="0"/>
              </a:spcAft>
              <a:buClr>
                <a:schemeClr val="dk1"/>
              </a:buClr>
              <a:buSzPts val="1100"/>
              <a:buFont typeface="Arial"/>
              <a:buChar char="–"/>
              <a:defRPr sz="1100"/>
            </a:lvl2pPr>
            <a:lvl3pPr marL="1371600" marR="0" lvl="2" indent="-298450" algn="l" rtl="0">
              <a:lnSpc>
                <a:spcPct val="90000"/>
              </a:lnSpc>
              <a:spcBef>
                <a:spcPts val="500"/>
              </a:spcBef>
              <a:spcAft>
                <a:spcPts val="0"/>
              </a:spcAft>
              <a:buClr>
                <a:schemeClr val="dk1"/>
              </a:buClr>
              <a:buSzPts val="1100"/>
              <a:buFont typeface="Arial"/>
              <a:buChar char="›"/>
              <a:defRPr sz="1100"/>
            </a:lvl3pPr>
            <a:lvl4pPr marL="1828800" marR="0" lvl="3" indent="-298450" algn="l" rtl="0">
              <a:lnSpc>
                <a:spcPct val="90000"/>
              </a:lnSpc>
              <a:spcBef>
                <a:spcPts val="500"/>
              </a:spcBef>
              <a:spcAft>
                <a:spcPts val="0"/>
              </a:spcAft>
              <a:buClr>
                <a:schemeClr val="dk1"/>
              </a:buClr>
              <a:buSzPts val="1100"/>
              <a:buFont typeface="Arial"/>
              <a:buChar char="–"/>
              <a:defRPr sz="1100"/>
            </a:lvl4pPr>
            <a:lvl5pPr marL="2286000" marR="0" lvl="4" indent="-298450" algn="l" rtl="0">
              <a:lnSpc>
                <a:spcPct val="90000"/>
              </a:lnSpc>
              <a:spcBef>
                <a:spcPts val="500"/>
              </a:spcBef>
              <a:spcAft>
                <a:spcPts val="0"/>
              </a:spcAft>
              <a:buClr>
                <a:schemeClr val="dk1"/>
              </a:buClr>
              <a:buSzPts val="1100"/>
              <a:buFont typeface="Arial"/>
              <a:buChar char="›"/>
              <a:defRPr sz="1100"/>
            </a:lvl5pPr>
            <a:lvl6pPr marL="2743200" marR="0" lvl="5" indent="-298450" algn="l" rtl="0">
              <a:lnSpc>
                <a:spcPct val="90000"/>
              </a:lnSpc>
              <a:spcBef>
                <a:spcPts val="500"/>
              </a:spcBef>
              <a:spcAft>
                <a:spcPts val="0"/>
              </a:spcAft>
              <a:buClr>
                <a:schemeClr val="dk1"/>
              </a:buClr>
              <a:buSzPts val="1100"/>
              <a:buFont typeface="Arial"/>
              <a:buChar char="–"/>
              <a:defRPr sz="1100"/>
            </a:lvl6pPr>
            <a:lvl7pPr marL="3200400" marR="0" lvl="6" indent="-298450" algn="l" rtl="0">
              <a:lnSpc>
                <a:spcPct val="90000"/>
              </a:lnSpc>
              <a:spcBef>
                <a:spcPts val="500"/>
              </a:spcBef>
              <a:spcAft>
                <a:spcPts val="0"/>
              </a:spcAft>
              <a:buClr>
                <a:schemeClr val="dk1"/>
              </a:buClr>
              <a:buSzPts val="1100"/>
              <a:buFont typeface="Arial"/>
              <a:buChar char="›"/>
              <a:defRPr sz="1100"/>
            </a:lvl7pPr>
            <a:lvl8pPr marL="3657600" marR="0" lvl="7" indent="-298450" algn="l" rtl="0">
              <a:lnSpc>
                <a:spcPct val="90000"/>
              </a:lnSpc>
              <a:spcBef>
                <a:spcPts val="500"/>
              </a:spcBef>
              <a:spcAft>
                <a:spcPts val="0"/>
              </a:spcAft>
              <a:buClr>
                <a:schemeClr val="dk1"/>
              </a:buClr>
              <a:buSzPts val="1100"/>
              <a:buFont typeface="Arial"/>
              <a:buChar char="–"/>
              <a:defRPr sz="1100"/>
            </a:lvl8pPr>
            <a:lvl9pPr marL="4114800" marR="0" lvl="8" indent="-298450" algn="l" rtl="0">
              <a:lnSpc>
                <a:spcPct val="90000"/>
              </a:lnSpc>
              <a:spcBef>
                <a:spcPts val="500"/>
              </a:spcBef>
              <a:spcAft>
                <a:spcPts val="0"/>
              </a:spcAft>
              <a:buClr>
                <a:schemeClr val="dk1"/>
              </a:buClr>
              <a:buSzPts val="1100"/>
              <a:buFont typeface="Arial"/>
              <a:buChar char="›"/>
              <a:defRPr sz="1100"/>
            </a:lvl9pPr>
          </a:lstStyle>
          <a:p>
            <a:endParaRPr/>
          </a:p>
        </p:txBody>
      </p:sp>
      <p:sp>
        <p:nvSpPr>
          <p:cNvPr id="56" name="Shape 56"/>
          <p:cNvSpPr txBox="1">
            <a:spLocks noGrp="1"/>
          </p:cNvSpPr>
          <p:nvPr>
            <p:ph type="dt" idx="10"/>
          </p:nvPr>
        </p:nvSpPr>
        <p:spPr>
          <a:xfrm>
            <a:off x="3886200" y="4767263"/>
            <a:ext cx="914400" cy="273900"/>
          </a:xfrm>
          <a:prstGeom prst="rect">
            <a:avLst/>
          </a:prstGeom>
          <a:noFill/>
          <a:ln>
            <a:noFill/>
          </a:ln>
        </p:spPr>
        <p:txBody>
          <a:bodyPr spcFirstLastPara="1" wrap="square" lIns="68575" tIns="68575" rIns="68575" bIns="68575" anchor="ctr" anchorCtr="0"/>
          <a:lstStyle>
            <a:lvl1pPr marL="0" marR="0" lvl="0" indent="-69850" algn="l" rtl="0">
              <a:spcBef>
                <a:spcPts val="0"/>
              </a:spcBef>
              <a:spcAft>
                <a:spcPts val="0"/>
              </a:spcAft>
              <a:buSzPts val="1100"/>
              <a:buChar char="●"/>
              <a:defRPr sz="1100"/>
            </a:lvl1pPr>
            <a:lvl2pPr marL="342900" marR="0" lvl="1" indent="-69850" algn="l" rtl="0">
              <a:spcBef>
                <a:spcPts val="0"/>
              </a:spcBef>
              <a:spcAft>
                <a:spcPts val="0"/>
              </a:spcAft>
              <a:buSzPts val="1100"/>
              <a:buChar char="○"/>
              <a:defRPr sz="1100"/>
            </a:lvl2pPr>
            <a:lvl3pPr marL="685800" marR="0" lvl="2" indent="-69850" algn="l" rtl="0">
              <a:spcBef>
                <a:spcPts val="0"/>
              </a:spcBef>
              <a:spcAft>
                <a:spcPts val="0"/>
              </a:spcAft>
              <a:buSzPts val="1100"/>
              <a:buChar char="■"/>
              <a:defRPr sz="1100"/>
            </a:lvl3pPr>
            <a:lvl4pPr marL="1028700" marR="0" lvl="3" indent="-69850" algn="l" rtl="0">
              <a:spcBef>
                <a:spcPts val="0"/>
              </a:spcBef>
              <a:spcAft>
                <a:spcPts val="0"/>
              </a:spcAft>
              <a:buSzPts val="1100"/>
              <a:buChar char="●"/>
              <a:defRPr sz="1100"/>
            </a:lvl4pPr>
            <a:lvl5pPr marL="1371600" marR="0" lvl="4" indent="-69850" algn="l" rtl="0">
              <a:spcBef>
                <a:spcPts val="0"/>
              </a:spcBef>
              <a:spcAft>
                <a:spcPts val="0"/>
              </a:spcAft>
              <a:buSzPts val="1100"/>
              <a:buChar char="○"/>
              <a:defRPr sz="1100"/>
            </a:lvl5pPr>
            <a:lvl6pPr marL="1714500" marR="0" lvl="5" indent="-69850" algn="l" rtl="0">
              <a:spcBef>
                <a:spcPts val="0"/>
              </a:spcBef>
              <a:spcAft>
                <a:spcPts val="0"/>
              </a:spcAft>
              <a:buSzPts val="1100"/>
              <a:buChar char="■"/>
              <a:defRPr sz="1100"/>
            </a:lvl6pPr>
            <a:lvl7pPr marL="2057400" marR="0" lvl="6" indent="-69850" algn="l" rtl="0">
              <a:spcBef>
                <a:spcPts val="0"/>
              </a:spcBef>
              <a:spcAft>
                <a:spcPts val="0"/>
              </a:spcAft>
              <a:buSzPts val="1100"/>
              <a:buChar char="●"/>
              <a:defRPr sz="1100"/>
            </a:lvl7pPr>
            <a:lvl8pPr marL="2400300" marR="0" lvl="7" indent="-69850" algn="l" rtl="0">
              <a:spcBef>
                <a:spcPts val="0"/>
              </a:spcBef>
              <a:spcAft>
                <a:spcPts val="0"/>
              </a:spcAft>
              <a:buSzPts val="1100"/>
              <a:buChar char="○"/>
              <a:defRPr sz="1100"/>
            </a:lvl8pPr>
            <a:lvl9pPr marL="2743200" marR="0" lvl="8" indent="-69850" algn="l" rtl="0">
              <a:spcBef>
                <a:spcPts val="0"/>
              </a:spcBef>
              <a:spcAft>
                <a:spcPts val="0"/>
              </a:spcAft>
              <a:buSzPts val="1100"/>
              <a:buChar char="■"/>
              <a:defRPr sz="1100"/>
            </a:lvl9pPr>
          </a:lstStyle>
          <a:p>
            <a:endParaRPr/>
          </a:p>
        </p:txBody>
      </p:sp>
      <p:sp>
        <p:nvSpPr>
          <p:cNvPr id="57" name="Shape 57"/>
          <p:cNvSpPr txBox="1">
            <a:spLocks noGrp="1"/>
          </p:cNvSpPr>
          <p:nvPr>
            <p:ph type="ftr" idx="11"/>
          </p:nvPr>
        </p:nvSpPr>
        <p:spPr>
          <a:xfrm>
            <a:off x="4948238" y="4767263"/>
            <a:ext cx="2981400" cy="273900"/>
          </a:xfrm>
          <a:prstGeom prst="rect">
            <a:avLst/>
          </a:prstGeom>
          <a:noFill/>
          <a:ln>
            <a:noFill/>
          </a:ln>
        </p:spPr>
        <p:txBody>
          <a:bodyPr spcFirstLastPara="1" wrap="square" lIns="68575" tIns="68575" rIns="68575" bIns="68575" anchor="ctr" anchorCtr="0"/>
          <a:lstStyle>
            <a:lvl1pPr marL="0" marR="0" lvl="0" indent="-69850" algn="ctr" rtl="0">
              <a:spcBef>
                <a:spcPts val="0"/>
              </a:spcBef>
              <a:spcAft>
                <a:spcPts val="0"/>
              </a:spcAft>
              <a:buSzPts val="1100"/>
              <a:buChar char="●"/>
              <a:defRPr sz="1100"/>
            </a:lvl1pPr>
            <a:lvl2pPr marL="342900" marR="0" lvl="1" indent="-69850" algn="l" rtl="0">
              <a:spcBef>
                <a:spcPts val="0"/>
              </a:spcBef>
              <a:spcAft>
                <a:spcPts val="0"/>
              </a:spcAft>
              <a:buSzPts val="1100"/>
              <a:buChar char="○"/>
              <a:defRPr sz="1100"/>
            </a:lvl2pPr>
            <a:lvl3pPr marL="685800" marR="0" lvl="2" indent="-69850" algn="l" rtl="0">
              <a:spcBef>
                <a:spcPts val="0"/>
              </a:spcBef>
              <a:spcAft>
                <a:spcPts val="0"/>
              </a:spcAft>
              <a:buSzPts val="1100"/>
              <a:buChar char="■"/>
              <a:defRPr sz="1100"/>
            </a:lvl3pPr>
            <a:lvl4pPr marL="1028700" marR="0" lvl="3" indent="-69850" algn="l" rtl="0">
              <a:spcBef>
                <a:spcPts val="0"/>
              </a:spcBef>
              <a:spcAft>
                <a:spcPts val="0"/>
              </a:spcAft>
              <a:buSzPts val="1100"/>
              <a:buChar char="●"/>
              <a:defRPr sz="1100"/>
            </a:lvl4pPr>
            <a:lvl5pPr marL="1371600" marR="0" lvl="4" indent="-69850" algn="l" rtl="0">
              <a:spcBef>
                <a:spcPts val="0"/>
              </a:spcBef>
              <a:spcAft>
                <a:spcPts val="0"/>
              </a:spcAft>
              <a:buSzPts val="1100"/>
              <a:buChar char="○"/>
              <a:defRPr sz="1100"/>
            </a:lvl5pPr>
            <a:lvl6pPr marL="1714500" marR="0" lvl="5" indent="-69850" algn="l" rtl="0">
              <a:spcBef>
                <a:spcPts val="0"/>
              </a:spcBef>
              <a:spcAft>
                <a:spcPts val="0"/>
              </a:spcAft>
              <a:buSzPts val="1100"/>
              <a:buChar char="■"/>
              <a:defRPr sz="1100"/>
            </a:lvl6pPr>
            <a:lvl7pPr marL="2057400" marR="0" lvl="6" indent="-69850" algn="l" rtl="0">
              <a:spcBef>
                <a:spcPts val="0"/>
              </a:spcBef>
              <a:spcAft>
                <a:spcPts val="0"/>
              </a:spcAft>
              <a:buSzPts val="1100"/>
              <a:buChar char="●"/>
              <a:defRPr sz="1100"/>
            </a:lvl7pPr>
            <a:lvl8pPr marL="2400300" marR="0" lvl="7" indent="-69850" algn="l" rtl="0">
              <a:spcBef>
                <a:spcPts val="0"/>
              </a:spcBef>
              <a:spcAft>
                <a:spcPts val="0"/>
              </a:spcAft>
              <a:buSzPts val="1100"/>
              <a:buChar char="○"/>
              <a:defRPr sz="1100"/>
            </a:lvl8pPr>
            <a:lvl9pPr marL="2743200" marR="0" lvl="8" indent="-69850" algn="l" rtl="0">
              <a:spcBef>
                <a:spcPts val="0"/>
              </a:spcBef>
              <a:spcAft>
                <a:spcPts val="0"/>
              </a:spcAft>
              <a:buSzPts val="1100"/>
              <a:buChar char="■"/>
              <a:defRPr sz="1100"/>
            </a:lvl9pPr>
          </a:lstStyle>
          <a:p>
            <a:endParaRPr/>
          </a:p>
        </p:txBody>
      </p:sp>
      <p:sp>
        <p:nvSpPr>
          <p:cNvPr id="58" name="Shape 58"/>
          <p:cNvSpPr txBox="1">
            <a:spLocks noGrp="1"/>
          </p:cNvSpPr>
          <p:nvPr>
            <p:ph type="sldNum" idx="12"/>
          </p:nvPr>
        </p:nvSpPr>
        <p:spPr>
          <a:xfrm>
            <a:off x="8077201" y="4767263"/>
            <a:ext cx="4572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79AA8"/>
                </a:solidFill>
                <a:latin typeface="Arial"/>
                <a:ea typeface="Arial"/>
                <a:cs typeface="Arial"/>
                <a:sym typeface="Arial"/>
              </a:defRPr>
            </a:lvl1pPr>
            <a:lvl2pPr marL="0" marR="0" lvl="1" indent="0" algn="r" rtl="0">
              <a:spcBef>
                <a:spcPts val="0"/>
              </a:spcBef>
              <a:buNone/>
              <a:defRPr sz="900" b="0" i="0" u="none" strike="noStrike" cap="none">
                <a:solidFill>
                  <a:srgbClr val="879AA8"/>
                </a:solidFill>
                <a:latin typeface="Arial"/>
                <a:ea typeface="Arial"/>
                <a:cs typeface="Arial"/>
                <a:sym typeface="Arial"/>
              </a:defRPr>
            </a:lvl2pPr>
            <a:lvl3pPr marL="0" marR="0" lvl="2" indent="0" algn="r" rtl="0">
              <a:spcBef>
                <a:spcPts val="0"/>
              </a:spcBef>
              <a:buNone/>
              <a:defRPr sz="900" b="0" i="0" u="none" strike="noStrike" cap="none">
                <a:solidFill>
                  <a:srgbClr val="879AA8"/>
                </a:solidFill>
                <a:latin typeface="Arial"/>
                <a:ea typeface="Arial"/>
                <a:cs typeface="Arial"/>
                <a:sym typeface="Arial"/>
              </a:defRPr>
            </a:lvl3pPr>
            <a:lvl4pPr marL="0" marR="0" lvl="3" indent="0" algn="r" rtl="0">
              <a:spcBef>
                <a:spcPts val="0"/>
              </a:spcBef>
              <a:buNone/>
              <a:defRPr sz="900" b="0" i="0" u="none" strike="noStrike" cap="none">
                <a:solidFill>
                  <a:srgbClr val="879AA8"/>
                </a:solidFill>
                <a:latin typeface="Arial"/>
                <a:ea typeface="Arial"/>
                <a:cs typeface="Arial"/>
                <a:sym typeface="Arial"/>
              </a:defRPr>
            </a:lvl4pPr>
            <a:lvl5pPr marL="0" marR="0" lvl="4" indent="0" algn="r" rtl="0">
              <a:spcBef>
                <a:spcPts val="0"/>
              </a:spcBef>
              <a:buNone/>
              <a:defRPr sz="900" b="0" i="0" u="none" strike="noStrike" cap="none">
                <a:solidFill>
                  <a:srgbClr val="879AA8"/>
                </a:solidFill>
                <a:latin typeface="Arial"/>
                <a:ea typeface="Arial"/>
                <a:cs typeface="Arial"/>
                <a:sym typeface="Arial"/>
              </a:defRPr>
            </a:lvl5pPr>
            <a:lvl6pPr marL="0" marR="0" lvl="5" indent="0" algn="r" rtl="0">
              <a:spcBef>
                <a:spcPts val="0"/>
              </a:spcBef>
              <a:buNone/>
              <a:defRPr sz="900" b="0" i="0" u="none" strike="noStrike" cap="none">
                <a:solidFill>
                  <a:srgbClr val="879AA8"/>
                </a:solidFill>
                <a:latin typeface="Arial"/>
                <a:ea typeface="Arial"/>
                <a:cs typeface="Arial"/>
                <a:sym typeface="Arial"/>
              </a:defRPr>
            </a:lvl6pPr>
            <a:lvl7pPr marL="0" marR="0" lvl="6" indent="0" algn="r" rtl="0">
              <a:spcBef>
                <a:spcPts val="0"/>
              </a:spcBef>
              <a:buNone/>
              <a:defRPr sz="900" b="0" i="0" u="none" strike="noStrike" cap="none">
                <a:solidFill>
                  <a:srgbClr val="879AA8"/>
                </a:solidFill>
                <a:latin typeface="Arial"/>
                <a:ea typeface="Arial"/>
                <a:cs typeface="Arial"/>
                <a:sym typeface="Arial"/>
              </a:defRPr>
            </a:lvl7pPr>
            <a:lvl8pPr marL="0" marR="0" lvl="7" indent="0" algn="r" rtl="0">
              <a:spcBef>
                <a:spcPts val="0"/>
              </a:spcBef>
              <a:buNone/>
              <a:defRPr sz="900" b="0" i="0" u="none" strike="noStrike" cap="none">
                <a:solidFill>
                  <a:srgbClr val="879AA8"/>
                </a:solidFill>
                <a:latin typeface="Arial"/>
                <a:ea typeface="Arial"/>
                <a:cs typeface="Arial"/>
                <a:sym typeface="Arial"/>
              </a:defRPr>
            </a:lvl8pPr>
            <a:lvl9pPr marL="0" marR="0" lvl="8" indent="0" algn="r" rtl="0">
              <a:spcBef>
                <a:spcPts val="0"/>
              </a:spcBef>
              <a:buNone/>
              <a:defRPr sz="900" b="0" i="0" u="none" strike="noStrike" cap="none">
                <a:solidFill>
                  <a:srgbClr val="879AA8"/>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77" name="Shape 17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sz="1400">
                <a:solidFill>
                  <a:schemeClr val="dk2"/>
                </a:solidFill>
              </a:defRPr>
            </a:lvl2pPr>
            <a:lvl3pPr marL="1371600" lvl="2" indent="-317500" rtl="0">
              <a:lnSpc>
                <a:spcPct val="115000"/>
              </a:lnSpc>
              <a:spcBef>
                <a:spcPts val="1600"/>
              </a:spcBef>
              <a:spcAft>
                <a:spcPts val="0"/>
              </a:spcAft>
              <a:buClr>
                <a:schemeClr val="dk2"/>
              </a:buClr>
              <a:buSzPts val="1400"/>
              <a:buChar char="■"/>
              <a:defRPr sz="1400">
                <a:solidFill>
                  <a:schemeClr val="dk2"/>
                </a:solidFill>
              </a:defRPr>
            </a:lvl3pPr>
            <a:lvl4pPr marL="1828800" lvl="3" indent="-317500" rtl="0">
              <a:lnSpc>
                <a:spcPct val="115000"/>
              </a:lnSpc>
              <a:spcBef>
                <a:spcPts val="1600"/>
              </a:spcBef>
              <a:spcAft>
                <a:spcPts val="0"/>
              </a:spcAft>
              <a:buClr>
                <a:schemeClr val="dk2"/>
              </a:buClr>
              <a:buSzPts val="1400"/>
              <a:buChar char="●"/>
              <a:defRPr sz="1400">
                <a:solidFill>
                  <a:schemeClr val="dk2"/>
                </a:solidFill>
              </a:defRPr>
            </a:lvl4pPr>
            <a:lvl5pPr marL="2286000" lvl="4" indent="-317500" rtl="0">
              <a:lnSpc>
                <a:spcPct val="115000"/>
              </a:lnSpc>
              <a:spcBef>
                <a:spcPts val="1600"/>
              </a:spcBef>
              <a:spcAft>
                <a:spcPts val="0"/>
              </a:spcAft>
              <a:buClr>
                <a:schemeClr val="dk2"/>
              </a:buClr>
              <a:buSzPts val="1400"/>
              <a:buChar char="○"/>
              <a:defRPr sz="1400">
                <a:solidFill>
                  <a:schemeClr val="dk2"/>
                </a:solidFill>
              </a:defRPr>
            </a:lvl5pPr>
            <a:lvl6pPr marL="2743200" lvl="5" indent="-317500" rtl="0">
              <a:lnSpc>
                <a:spcPct val="115000"/>
              </a:lnSpc>
              <a:spcBef>
                <a:spcPts val="1600"/>
              </a:spcBef>
              <a:spcAft>
                <a:spcPts val="0"/>
              </a:spcAft>
              <a:buClr>
                <a:schemeClr val="dk2"/>
              </a:buClr>
              <a:buSzPts val="1400"/>
              <a:buChar char="■"/>
              <a:defRPr sz="1400">
                <a:solidFill>
                  <a:schemeClr val="dk2"/>
                </a:solidFill>
              </a:defRPr>
            </a:lvl6pPr>
            <a:lvl7pPr marL="3200400" lvl="6" indent="-317500" rtl="0">
              <a:lnSpc>
                <a:spcPct val="115000"/>
              </a:lnSpc>
              <a:spcBef>
                <a:spcPts val="1600"/>
              </a:spcBef>
              <a:spcAft>
                <a:spcPts val="0"/>
              </a:spcAft>
              <a:buClr>
                <a:schemeClr val="dk2"/>
              </a:buClr>
              <a:buSzPts val="1400"/>
              <a:buChar char="●"/>
              <a:defRPr sz="1400">
                <a:solidFill>
                  <a:schemeClr val="dk2"/>
                </a:solidFill>
              </a:defRPr>
            </a:lvl7pPr>
            <a:lvl8pPr marL="3657600" lvl="7" indent="-317500" rtl="0">
              <a:lnSpc>
                <a:spcPct val="115000"/>
              </a:lnSpc>
              <a:spcBef>
                <a:spcPts val="1600"/>
              </a:spcBef>
              <a:spcAft>
                <a:spcPts val="0"/>
              </a:spcAft>
              <a:buClr>
                <a:schemeClr val="dk2"/>
              </a:buClr>
              <a:buSzPts val="1400"/>
              <a:buChar char="○"/>
              <a:defRPr sz="1400">
                <a:solidFill>
                  <a:schemeClr val="dk2"/>
                </a:solidFill>
              </a:defRPr>
            </a:lvl8pPr>
            <a:lvl9pPr marL="4114800" lvl="8" indent="-317500" rtl="0">
              <a:lnSpc>
                <a:spcPct val="115000"/>
              </a:lnSpc>
              <a:spcBef>
                <a:spcPts val="1600"/>
              </a:spcBef>
              <a:spcAft>
                <a:spcPts val="1600"/>
              </a:spcAft>
              <a:buClr>
                <a:schemeClr val="dk2"/>
              </a:buClr>
              <a:buSzPts val="1400"/>
              <a:buChar char="■"/>
              <a:defRPr sz="1400">
                <a:solidFill>
                  <a:schemeClr val="dk2"/>
                </a:solidFill>
              </a:defRPr>
            </a:lvl9pPr>
          </a:lstStyle>
          <a:p>
            <a:endParaRPr/>
          </a:p>
        </p:txBody>
      </p:sp>
      <p:sp>
        <p:nvSpPr>
          <p:cNvPr id="178" name="Shape 17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4.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6.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hyperlink" Target="http://mobaxterm.mobatek.net/" TargetMode="External"/><Relationship Id="rId2" Type="http://schemas.openxmlformats.org/officeDocument/2006/relationships/notesSlide" Target="../notesSlides/notesSlide16.xml"/><Relationship Id="rId1" Type="http://schemas.openxmlformats.org/officeDocument/2006/relationships/slideLayout" Target="../slideLayouts/slideLayout26.xml"/><Relationship Id="rId6" Type="http://schemas.openxmlformats.org/officeDocument/2006/relationships/hyperlink" Target="http://www.bu.edu/tech/support/research/system-usage/getting-started/connect-ssh" TargetMode="External"/><Relationship Id="rId5" Type="http://schemas.openxmlformats.org/officeDocument/2006/relationships/hyperlink" Target="https://cyberduck.io" TargetMode="External"/><Relationship Id="rId4" Type="http://schemas.openxmlformats.org/officeDocument/2006/relationships/hyperlink" Target="https://www.xquartz.org/"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mobaxterm.mobatek.net/" TargetMode="External"/><Relationship Id="rId7"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6.xml"/><Relationship Id="rId6" Type="http://schemas.openxmlformats.org/officeDocument/2006/relationships/hyperlink" Target="http://www.bu.edu/tech/support/research/system-usage/getting-started/connect-ssh" TargetMode="External"/><Relationship Id="rId5" Type="http://schemas.openxmlformats.org/officeDocument/2006/relationships/hyperlink" Target="https://filezilla-project.org/" TargetMode="External"/><Relationship Id="rId4" Type="http://schemas.openxmlformats.org/officeDocument/2006/relationships/hyperlink" Target="https://www.bu.edu/tech/services/support/desktop/distribution/xwindows/" TargetMode="External"/></Relationships>
</file>

<file path=ppt/slides/_rels/slide1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www.xquartz.org/" TargetMode="External"/><Relationship Id="rId7"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6.xml"/><Relationship Id="rId6" Type="http://schemas.openxmlformats.org/officeDocument/2006/relationships/hyperlink" Target="http://www.bu.edu/tech/support/research/system-usage/getting-started/connect-ssh" TargetMode="External"/><Relationship Id="rId5" Type="http://schemas.openxmlformats.org/officeDocument/2006/relationships/hyperlink" Target="https://cyberduck.io" TargetMode="External"/><Relationship Id="rId4" Type="http://schemas.openxmlformats.org/officeDocument/2006/relationships/hyperlink" Target="https://filezilla-project.org/"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filezilla-project.org/" TargetMode="External"/><Relationship Id="rId2" Type="http://schemas.openxmlformats.org/officeDocument/2006/relationships/notesSlide" Target="../notesSlides/notesSlide19.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http://www.bu.edu/tech/support/research/system-usage/getting-started/connect-ssh"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mailto:help@scc.bu.edu" TargetMode="External"/><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mailto:help@scc.bu.edu" TargetMode="External"/><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hyperlink" Target="http://rcs.bu.edu/tutorials" TargetMode="External"/><Relationship Id="rId2" Type="http://schemas.openxmlformats.org/officeDocument/2006/relationships/notesSlide" Target="../notesSlides/notesSlide64.xml"/><Relationship Id="rId1" Type="http://schemas.openxmlformats.org/officeDocument/2006/relationships/slideLayout" Target="../slideLayouts/slideLayout3.xml"/><Relationship Id="rId5" Type="http://schemas.openxmlformats.org/officeDocument/2006/relationships/hyperlink" Target="http://www.cse.sc.edu/~okeefe/tutorials/unixtut/" TargetMode="External"/><Relationship Id="rId4" Type="http://schemas.openxmlformats.org/officeDocument/2006/relationships/hyperlink" Target="http://www.tutorialspoint.com/unix/" TargetMode="Externa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3" Type="http://schemas.openxmlformats.org/officeDocument/2006/relationships/hyperlink" Target="http://rcs.bu.edu" TargetMode="External"/><Relationship Id="rId7" Type="http://schemas.openxmlformats.org/officeDocument/2006/relationships/hyperlink" Target="mailto:cjahnke@bu.edu" TargetMode="External"/><Relationship Id="rId2" Type="http://schemas.openxmlformats.org/officeDocument/2006/relationships/notesSlide" Target="../notesSlides/notesSlide66.xml"/><Relationship Id="rId1" Type="http://schemas.openxmlformats.org/officeDocument/2006/relationships/slideLayout" Target="../slideLayouts/slideLayout26.xml"/><Relationship Id="rId6" Type="http://schemas.openxmlformats.org/officeDocument/2006/relationships/hyperlink" Target="mailto:help@scc.bu.edu" TargetMode="External"/><Relationship Id="rId5" Type="http://schemas.openxmlformats.org/officeDocument/2006/relationships/hyperlink" Target="http://rcs.bu.edu/tutorials" TargetMode="External"/><Relationship Id="rId4" Type="http://schemas.openxmlformats.org/officeDocument/2006/relationships/hyperlink" Target="http://www.bu.edu/tech/support/research/" TargetMode="External"/></Relationships>
</file>

<file path=ppt/slides/_rels/slide67.xml.rels><?xml version="1.0" encoding="UTF-8" standalone="yes"?>
<Relationships xmlns="http://schemas.openxmlformats.org/package/2006/relationships"><Relationship Id="rId3" Type="http://schemas.openxmlformats.org/officeDocument/2006/relationships/hyperlink" Target="http://rcs.bu.edu" TargetMode="External"/><Relationship Id="rId2" Type="http://schemas.openxmlformats.org/officeDocument/2006/relationships/notesSlide" Target="../notesSlides/notesSlide67.xml"/><Relationship Id="rId1" Type="http://schemas.openxmlformats.org/officeDocument/2006/relationships/slideLayout" Target="../slideLayouts/slideLayout34.xml"/><Relationship Id="rId4" Type="http://schemas.openxmlformats.org/officeDocument/2006/relationships/hyperlink" Target="http://scv.bu.edu/survey/tutorial_evaluation.html" TargetMode="Externa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ctrTitle"/>
          </p:nvPr>
        </p:nvSpPr>
        <p:spPr>
          <a:xfrm>
            <a:off x="311708" y="1125575"/>
            <a:ext cx="8520600" cy="20526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Introduction to </a:t>
            </a:r>
            <a:br>
              <a:rPr lang="en"/>
            </a:br>
            <a:r>
              <a:rPr lang="en" b="1"/>
              <a:t>Linux</a:t>
            </a:r>
            <a:endParaRPr b="1"/>
          </a:p>
        </p:txBody>
      </p:sp>
      <p:sp>
        <p:nvSpPr>
          <p:cNvPr id="225" name="Shape 225"/>
          <p:cNvSpPr txBox="1"/>
          <p:nvPr/>
        </p:nvSpPr>
        <p:spPr>
          <a:xfrm>
            <a:off x="2494975" y="4261625"/>
            <a:ext cx="4879500" cy="767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rgbClr val="595959"/>
                </a:solidFill>
              </a:rPr>
              <a:t>Augustine Abaris</a:t>
            </a:r>
            <a:endParaRPr>
              <a:solidFill>
                <a:srgbClr val="595959"/>
              </a:solidFill>
            </a:endParaRPr>
          </a:p>
          <a:p>
            <a:pPr marL="0" lvl="0" indent="0" algn="r" rtl="0">
              <a:spcBef>
                <a:spcPts val="0"/>
              </a:spcBef>
              <a:spcAft>
                <a:spcPts val="0"/>
              </a:spcAft>
              <a:buNone/>
            </a:pPr>
            <a:r>
              <a:rPr lang="en">
                <a:solidFill>
                  <a:srgbClr val="595959"/>
                </a:solidFill>
              </a:rPr>
              <a:t>Research Computing Services </a:t>
            </a:r>
            <a:endParaRPr>
              <a:solidFill>
                <a:srgbClr val="595959"/>
              </a:solidFill>
            </a:endParaRPr>
          </a:p>
          <a:p>
            <a:pPr marL="0" lvl="0" indent="0" algn="r" rtl="0">
              <a:spcBef>
                <a:spcPts val="0"/>
              </a:spcBef>
              <a:spcAft>
                <a:spcPts val="0"/>
              </a:spcAft>
              <a:buNone/>
            </a:pPr>
            <a:r>
              <a:rPr lang="en">
                <a:solidFill>
                  <a:srgbClr val="595959"/>
                </a:solidFill>
              </a:rPr>
              <a:t>Information Services &amp; Technology  </a:t>
            </a:r>
            <a:endParaRPr>
              <a:solidFill>
                <a:srgbClr val="595959"/>
              </a:solidFill>
            </a:endParaRPr>
          </a:p>
        </p:txBody>
      </p:sp>
      <p:pic>
        <p:nvPicPr>
          <p:cNvPr id="226" name="Shape 226"/>
          <p:cNvPicPr preferRelativeResize="0"/>
          <p:nvPr/>
        </p:nvPicPr>
        <p:blipFill>
          <a:blip r:embed="rId3">
            <a:alphaModFix/>
          </a:blip>
          <a:stretch>
            <a:fillRect/>
          </a:stretch>
        </p:blipFill>
        <p:spPr>
          <a:xfrm>
            <a:off x="7450675" y="4299850"/>
            <a:ext cx="1540924" cy="691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Shape 29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t>What is Linux?</a:t>
            </a:r>
            <a:endParaRPr lang="en-US" b="1" dirty="0"/>
          </a:p>
          <a:p>
            <a:pPr marL="0" lvl="0" indent="0" rtl="0">
              <a:spcBef>
                <a:spcPts val="0"/>
              </a:spcBef>
              <a:spcAft>
                <a:spcPts val="0"/>
              </a:spcAft>
              <a:buNone/>
            </a:pPr>
            <a:endParaRPr/>
          </a:p>
          <a:p>
            <a:pPr marL="0" lvl="0" indent="0" rtl="0">
              <a:spcBef>
                <a:spcPts val="0"/>
              </a:spcBef>
              <a:spcAft>
                <a:spcPts val="0"/>
              </a:spcAft>
              <a:buNone/>
            </a:pPr>
            <a:endParaRPr/>
          </a:p>
        </p:txBody>
      </p:sp>
      <p:sp>
        <p:nvSpPr>
          <p:cNvPr id="297" name="Shape 29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indent="-381000">
              <a:buSzPts val="2400"/>
            </a:pPr>
            <a:r>
              <a:rPr lang="en" sz="2400" dirty="0"/>
              <a:t>Operating System</a:t>
            </a:r>
          </a:p>
          <a:p>
            <a:pPr indent="-381000">
              <a:lnSpc>
                <a:spcPct val="114999"/>
              </a:lnSpc>
              <a:buSzPts val="2400"/>
            </a:pPr>
            <a:r>
              <a:rPr lang="en" sz="2400" dirty="0"/>
              <a:t>Originated in early-90s</a:t>
            </a:r>
          </a:p>
          <a:p>
            <a:pPr indent="-381000">
              <a:lnSpc>
                <a:spcPct val="114999"/>
              </a:lnSpc>
              <a:buSzPts val="2400"/>
            </a:pPr>
            <a:r>
              <a:rPr lang="en" sz="2400" dirty="0"/>
              <a:t>Free</a:t>
            </a:r>
          </a:p>
          <a:p>
            <a:pPr indent="-381000">
              <a:lnSpc>
                <a:spcPct val="114999"/>
              </a:lnSpc>
              <a:buSzPts val="2400"/>
            </a:pPr>
            <a:r>
              <a:rPr lang="en" sz="2400" dirty="0"/>
              <a:t>Open Source</a:t>
            </a:r>
          </a:p>
          <a:p>
            <a:pPr indent="-381000">
              <a:lnSpc>
                <a:spcPct val="114999"/>
              </a:lnSpc>
              <a:buSzPts val="2400"/>
            </a:pPr>
            <a:endParaRPr lang="en" sz="2400" dirty="0"/>
          </a:p>
          <a:p>
            <a:pPr indent="-381000">
              <a:lnSpc>
                <a:spcPct val="114999"/>
              </a:lnSpc>
              <a:buSzPts val="2400"/>
            </a:pPr>
            <a:endParaRPr lang="e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Shape 3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t>Where is Linux?</a:t>
            </a:r>
            <a:endParaRPr lang="en-US" b="1" dirty="0"/>
          </a:p>
        </p:txBody>
      </p:sp>
      <p:pic>
        <p:nvPicPr>
          <p:cNvPr id="2" name="Picture 3" descr="A screenshot of a cell phone&#10;&#10;Description generated with high confidence">
            <a:extLst>
              <a:ext uri="{FF2B5EF4-FFF2-40B4-BE49-F238E27FC236}">
                <a16:creationId xmlns:a16="http://schemas.microsoft.com/office/drawing/2014/main" id="{9002D868-073D-4A0F-9FFB-240F3AABC952}"/>
              </a:ext>
            </a:extLst>
          </p:cNvPr>
          <p:cNvPicPr>
            <a:picLocks noChangeAspect="1"/>
          </p:cNvPicPr>
          <p:nvPr/>
        </p:nvPicPr>
        <p:blipFill>
          <a:blip r:embed="rId3"/>
          <a:stretch>
            <a:fillRect/>
          </a:stretch>
        </p:blipFill>
        <p:spPr>
          <a:xfrm>
            <a:off x="588962" y="1013585"/>
            <a:ext cx="6973887" cy="414026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1" dirty="0"/>
              <a:t>Why Linux</a:t>
            </a:r>
            <a:endParaRPr b="1" dirty="0"/>
          </a:p>
        </p:txBody>
      </p:sp>
      <p:sp>
        <p:nvSpPr>
          <p:cNvPr id="350" name="Shape 3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457200" lvl="0" indent="-342900">
              <a:lnSpc>
                <a:spcPct val="150000"/>
              </a:lnSpc>
              <a:spcBef>
                <a:spcPts val="0"/>
              </a:spcBef>
              <a:spcAft>
                <a:spcPts val="0"/>
              </a:spcAft>
              <a:buSzPts val="1800"/>
              <a:buChar char="●"/>
            </a:pPr>
            <a:r>
              <a:rPr lang="en"/>
              <a:t>Free and open-source.</a:t>
            </a:r>
            <a:endParaRPr/>
          </a:p>
          <a:p>
            <a:pPr marL="457200" lvl="0" indent="-342900">
              <a:lnSpc>
                <a:spcPct val="150000"/>
              </a:lnSpc>
              <a:spcBef>
                <a:spcPts val="0"/>
              </a:spcBef>
              <a:spcAft>
                <a:spcPts val="0"/>
              </a:spcAft>
              <a:buSzPts val="1800"/>
              <a:buChar char="●"/>
            </a:pPr>
            <a:r>
              <a:rPr lang="en"/>
              <a:t>Powerful for research datacenters</a:t>
            </a:r>
            <a:endParaRPr/>
          </a:p>
          <a:p>
            <a:pPr marL="457200" lvl="0" indent="-342900">
              <a:lnSpc>
                <a:spcPct val="150000"/>
              </a:lnSpc>
              <a:spcBef>
                <a:spcPts val="0"/>
              </a:spcBef>
              <a:spcAft>
                <a:spcPts val="0"/>
              </a:spcAft>
              <a:buSzPts val="1800"/>
              <a:buChar char="●"/>
            </a:pPr>
            <a:r>
              <a:rPr lang="en"/>
              <a:t>Personal for desktops and phones</a:t>
            </a:r>
            <a:endParaRPr/>
          </a:p>
          <a:p>
            <a:pPr marL="457200" lvl="0" indent="-342900">
              <a:lnSpc>
                <a:spcPct val="150000"/>
              </a:lnSpc>
              <a:spcBef>
                <a:spcPts val="0"/>
              </a:spcBef>
              <a:spcAft>
                <a:spcPts val="0"/>
              </a:spcAft>
              <a:buSzPts val="1800"/>
              <a:buChar char="●"/>
            </a:pPr>
            <a:r>
              <a:rPr lang="en"/>
              <a:t>Universal</a:t>
            </a:r>
            <a:endParaRPr/>
          </a:p>
          <a:p>
            <a:pPr marL="457200" lvl="0" indent="-342900">
              <a:lnSpc>
                <a:spcPct val="150000"/>
              </a:lnSpc>
              <a:spcBef>
                <a:spcPts val="0"/>
              </a:spcBef>
              <a:spcAft>
                <a:spcPts val="0"/>
              </a:spcAft>
              <a:buSzPts val="1800"/>
              <a:buChar char="●"/>
            </a:pPr>
            <a:r>
              <a:rPr lang="en"/>
              <a:t>Community (and business) driven.</a:t>
            </a:r>
            <a:endParaRPr/>
          </a:p>
        </p:txBody>
      </p:sp>
      <p:sp>
        <p:nvSpPr>
          <p:cNvPr id="351" name="Shape 351"/>
          <p:cNvSpPr txBox="1">
            <a:spLocks noGrp="1"/>
          </p:cNvSpPr>
          <p:nvPr>
            <p:ph type="body" idx="1"/>
          </p:nvPr>
        </p:nvSpPr>
        <p:spPr>
          <a:xfrm>
            <a:off x="4832400" y="885125"/>
            <a:ext cx="3999900" cy="3416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2000" b="1"/>
              <a:t>The most common OS used </a:t>
            </a:r>
            <a:br>
              <a:rPr lang="en" sz="2000" b="1"/>
            </a:br>
            <a:r>
              <a:rPr lang="en" sz="2000" b="1"/>
              <a:t>by BU researchers when working on a server or computer cluster</a:t>
            </a:r>
            <a:endParaRPr sz="2000" b="1"/>
          </a:p>
        </p:txBody>
      </p:sp>
      <p:pic>
        <p:nvPicPr>
          <p:cNvPr id="352" name="Shape 352" descr="http://content.sportslogos.net/logos/30/619/full/71v3tk2fyob03vry9halsekcg.gif"/>
          <p:cNvPicPr preferRelativeResize="0"/>
          <p:nvPr/>
        </p:nvPicPr>
        <p:blipFill rotWithShape="1">
          <a:blip r:embed="rId3">
            <a:alphaModFix/>
          </a:blip>
          <a:srcRect/>
          <a:stretch/>
        </p:blipFill>
        <p:spPr>
          <a:xfrm>
            <a:off x="6940200" y="885125"/>
            <a:ext cx="1892100" cy="1717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Shape 35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a:t>Connecting</a:t>
            </a:r>
            <a:endParaRPr/>
          </a:p>
        </p:txBody>
      </p:sp>
      <p:sp>
        <p:nvSpPr>
          <p:cNvPr id="358" name="Shape 358"/>
          <p:cNvSpPr txBox="1">
            <a:spLocks noGrp="1"/>
          </p:cNvSpPr>
          <p:nvPr>
            <p:ph type="title"/>
          </p:nvPr>
        </p:nvSpPr>
        <p:spPr>
          <a:xfrm>
            <a:off x="277075" y="2642950"/>
            <a:ext cx="8520600" cy="841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2400">
                <a:solidFill>
                  <a:srgbClr val="666666"/>
                </a:solidFill>
              </a:rPr>
              <a:t>Let’s use Linux</a:t>
            </a:r>
            <a:endParaRPr sz="2400">
              <a:solidFill>
                <a:srgbClr val="666666"/>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pic>
        <p:nvPicPr>
          <p:cNvPr id="364" name="Shape 364"/>
          <p:cNvPicPr preferRelativeResize="0"/>
          <p:nvPr/>
        </p:nvPicPr>
        <p:blipFill>
          <a:blip r:embed="rId3">
            <a:alphaModFix/>
          </a:blip>
          <a:stretch>
            <a:fillRect/>
          </a:stretch>
        </p:blipFill>
        <p:spPr>
          <a:xfrm>
            <a:off x="5536387" y="1241794"/>
            <a:ext cx="2510963" cy="2510963"/>
          </a:xfrm>
          <a:prstGeom prst="rect">
            <a:avLst/>
          </a:prstGeom>
          <a:noFill/>
          <a:ln>
            <a:noFill/>
          </a:ln>
        </p:spPr>
      </p:pic>
      <p:pic>
        <p:nvPicPr>
          <p:cNvPr id="365" name="Shape 365"/>
          <p:cNvPicPr preferRelativeResize="0"/>
          <p:nvPr/>
        </p:nvPicPr>
        <p:blipFill>
          <a:blip r:embed="rId4">
            <a:alphaModFix/>
          </a:blip>
          <a:stretch>
            <a:fillRect/>
          </a:stretch>
        </p:blipFill>
        <p:spPr>
          <a:xfrm>
            <a:off x="1407702" y="2102906"/>
            <a:ext cx="1290751" cy="1290751"/>
          </a:xfrm>
          <a:prstGeom prst="rect">
            <a:avLst/>
          </a:prstGeom>
          <a:noFill/>
          <a:ln>
            <a:noFill/>
          </a:ln>
        </p:spPr>
      </p:pic>
      <p:sp>
        <p:nvSpPr>
          <p:cNvPr id="366" name="Shape 366"/>
          <p:cNvSpPr/>
          <p:nvPr/>
        </p:nvSpPr>
        <p:spPr>
          <a:xfrm>
            <a:off x="3114230" y="2539894"/>
            <a:ext cx="2176200" cy="227700"/>
          </a:xfrm>
          <a:prstGeom prst="rightArrow">
            <a:avLst>
              <a:gd name="adj1" fmla="val 50000"/>
              <a:gd name="adj2" fmla="val 50000"/>
            </a:avLst>
          </a:prstGeom>
          <a:solidFill>
            <a:srgbClr val="D97A20"/>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lvl="0" indent="0">
              <a:spcBef>
                <a:spcPts val="0"/>
              </a:spcBef>
              <a:spcAft>
                <a:spcPts val="0"/>
              </a:spcAft>
              <a:buNone/>
            </a:pPr>
            <a:endParaRPr/>
          </a:p>
        </p:txBody>
      </p:sp>
      <p:sp>
        <p:nvSpPr>
          <p:cNvPr id="367" name="Shape 367"/>
          <p:cNvSpPr txBox="1"/>
          <p:nvPr/>
        </p:nvSpPr>
        <p:spPr>
          <a:xfrm>
            <a:off x="1420514" y="3222656"/>
            <a:ext cx="1256700" cy="264000"/>
          </a:xfrm>
          <a:prstGeom prst="rect">
            <a:avLst/>
          </a:prstGeom>
          <a:noFill/>
          <a:ln>
            <a:noFill/>
          </a:ln>
        </p:spPr>
        <p:txBody>
          <a:bodyPr spcFirstLastPara="1" wrap="square" lIns="68575" tIns="68575" rIns="68575" bIns="68575" anchor="t" anchorCtr="0">
            <a:noAutofit/>
          </a:bodyPr>
          <a:lstStyle/>
          <a:p>
            <a:pPr marL="0" lvl="0" indent="0" algn="ctr" rtl="0">
              <a:spcBef>
                <a:spcPts val="0"/>
              </a:spcBef>
              <a:spcAft>
                <a:spcPts val="0"/>
              </a:spcAft>
              <a:buNone/>
            </a:pPr>
            <a:r>
              <a:rPr lang="en" sz="1100"/>
              <a:t>Local System</a:t>
            </a:r>
            <a:endParaRPr sz="1100"/>
          </a:p>
        </p:txBody>
      </p:sp>
      <p:sp>
        <p:nvSpPr>
          <p:cNvPr id="368" name="Shape 368"/>
          <p:cNvSpPr txBox="1"/>
          <p:nvPr/>
        </p:nvSpPr>
        <p:spPr>
          <a:xfrm>
            <a:off x="6163830" y="3752756"/>
            <a:ext cx="1256700" cy="264000"/>
          </a:xfrm>
          <a:prstGeom prst="rect">
            <a:avLst/>
          </a:prstGeom>
          <a:noFill/>
          <a:ln>
            <a:noFill/>
          </a:ln>
        </p:spPr>
        <p:txBody>
          <a:bodyPr spcFirstLastPara="1" wrap="square" lIns="68575" tIns="68575" rIns="68575" bIns="68575" anchor="t" anchorCtr="0">
            <a:noAutofit/>
          </a:bodyPr>
          <a:lstStyle/>
          <a:p>
            <a:pPr marL="0" lvl="0" indent="0" algn="ctr" rtl="0">
              <a:spcBef>
                <a:spcPts val="0"/>
              </a:spcBef>
              <a:spcAft>
                <a:spcPts val="0"/>
              </a:spcAft>
              <a:buNone/>
            </a:pPr>
            <a:r>
              <a:rPr lang="en" sz="1100"/>
              <a:t>Remote Server</a:t>
            </a:r>
            <a:endParaRPr sz="11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Shape 37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Connection Protocols and Software</a:t>
            </a:r>
            <a:endParaRPr/>
          </a:p>
        </p:txBody>
      </p:sp>
      <p:sp>
        <p:nvSpPr>
          <p:cNvPr id="375" name="Shape 375"/>
          <p:cNvSpPr txBox="1">
            <a:spLocks noGrp="1"/>
          </p:cNvSpPr>
          <p:nvPr>
            <p:ph type="body" idx="1"/>
          </p:nvPr>
        </p:nvSpPr>
        <p:spPr>
          <a:xfrm>
            <a:off x="311707" y="1152469"/>
            <a:ext cx="27333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Remote Connections:</a:t>
            </a:r>
            <a:br>
              <a:rPr lang="en"/>
            </a:br>
            <a:r>
              <a:rPr lang="en" sz="1500" b="1"/>
              <a:t>S</a:t>
            </a:r>
            <a:r>
              <a:rPr lang="en" sz="1500"/>
              <a:t>ecure </a:t>
            </a:r>
            <a:r>
              <a:rPr lang="en" sz="1500" b="1"/>
              <a:t>SH</a:t>
            </a:r>
            <a:r>
              <a:rPr lang="en" sz="1500"/>
              <a:t>ell </a:t>
            </a:r>
            <a:br>
              <a:rPr lang="en" sz="1500"/>
            </a:br>
            <a:r>
              <a:rPr lang="en" sz="1500"/>
              <a:t>(</a:t>
            </a:r>
            <a:r>
              <a:rPr lang="en" sz="1500">
                <a:latin typeface="Courier New"/>
                <a:ea typeface="Courier New"/>
                <a:cs typeface="Courier New"/>
                <a:sym typeface="Courier New"/>
              </a:rPr>
              <a:t>SSH</a:t>
            </a:r>
            <a:r>
              <a:rPr lang="en" sz="1500"/>
              <a:t>) </a:t>
            </a:r>
            <a:endParaRPr sz="1500"/>
          </a:p>
          <a:p>
            <a:pPr marL="0" lvl="0" indent="0" algn="ctr" rtl="0">
              <a:spcBef>
                <a:spcPts val="1600"/>
              </a:spcBef>
              <a:spcAft>
                <a:spcPts val="0"/>
              </a:spcAft>
              <a:buNone/>
            </a:pPr>
            <a:endParaRPr>
              <a:solidFill>
                <a:srgbClr val="D97A20"/>
              </a:solidFill>
            </a:endParaRPr>
          </a:p>
          <a:p>
            <a:pPr marL="0" lvl="0" indent="0" algn="ctr" rtl="0">
              <a:spcBef>
                <a:spcPts val="1600"/>
              </a:spcBef>
              <a:spcAft>
                <a:spcPts val="0"/>
              </a:spcAft>
              <a:buNone/>
            </a:pPr>
            <a:endParaRPr>
              <a:solidFill>
                <a:srgbClr val="D97A20"/>
              </a:solidFill>
            </a:endParaRPr>
          </a:p>
          <a:p>
            <a:pPr marL="0" lvl="0" indent="0" algn="ctr" rtl="0">
              <a:spcBef>
                <a:spcPts val="1600"/>
              </a:spcBef>
              <a:spcAft>
                <a:spcPts val="1600"/>
              </a:spcAft>
              <a:buNone/>
            </a:pPr>
            <a:endParaRPr>
              <a:solidFill>
                <a:srgbClr val="D97A20"/>
              </a:solidFill>
            </a:endParaRPr>
          </a:p>
        </p:txBody>
      </p:sp>
      <p:sp>
        <p:nvSpPr>
          <p:cNvPr id="376" name="Shape 376"/>
          <p:cNvSpPr txBox="1">
            <a:spLocks noGrp="1"/>
          </p:cNvSpPr>
          <p:nvPr>
            <p:ph type="body" idx="1"/>
          </p:nvPr>
        </p:nvSpPr>
        <p:spPr>
          <a:xfrm>
            <a:off x="3308906" y="1152469"/>
            <a:ext cx="27333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Remote Graphics:</a:t>
            </a:r>
            <a:br>
              <a:rPr lang="en"/>
            </a:br>
            <a:r>
              <a:rPr lang="en" sz="1500" b="1"/>
              <a:t>X</a:t>
            </a:r>
            <a:r>
              <a:rPr lang="en" sz="1500"/>
              <a:t>-Windowing </a:t>
            </a:r>
            <a:br>
              <a:rPr lang="en" sz="1500"/>
            </a:br>
            <a:r>
              <a:rPr lang="en" sz="1500"/>
              <a:t>(</a:t>
            </a:r>
            <a:r>
              <a:rPr lang="en" sz="1500">
                <a:latin typeface="Courier New"/>
                <a:ea typeface="Courier New"/>
                <a:cs typeface="Courier New"/>
                <a:sym typeface="Courier New"/>
              </a:rPr>
              <a:t>X</a:t>
            </a:r>
            <a:r>
              <a:rPr lang="en" sz="1500"/>
              <a:t>, </a:t>
            </a:r>
            <a:r>
              <a:rPr lang="en" sz="1500">
                <a:latin typeface="Courier New"/>
                <a:ea typeface="Courier New"/>
                <a:cs typeface="Courier New"/>
                <a:sym typeface="Courier New"/>
              </a:rPr>
              <a:t>X-Win</a:t>
            </a:r>
            <a:r>
              <a:rPr lang="en" sz="1500"/>
              <a:t>)</a:t>
            </a:r>
            <a:endParaRPr sz="1500">
              <a:solidFill>
                <a:srgbClr val="D97A20"/>
              </a:solidFill>
            </a:endParaRPr>
          </a:p>
        </p:txBody>
      </p:sp>
      <p:sp>
        <p:nvSpPr>
          <p:cNvPr id="377" name="Shape 377"/>
          <p:cNvSpPr txBox="1">
            <a:spLocks noGrp="1"/>
          </p:cNvSpPr>
          <p:nvPr>
            <p:ph type="body" idx="1"/>
          </p:nvPr>
        </p:nvSpPr>
        <p:spPr>
          <a:xfrm>
            <a:off x="6198040" y="1152459"/>
            <a:ext cx="27333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Data Transfer:</a:t>
            </a:r>
            <a:br>
              <a:rPr lang="en"/>
            </a:br>
            <a:r>
              <a:rPr lang="en" sz="1500" b="1"/>
              <a:t>S</a:t>
            </a:r>
            <a:r>
              <a:rPr lang="en" sz="1500"/>
              <a:t>ecure </a:t>
            </a:r>
            <a:r>
              <a:rPr lang="en" sz="1500" b="1"/>
              <a:t>F</a:t>
            </a:r>
            <a:r>
              <a:rPr lang="en" sz="1500"/>
              <a:t>ile </a:t>
            </a:r>
            <a:r>
              <a:rPr lang="en" sz="1500" b="1"/>
              <a:t>T</a:t>
            </a:r>
            <a:r>
              <a:rPr lang="en" sz="1500"/>
              <a:t>ransfer </a:t>
            </a:r>
            <a:r>
              <a:rPr lang="en" sz="1500" b="1"/>
              <a:t>P</a:t>
            </a:r>
            <a:r>
              <a:rPr lang="en" sz="1500"/>
              <a:t>rotocol (</a:t>
            </a:r>
            <a:r>
              <a:rPr lang="en" sz="1500">
                <a:latin typeface="Courier New"/>
                <a:ea typeface="Courier New"/>
                <a:cs typeface="Courier New"/>
                <a:sym typeface="Courier New"/>
              </a:rPr>
              <a:t>SFTP</a:t>
            </a:r>
            <a:r>
              <a:rPr lang="en" sz="1500"/>
              <a:t>)</a:t>
            </a:r>
            <a:endParaRPr sz="1500">
              <a:solidFill>
                <a:srgbClr val="D97A20"/>
              </a:solidFill>
            </a:endParaRPr>
          </a:p>
          <a:p>
            <a:pPr marL="0" lvl="0" indent="0" algn="ctr" rtl="0">
              <a:spcBef>
                <a:spcPts val="1600"/>
              </a:spcBef>
              <a:spcAft>
                <a:spcPts val="1600"/>
              </a:spcAft>
              <a:buNone/>
            </a:pPr>
            <a:endParaRPr>
              <a:solidFill>
                <a:srgbClr val="D97A20"/>
              </a:solidFill>
            </a:endParaRPr>
          </a:p>
        </p:txBody>
      </p:sp>
      <p:sp>
        <p:nvSpPr>
          <p:cNvPr id="378" name="Shape 378"/>
          <p:cNvSpPr txBox="1"/>
          <p:nvPr/>
        </p:nvSpPr>
        <p:spPr>
          <a:xfrm>
            <a:off x="3942670" y="4806675"/>
            <a:ext cx="5201400" cy="330000"/>
          </a:xfrm>
          <a:prstGeom prst="rect">
            <a:avLst/>
          </a:prstGeom>
          <a:noFill/>
          <a:ln>
            <a:noFill/>
          </a:ln>
        </p:spPr>
        <p:txBody>
          <a:bodyPr spcFirstLastPara="1" wrap="square" lIns="68575" tIns="68575" rIns="68575" bIns="68575" anchor="t" anchorCtr="0">
            <a:noAutofit/>
          </a:bodyPr>
          <a:lstStyle/>
          <a:p>
            <a:pPr marL="0" lvl="0" indent="0" algn="r" rtl="0">
              <a:lnSpc>
                <a:spcPct val="115000"/>
              </a:lnSpc>
              <a:spcBef>
                <a:spcPts val="0"/>
              </a:spcBef>
              <a:spcAft>
                <a:spcPts val="0"/>
              </a:spcAft>
              <a:buClr>
                <a:schemeClr val="dk1"/>
              </a:buClr>
              <a:buSzPts val="800"/>
              <a:buFont typeface="Arial"/>
              <a:buNone/>
            </a:pPr>
            <a:r>
              <a:rPr lang="en" sz="1500">
                <a:solidFill>
                  <a:srgbClr val="D97A20"/>
                </a:solidFill>
              </a:rPr>
              <a:t> Other protocols too, but let’s start with these.</a:t>
            </a:r>
            <a:endParaRPr sz="1500">
              <a:solidFill>
                <a:srgbClr val="D97A20"/>
              </a:solidFill>
            </a:endParaRPr>
          </a:p>
          <a:p>
            <a:pPr marL="0" lvl="0" indent="0" algn="r" rtl="0">
              <a:spcBef>
                <a:spcPts val="1600"/>
              </a:spcBef>
              <a:spcAft>
                <a:spcPts val="0"/>
              </a:spcAft>
              <a:buNone/>
            </a:pPr>
            <a:endParaRPr sz="1500"/>
          </a:p>
        </p:txBody>
      </p:sp>
      <p:pic>
        <p:nvPicPr>
          <p:cNvPr id="379" name="Shape 379"/>
          <p:cNvPicPr preferRelativeResize="0"/>
          <p:nvPr/>
        </p:nvPicPr>
        <p:blipFill>
          <a:blip r:embed="rId3">
            <a:alphaModFix/>
          </a:blip>
          <a:stretch>
            <a:fillRect/>
          </a:stretch>
        </p:blipFill>
        <p:spPr>
          <a:xfrm>
            <a:off x="6247627" y="2240794"/>
            <a:ext cx="2633474" cy="2099475"/>
          </a:xfrm>
          <a:prstGeom prst="rect">
            <a:avLst/>
          </a:prstGeom>
          <a:noFill/>
          <a:ln w="9525" cap="flat" cmpd="sng">
            <a:solidFill>
              <a:srgbClr val="000000"/>
            </a:solidFill>
            <a:prstDash val="solid"/>
            <a:round/>
            <a:headEnd type="none" w="sm" len="sm"/>
            <a:tailEnd type="none" w="sm" len="sm"/>
          </a:ln>
        </p:spPr>
      </p:pic>
      <p:pic>
        <p:nvPicPr>
          <p:cNvPr id="380" name="Shape 380" descr="ssh.png"/>
          <p:cNvPicPr preferRelativeResize="0"/>
          <p:nvPr/>
        </p:nvPicPr>
        <p:blipFill>
          <a:blip r:embed="rId4">
            <a:alphaModFix/>
          </a:blip>
          <a:stretch>
            <a:fillRect/>
          </a:stretch>
        </p:blipFill>
        <p:spPr>
          <a:xfrm>
            <a:off x="202421" y="2240794"/>
            <a:ext cx="2841883" cy="1943715"/>
          </a:xfrm>
          <a:prstGeom prst="rect">
            <a:avLst/>
          </a:prstGeom>
          <a:noFill/>
          <a:ln w="9525" cap="flat" cmpd="sng">
            <a:solidFill>
              <a:schemeClr val="dk2"/>
            </a:solidFill>
            <a:prstDash val="solid"/>
            <a:round/>
            <a:headEnd type="none" w="sm" len="sm"/>
            <a:tailEnd type="none" w="sm" len="sm"/>
          </a:ln>
        </p:spPr>
      </p:pic>
      <p:pic>
        <p:nvPicPr>
          <p:cNvPr id="381" name="Shape 381"/>
          <p:cNvPicPr preferRelativeResize="0"/>
          <p:nvPr/>
        </p:nvPicPr>
        <p:blipFill>
          <a:blip r:embed="rId5">
            <a:alphaModFix/>
          </a:blip>
          <a:stretch>
            <a:fillRect/>
          </a:stretch>
        </p:blipFill>
        <p:spPr>
          <a:xfrm>
            <a:off x="3415554" y="2240794"/>
            <a:ext cx="2519390" cy="209947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Shape 38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Connecting from Different Platforms</a:t>
            </a:r>
            <a:endParaRPr/>
          </a:p>
        </p:txBody>
      </p:sp>
      <p:sp>
        <p:nvSpPr>
          <p:cNvPr id="388" name="Shape 38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 </a:t>
            </a:r>
            <a:endParaRPr/>
          </a:p>
          <a:p>
            <a:pPr marL="0" lvl="0" indent="0" rtl="0">
              <a:spcBef>
                <a:spcPts val="1600"/>
              </a:spcBef>
              <a:spcAft>
                <a:spcPts val="1600"/>
              </a:spcAft>
              <a:buNone/>
            </a:pPr>
            <a:endParaRPr/>
          </a:p>
        </p:txBody>
      </p:sp>
      <p:graphicFrame>
        <p:nvGraphicFramePr>
          <p:cNvPr id="389" name="Shape 389"/>
          <p:cNvGraphicFramePr/>
          <p:nvPr/>
        </p:nvGraphicFramePr>
        <p:xfrm>
          <a:off x="315738" y="1427634"/>
          <a:ext cx="3000000" cy="3000000"/>
        </p:xfrm>
        <a:graphic>
          <a:graphicData uri="http://schemas.openxmlformats.org/drawingml/2006/table">
            <a:tbl>
              <a:tblPr>
                <a:noFill/>
                <a:tableStyleId>{AFADB5A9-887A-4470-9199-8280112C72D2}</a:tableStyleId>
              </a:tblPr>
              <a:tblGrid>
                <a:gridCol w="957900">
                  <a:extLst>
                    <a:ext uri="{9D8B030D-6E8A-4147-A177-3AD203B41FA5}">
                      <a16:colId xmlns:a16="http://schemas.microsoft.com/office/drawing/2014/main" val="20000"/>
                    </a:ext>
                  </a:extLst>
                </a:gridCol>
                <a:gridCol w="2147825">
                  <a:extLst>
                    <a:ext uri="{9D8B030D-6E8A-4147-A177-3AD203B41FA5}">
                      <a16:colId xmlns:a16="http://schemas.microsoft.com/office/drawing/2014/main" val="20001"/>
                    </a:ext>
                  </a:extLst>
                </a:gridCol>
                <a:gridCol w="3278650">
                  <a:extLst>
                    <a:ext uri="{9D8B030D-6E8A-4147-A177-3AD203B41FA5}">
                      <a16:colId xmlns:a16="http://schemas.microsoft.com/office/drawing/2014/main" val="20002"/>
                    </a:ext>
                  </a:extLst>
                </a:gridCol>
                <a:gridCol w="2128125">
                  <a:extLst>
                    <a:ext uri="{9D8B030D-6E8A-4147-A177-3AD203B41FA5}">
                      <a16:colId xmlns:a16="http://schemas.microsoft.com/office/drawing/2014/main" val="20003"/>
                    </a:ext>
                  </a:extLst>
                </a:gridCol>
              </a:tblGrid>
              <a:tr h="435050">
                <a:tc>
                  <a:txBody>
                    <a:bodyPr/>
                    <a:lstStyle/>
                    <a:p>
                      <a:pPr marL="0" lvl="0" indent="0" algn="ctr" rtl="0">
                        <a:spcBef>
                          <a:spcPts val="0"/>
                        </a:spcBef>
                        <a:spcAft>
                          <a:spcPts val="0"/>
                        </a:spcAft>
                        <a:buNone/>
                      </a:pPr>
                      <a:endParaRPr sz="1800"/>
                    </a:p>
                  </a:txBody>
                  <a:tcPr marL="21425" marR="21425" marT="14300" marB="14300" anchor="b">
                    <a:lnR w="9525" cap="flat" cmpd="sng">
                      <a:solidFill>
                        <a:srgbClr val="9E9E9E">
                          <a:alpha val="0"/>
                        </a:srgbClr>
                      </a:solidFill>
                      <a:prstDash val="solid"/>
                      <a:round/>
                      <a:headEnd type="none" w="sm" len="sm"/>
                      <a:tailEnd type="none" w="sm" len="sm"/>
                    </a:lnR>
                    <a:solidFill>
                      <a:srgbClr val="9FC5E8"/>
                    </a:solidFill>
                  </a:tcPr>
                </a:tc>
                <a:tc>
                  <a:txBody>
                    <a:bodyPr/>
                    <a:lstStyle/>
                    <a:p>
                      <a:pPr marL="0" lvl="0" indent="0" algn="ctr" rtl="0">
                        <a:lnSpc>
                          <a:spcPct val="115000"/>
                        </a:lnSpc>
                        <a:spcBef>
                          <a:spcPts val="0"/>
                        </a:spcBef>
                        <a:spcAft>
                          <a:spcPts val="0"/>
                        </a:spcAft>
                        <a:buNone/>
                      </a:pPr>
                      <a:r>
                        <a:rPr lang="en" sz="1800" b="1"/>
                        <a:t>SSH</a:t>
                      </a:r>
                      <a:endParaRPr sz="1800" b="1"/>
                    </a:p>
                  </a:txBody>
                  <a:tcPr marL="21425" marR="21425" marT="14300" marB="14300" anchor="b">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solidFill>
                      <a:srgbClr val="9FC5E8"/>
                    </a:solidFill>
                  </a:tcPr>
                </a:tc>
                <a:tc>
                  <a:txBody>
                    <a:bodyPr/>
                    <a:lstStyle/>
                    <a:p>
                      <a:pPr marL="0" lvl="0" indent="0" algn="ctr" rtl="0">
                        <a:lnSpc>
                          <a:spcPct val="115000"/>
                        </a:lnSpc>
                        <a:spcBef>
                          <a:spcPts val="0"/>
                        </a:spcBef>
                        <a:spcAft>
                          <a:spcPts val="0"/>
                        </a:spcAft>
                        <a:buNone/>
                      </a:pPr>
                      <a:r>
                        <a:rPr lang="en" sz="1800" b="1"/>
                        <a:t>X-Win</a:t>
                      </a:r>
                      <a:endParaRPr sz="1800" b="1"/>
                    </a:p>
                  </a:txBody>
                  <a:tcPr marL="21425" marR="21425" marT="14300" marB="14300" anchor="b">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solidFill>
                      <a:srgbClr val="9FC5E8"/>
                    </a:solidFill>
                  </a:tcPr>
                </a:tc>
                <a:tc>
                  <a:txBody>
                    <a:bodyPr/>
                    <a:lstStyle/>
                    <a:p>
                      <a:pPr marL="0" lvl="0" indent="0" algn="ctr" rtl="0">
                        <a:lnSpc>
                          <a:spcPct val="115000"/>
                        </a:lnSpc>
                        <a:spcBef>
                          <a:spcPts val="0"/>
                        </a:spcBef>
                        <a:spcAft>
                          <a:spcPts val="0"/>
                        </a:spcAft>
                        <a:buNone/>
                      </a:pPr>
                      <a:r>
                        <a:rPr lang="en" sz="1800" b="1"/>
                        <a:t>SFTP</a:t>
                      </a:r>
                      <a:endParaRPr sz="1800" b="1"/>
                    </a:p>
                  </a:txBody>
                  <a:tcPr marL="21425" marR="21425" marT="14300" marB="14300" anchor="b">
                    <a:lnL w="9525" cap="flat" cmpd="sng">
                      <a:solidFill>
                        <a:srgbClr val="9E9E9E">
                          <a:alpha val="0"/>
                        </a:srgbClr>
                      </a:solidFill>
                      <a:prstDash val="solid"/>
                      <a:round/>
                      <a:headEnd type="none" w="sm" len="sm"/>
                      <a:tailEnd type="none" w="sm" len="sm"/>
                    </a:lnL>
                    <a:solidFill>
                      <a:srgbClr val="9FC5E8"/>
                    </a:solidFill>
                  </a:tcPr>
                </a:tc>
                <a:extLst>
                  <a:ext uri="{0D108BD9-81ED-4DB2-BD59-A6C34878D82A}">
                    <a16:rowId xmlns:a16="http://schemas.microsoft.com/office/drawing/2014/main" val="10000"/>
                  </a:ext>
                </a:extLst>
              </a:tr>
              <a:tr h="767575">
                <a:tc>
                  <a:txBody>
                    <a:bodyPr/>
                    <a:lstStyle/>
                    <a:p>
                      <a:pPr marL="0" lvl="0" indent="0" algn="r" rtl="0">
                        <a:lnSpc>
                          <a:spcPct val="115000"/>
                        </a:lnSpc>
                        <a:spcBef>
                          <a:spcPts val="0"/>
                        </a:spcBef>
                        <a:spcAft>
                          <a:spcPts val="0"/>
                        </a:spcAft>
                        <a:buNone/>
                      </a:pPr>
                      <a:r>
                        <a:rPr lang="en" sz="1400" b="1"/>
                        <a:t>Microsoft Windows</a:t>
                      </a:r>
                      <a:endParaRPr sz="1400" b="1"/>
                    </a:p>
                  </a:txBody>
                  <a:tcPr marL="21425" marR="21425" marT="14300" marB="14300" anchor="ctr">
                    <a:lnR w="9525" cap="flat" cmpd="sng">
                      <a:solidFill>
                        <a:srgbClr val="9E9E9E">
                          <a:alpha val="0"/>
                        </a:srgbClr>
                      </a:solidFill>
                      <a:prstDash val="solid"/>
                      <a:round/>
                      <a:headEnd type="none" w="sm" len="sm"/>
                      <a:tailEnd type="none" w="sm" len="sm"/>
                    </a:lnR>
                  </a:tcPr>
                </a:tc>
                <a:tc>
                  <a:txBody>
                    <a:bodyPr/>
                    <a:lstStyle/>
                    <a:p>
                      <a:pPr marL="0" lvl="0" indent="0" algn="ctr" rtl="0">
                        <a:lnSpc>
                          <a:spcPct val="115000"/>
                        </a:lnSpc>
                        <a:spcBef>
                          <a:spcPts val="0"/>
                        </a:spcBef>
                        <a:spcAft>
                          <a:spcPts val="0"/>
                        </a:spcAft>
                        <a:buNone/>
                      </a:pPr>
                      <a:endParaRPr sz="1400" u="sng">
                        <a:solidFill>
                          <a:schemeClr val="hlink"/>
                        </a:solidFill>
                        <a:hlinkClick r:id="rId3"/>
                      </a:endParaRPr>
                    </a:p>
                  </a:txBody>
                  <a:tcPr marL="21425" marR="21425" marT="14300" marB="1430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tcPr>
                </a:tc>
                <a:tc>
                  <a:txBody>
                    <a:bodyPr/>
                    <a:lstStyle/>
                    <a:p>
                      <a:pPr marL="0" lvl="0" indent="0" algn="ctr" rtl="0">
                        <a:lnSpc>
                          <a:spcPct val="115000"/>
                        </a:lnSpc>
                        <a:spcBef>
                          <a:spcPts val="0"/>
                        </a:spcBef>
                        <a:spcAft>
                          <a:spcPts val="0"/>
                        </a:spcAft>
                        <a:buClr>
                          <a:schemeClr val="dk1"/>
                        </a:buClr>
                        <a:buSzPts val="800"/>
                        <a:buFont typeface="Arial"/>
                        <a:buNone/>
                      </a:pPr>
                      <a:r>
                        <a:rPr lang="en" sz="1400" b="1">
                          <a:solidFill>
                            <a:schemeClr val="dk2"/>
                          </a:solidFill>
                        </a:rPr>
                        <a:t>MobaXterm</a:t>
                      </a:r>
                      <a:endParaRPr sz="1400" b="1">
                        <a:solidFill>
                          <a:schemeClr val="dk2"/>
                        </a:solidFill>
                      </a:endParaRPr>
                    </a:p>
                    <a:p>
                      <a:pPr marL="0" lvl="0" indent="0" algn="ctr" rtl="0">
                        <a:lnSpc>
                          <a:spcPct val="115000"/>
                        </a:lnSpc>
                        <a:spcBef>
                          <a:spcPts val="0"/>
                        </a:spcBef>
                        <a:spcAft>
                          <a:spcPts val="0"/>
                        </a:spcAft>
                        <a:buClr>
                          <a:schemeClr val="dk1"/>
                        </a:buClr>
                        <a:buSzPts val="800"/>
                        <a:buFont typeface="Arial"/>
                        <a:buNone/>
                      </a:pPr>
                      <a:r>
                        <a:rPr lang="en" sz="1400" u="sng">
                          <a:solidFill>
                            <a:schemeClr val="accent5"/>
                          </a:solidFill>
                          <a:hlinkClick r:id="rId3"/>
                        </a:rPr>
                        <a:t>https://mobaxterm.mobatek.net</a:t>
                      </a:r>
                      <a:endParaRPr sz="1400"/>
                    </a:p>
                  </a:txBody>
                  <a:tcPr marL="21425" marR="21425" marT="14300" marB="1430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tcPr>
                </a:tc>
                <a:tc>
                  <a:txBody>
                    <a:bodyPr/>
                    <a:lstStyle/>
                    <a:p>
                      <a:pPr marL="0" lvl="0" indent="0" rtl="0">
                        <a:spcBef>
                          <a:spcPts val="0"/>
                        </a:spcBef>
                        <a:spcAft>
                          <a:spcPts val="0"/>
                        </a:spcAft>
                        <a:buNone/>
                      </a:pPr>
                      <a:endParaRPr sz="1400">
                        <a:uFill>
                          <a:noFill/>
                        </a:uFill>
                        <a:hlinkClick r:id="rId3"/>
                      </a:endParaRPr>
                    </a:p>
                  </a:txBody>
                  <a:tcPr marL="21425" marR="21425" marT="14300" marB="14300" anchor="ctr">
                    <a:lnL w="9525" cap="flat" cmpd="sng">
                      <a:solidFill>
                        <a:srgbClr val="9E9E9E">
                          <a:alpha val="0"/>
                        </a:srgbClr>
                      </a:solidFill>
                      <a:prstDash val="solid"/>
                      <a:round/>
                      <a:headEnd type="none" w="sm" len="sm"/>
                      <a:tailEnd type="none" w="sm" len="sm"/>
                    </a:lnL>
                  </a:tcPr>
                </a:tc>
                <a:extLst>
                  <a:ext uri="{0D108BD9-81ED-4DB2-BD59-A6C34878D82A}">
                    <a16:rowId xmlns:a16="http://schemas.microsoft.com/office/drawing/2014/main" val="10001"/>
                  </a:ext>
                </a:extLst>
              </a:tr>
              <a:tr h="801500">
                <a:tc>
                  <a:txBody>
                    <a:bodyPr/>
                    <a:lstStyle/>
                    <a:p>
                      <a:pPr marL="0" lvl="0" indent="0" algn="r" rtl="0">
                        <a:lnSpc>
                          <a:spcPct val="115000"/>
                        </a:lnSpc>
                        <a:spcBef>
                          <a:spcPts val="0"/>
                        </a:spcBef>
                        <a:spcAft>
                          <a:spcPts val="0"/>
                        </a:spcAft>
                        <a:buNone/>
                      </a:pPr>
                      <a:r>
                        <a:rPr lang="en" sz="1400" b="1"/>
                        <a:t>Apple </a:t>
                      </a:r>
                      <a:br>
                        <a:rPr lang="en" sz="1400" b="1"/>
                      </a:br>
                      <a:r>
                        <a:rPr lang="en" b="1"/>
                        <a:t>macOS</a:t>
                      </a:r>
                      <a:endParaRPr sz="1400" b="1"/>
                    </a:p>
                  </a:txBody>
                  <a:tcPr marL="21425" marR="21425" marT="14300" marB="14300" anchor="ctr">
                    <a:lnR w="9525" cap="flat" cmpd="sng">
                      <a:solidFill>
                        <a:srgbClr val="9E9E9E">
                          <a:alpha val="0"/>
                        </a:srgbClr>
                      </a:solidFill>
                      <a:prstDash val="solid"/>
                      <a:round/>
                      <a:headEnd type="none" w="sm" len="sm"/>
                      <a:tailEnd type="none" w="sm" len="sm"/>
                    </a:lnR>
                  </a:tcPr>
                </a:tc>
                <a:tc>
                  <a:txBody>
                    <a:bodyPr/>
                    <a:lstStyle/>
                    <a:p>
                      <a:pPr marL="0" lvl="0" indent="0" algn="ctr" rtl="0">
                        <a:lnSpc>
                          <a:spcPct val="115000"/>
                        </a:lnSpc>
                        <a:spcBef>
                          <a:spcPts val="0"/>
                        </a:spcBef>
                        <a:spcAft>
                          <a:spcPts val="0"/>
                        </a:spcAft>
                        <a:buNone/>
                      </a:pPr>
                      <a:r>
                        <a:rPr lang="en" sz="1400" b="1">
                          <a:solidFill>
                            <a:schemeClr val="dk2"/>
                          </a:solidFill>
                        </a:rPr>
                        <a:t>Terminal</a:t>
                      </a:r>
                      <a:endParaRPr sz="1400" b="1">
                        <a:solidFill>
                          <a:schemeClr val="dk2"/>
                        </a:solidFill>
                      </a:endParaRPr>
                    </a:p>
                    <a:p>
                      <a:pPr marL="0" lvl="0" indent="0" algn="ctr" rtl="0">
                        <a:lnSpc>
                          <a:spcPct val="115000"/>
                        </a:lnSpc>
                        <a:spcBef>
                          <a:spcPts val="0"/>
                        </a:spcBef>
                        <a:spcAft>
                          <a:spcPts val="0"/>
                        </a:spcAft>
                        <a:buNone/>
                      </a:pPr>
                      <a:r>
                        <a:rPr lang="en" sz="1400">
                          <a:solidFill>
                            <a:schemeClr val="dk2"/>
                          </a:solidFill>
                        </a:rPr>
                        <a:t>(Built in)</a:t>
                      </a:r>
                      <a:endParaRPr sz="1400">
                        <a:solidFill>
                          <a:schemeClr val="dk2"/>
                        </a:solidFill>
                      </a:endParaRPr>
                    </a:p>
                  </a:txBody>
                  <a:tcPr marL="21425" marR="21425" marT="14300" marB="1430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tcPr>
                </a:tc>
                <a:tc>
                  <a:txBody>
                    <a:bodyPr/>
                    <a:lstStyle/>
                    <a:p>
                      <a:pPr marL="0" lvl="0" indent="0" algn="ctr" rtl="0">
                        <a:lnSpc>
                          <a:spcPct val="115000"/>
                        </a:lnSpc>
                        <a:spcBef>
                          <a:spcPts val="0"/>
                        </a:spcBef>
                        <a:spcAft>
                          <a:spcPts val="0"/>
                        </a:spcAft>
                        <a:buNone/>
                      </a:pPr>
                      <a:r>
                        <a:rPr lang="en" sz="1400" b="1">
                          <a:solidFill>
                            <a:schemeClr val="dk2"/>
                          </a:solidFill>
                        </a:rPr>
                        <a:t>XQuartz</a:t>
                      </a:r>
                      <a:endParaRPr sz="1400" b="1">
                        <a:solidFill>
                          <a:schemeClr val="dk2"/>
                        </a:solidFill>
                      </a:endParaRPr>
                    </a:p>
                    <a:p>
                      <a:pPr marL="0" lvl="0" indent="0" algn="ctr" rtl="0">
                        <a:lnSpc>
                          <a:spcPct val="115000"/>
                        </a:lnSpc>
                        <a:spcBef>
                          <a:spcPts val="0"/>
                        </a:spcBef>
                        <a:spcAft>
                          <a:spcPts val="0"/>
                        </a:spcAft>
                        <a:buNone/>
                      </a:pPr>
                      <a:r>
                        <a:rPr lang="en" sz="1400" u="sng">
                          <a:solidFill>
                            <a:schemeClr val="hlink"/>
                          </a:solidFill>
                          <a:hlinkClick r:id="rId4"/>
                        </a:rPr>
                        <a:t>https://www.xquartz.org</a:t>
                      </a:r>
                      <a:endParaRPr sz="1400" u="sng">
                        <a:solidFill>
                          <a:schemeClr val="hlink"/>
                        </a:solidFill>
                        <a:hlinkClick r:id="rId4"/>
                      </a:endParaRPr>
                    </a:p>
                  </a:txBody>
                  <a:tcPr marL="21425" marR="21425" marT="14300" marB="1430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tcPr>
                </a:tc>
                <a:tc>
                  <a:txBody>
                    <a:bodyPr/>
                    <a:lstStyle/>
                    <a:p>
                      <a:pPr marL="0" lvl="0" indent="0" algn="ctr" rtl="0">
                        <a:lnSpc>
                          <a:spcPct val="115000"/>
                        </a:lnSpc>
                        <a:spcBef>
                          <a:spcPts val="0"/>
                        </a:spcBef>
                        <a:spcAft>
                          <a:spcPts val="0"/>
                        </a:spcAft>
                        <a:buNone/>
                      </a:pPr>
                      <a:r>
                        <a:rPr lang="en" sz="1400" b="1">
                          <a:solidFill>
                            <a:schemeClr val="dk2"/>
                          </a:solidFill>
                        </a:rPr>
                        <a:t>Cyberduck</a:t>
                      </a:r>
                      <a:endParaRPr sz="1400" b="1">
                        <a:solidFill>
                          <a:schemeClr val="dk2"/>
                        </a:solidFill>
                      </a:endParaRPr>
                    </a:p>
                    <a:p>
                      <a:pPr marL="0" lvl="0" indent="0" algn="ctr" rtl="0">
                        <a:lnSpc>
                          <a:spcPct val="115000"/>
                        </a:lnSpc>
                        <a:spcBef>
                          <a:spcPts val="0"/>
                        </a:spcBef>
                        <a:spcAft>
                          <a:spcPts val="0"/>
                        </a:spcAft>
                        <a:buNone/>
                      </a:pPr>
                      <a:r>
                        <a:rPr lang="en" sz="1400" u="sng">
                          <a:solidFill>
                            <a:schemeClr val="hlink"/>
                          </a:solidFill>
                          <a:hlinkClick r:id="rId5"/>
                        </a:rPr>
                        <a:t>https://cyberduck.io</a:t>
                      </a:r>
                      <a:endParaRPr sz="1400"/>
                    </a:p>
                  </a:txBody>
                  <a:tcPr marL="21425" marR="21425" marT="14300" marB="14300" anchor="ctr">
                    <a:lnL w="9525" cap="flat" cmpd="sng">
                      <a:solidFill>
                        <a:srgbClr val="9E9E9E">
                          <a:alpha val="0"/>
                        </a:srgbClr>
                      </a:solidFill>
                      <a:prstDash val="solid"/>
                      <a:round/>
                      <a:headEnd type="none" w="sm" len="sm"/>
                      <a:tailEnd type="none" w="sm" len="sm"/>
                    </a:lnL>
                  </a:tcPr>
                </a:tc>
                <a:extLst>
                  <a:ext uri="{0D108BD9-81ED-4DB2-BD59-A6C34878D82A}">
                    <a16:rowId xmlns:a16="http://schemas.microsoft.com/office/drawing/2014/main" val="10002"/>
                  </a:ext>
                </a:extLst>
              </a:tr>
              <a:tr h="914525">
                <a:tc>
                  <a:txBody>
                    <a:bodyPr/>
                    <a:lstStyle/>
                    <a:p>
                      <a:pPr marL="0" lvl="0" indent="0" algn="r" rtl="0">
                        <a:lnSpc>
                          <a:spcPct val="115000"/>
                        </a:lnSpc>
                        <a:spcBef>
                          <a:spcPts val="0"/>
                        </a:spcBef>
                        <a:spcAft>
                          <a:spcPts val="0"/>
                        </a:spcAft>
                        <a:buNone/>
                      </a:pPr>
                      <a:r>
                        <a:rPr lang="en" sz="1400" b="1"/>
                        <a:t>Linux</a:t>
                      </a:r>
                      <a:endParaRPr sz="1400" b="1"/>
                    </a:p>
                  </a:txBody>
                  <a:tcPr marL="21425" marR="21425" marT="14300" marB="14300" anchor="ctr">
                    <a:lnR w="9525" cap="flat" cmpd="sng">
                      <a:solidFill>
                        <a:srgbClr val="9E9E9E">
                          <a:alpha val="0"/>
                        </a:srgbClr>
                      </a:solidFill>
                      <a:prstDash val="solid"/>
                      <a:round/>
                      <a:headEnd type="none" w="sm" len="sm"/>
                      <a:tailEnd type="none" w="sm" len="sm"/>
                    </a:lnR>
                  </a:tcPr>
                </a:tc>
                <a:tc>
                  <a:txBody>
                    <a:bodyPr/>
                    <a:lstStyle/>
                    <a:p>
                      <a:pPr marL="0" lvl="0" indent="0" algn="ctr" rtl="0">
                        <a:lnSpc>
                          <a:spcPct val="115000"/>
                        </a:lnSpc>
                        <a:spcBef>
                          <a:spcPts val="0"/>
                        </a:spcBef>
                        <a:spcAft>
                          <a:spcPts val="0"/>
                        </a:spcAft>
                        <a:buNone/>
                      </a:pPr>
                      <a:r>
                        <a:rPr lang="en" sz="1400" b="1">
                          <a:solidFill>
                            <a:schemeClr val="dk2"/>
                          </a:solidFill>
                        </a:rPr>
                        <a:t>Terminal</a:t>
                      </a:r>
                      <a:endParaRPr sz="1400" b="1">
                        <a:solidFill>
                          <a:schemeClr val="dk2"/>
                        </a:solidFill>
                      </a:endParaRPr>
                    </a:p>
                    <a:p>
                      <a:pPr marL="0" lvl="0" indent="0" algn="ctr" rtl="0">
                        <a:lnSpc>
                          <a:spcPct val="115000"/>
                        </a:lnSpc>
                        <a:spcBef>
                          <a:spcPts val="0"/>
                        </a:spcBef>
                        <a:spcAft>
                          <a:spcPts val="0"/>
                        </a:spcAft>
                        <a:buNone/>
                      </a:pPr>
                      <a:r>
                        <a:rPr lang="en" sz="1400">
                          <a:solidFill>
                            <a:schemeClr val="dk2"/>
                          </a:solidFill>
                        </a:rPr>
                        <a:t>(Built in)</a:t>
                      </a:r>
                      <a:endParaRPr sz="1400">
                        <a:solidFill>
                          <a:schemeClr val="dk2"/>
                        </a:solidFill>
                      </a:endParaRPr>
                    </a:p>
                  </a:txBody>
                  <a:tcPr marL="21425" marR="21425" marT="14300" marB="1430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tcPr>
                </a:tc>
                <a:tc>
                  <a:txBody>
                    <a:bodyPr/>
                    <a:lstStyle/>
                    <a:p>
                      <a:pPr marL="0" lvl="0" indent="0" algn="ctr" rtl="0">
                        <a:lnSpc>
                          <a:spcPct val="115000"/>
                        </a:lnSpc>
                        <a:spcBef>
                          <a:spcPts val="0"/>
                        </a:spcBef>
                        <a:spcAft>
                          <a:spcPts val="0"/>
                        </a:spcAft>
                        <a:buNone/>
                      </a:pPr>
                      <a:r>
                        <a:rPr lang="en" sz="1400" b="1">
                          <a:solidFill>
                            <a:schemeClr val="dk2"/>
                          </a:solidFill>
                        </a:rPr>
                        <a:t>X11</a:t>
                      </a:r>
                      <a:endParaRPr sz="1400" b="1">
                        <a:solidFill>
                          <a:schemeClr val="dk2"/>
                        </a:solidFill>
                      </a:endParaRPr>
                    </a:p>
                    <a:p>
                      <a:pPr marL="0" lvl="0" indent="0" algn="ctr" rtl="0">
                        <a:lnSpc>
                          <a:spcPct val="115000"/>
                        </a:lnSpc>
                        <a:spcBef>
                          <a:spcPts val="0"/>
                        </a:spcBef>
                        <a:spcAft>
                          <a:spcPts val="0"/>
                        </a:spcAft>
                        <a:buNone/>
                      </a:pPr>
                      <a:r>
                        <a:rPr lang="en" sz="1400">
                          <a:solidFill>
                            <a:schemeClr val="dk2"/>
                          </a:solidFill>
                        </a:rPr>
                        <a:t>(Built in)</a:t>
                      </a:r>
                      <a:endParaRPr sz="1400">
                        <a:solidFill>
                          <a:schemeClr val="dk2"/>
                        </a:solidFill>
                      </a:endParaRPr>
                    </a:p>
                  </a:txBody>
                  <a:tcPr marL="21425" marR="21425" marT="14300" marB="1430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tcPr>
                </a:tc>
                <a:tc>
                  <a:txBody>
                    <a:bodyPr/>
                    <a:lstStyle/>
                    <a:p>
                      <a:pPr marL="0" lvl="0" indent="0" algn="ctr" rtl="0">
                        <a:spcBef>
                          <a:spcPts val="0"/>
                        </a:spcBef>
                        <a:spcAft>
                          <a:spcPts val="0"/>
                        </a:spcAft>
                        <a:buNone/>
                      </a:pPr>
                      <a:r>
                        <a:rPr lang="en" sz="1400" b="1">
                          <a:solidFill>
                            <a:schemeClr val="dk2"/>
                          </a:solidFill>
                        </a:rPr>
                        <a:t>Various</a:t>
                      </a:r>
                      <a:endParaRPr sz="1400" b="1">
                        <a:solidFill>
                          <a:schemeClr val="dk2"/>
                        </a:solidFill>
                      </a:endParaRPr>
                    </a:p>
                    <a:p>
                      <a:pPr marL="0" lvl="0" indent="0" algn="ctr" rtl="0">
                        <a:spcBef>
                          <a:spcPts val="0"/>
                        </a:spcBef>
                        <a:spcAft>
                          <a:spcPts val="0"/>
                        </a:spcAft>
                        <a:buNone/>
                      </a:pPr>
                      <a:r>
                        <a:rPr lang="en" sz="1400">
                          <a:solidFill>
                            <a:schemeClr val="dk2"/>
                          </a:solidFill>
                        </a:rPr>
                        <a:t>(Built in)</a:t>
                      </a:r>
                      <a:endParaRPr sz="1400">
                        <a:solidFill>
                          <a:schemeClr val="dk2"/>
                        </a:solidFill>
                      </a:endParaRPr>
                    </a:p>
                  </a:txBody>
                  <a:tcPr marL="21425" marR="21425" marT="14300" marB="14300" anchor="ctr">
                    <a:lnL w="9525" cap="flat" cmpd="sng">
                      <a:solidFill>
                        <a:srgbClr val="9E9E9E">
                          <a:alpha val="0"/>
                        </a:srgbClr>
                      </a:solidFill>
                      <a:prstDash val="solid"/>
                      <a:round/>
                      <a:headEnd type="none" w="sm" len="sm"/>
                      <a:tailEnd type="none" w="sm" len="sm"/>
                    </a:lnL>
                  </a:tcPr>
                </a:tc>
                <a:extLst>
                  <a:ext uri="{0D108BD9-81ED-4DB2-BD59-A6C34878D82A}">
                    <a16:rowId xmlns:a16="http://schemas.microsoft.com/office/drawing/2014/main" val="10003"/>
                  </a:ext>
                </a:extLst>
              </a:tr>
            </a:tbl>
          </a:graphicData>
        </a:graphic>
      </p:graphicFrame>
      <p:sp>
        <p:nvSpPr>
          <p:cNvPr id="390" name="Shape 390"/>
          <p:cNvSpPr txBox="1"/>
          <p:nvPr/>
        </p:nvSpPr>
        <p:spPr>
          <a:xfrm>
            <a:off x="657321" y="4912650"/>
            <a:ext cx="8274000" cy="2307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1100" b="1" i="0" u="none" strike="noStrike" cap="none">
                <a:solidFill>
                  <a:schemeClr val="dk2"/>
                </a:solidFill>
                <a:latin typeface="Arial"/>
                <a:ea typeface="Arial"/>
                <a:cs typeface="Arial"/>
                <a:sym typeface="Arial"/>
              </a:rPr>
              <a:t>SCC </a:t>
            </a:r>
            <a:r>
              <a:rPr lang="en" sz="1100" b="1">
                <a:solidFill>
                  <a:schemeClr val="dk2"/>
                </a:solidFill>
              </a:rPr>
              <a:t>H</a:t>
            </a:r>
            <a:r>
              <a:rPr lang="en" sz="1100" b="1" i="0" u="none" strike="noStrike" cap="none">
                <a:solidFill>
                  <a:schemeClr val="dk2"/>
                </a:solidFill>
                <a:latin typeface="Arial"/>
                <a:ea typeface="Arial"/>
                <a:cs typeface="Arial"/>
                <a:sym typeface="Arial"/>
              </a:rPr>
              <a:t>elp: </a:t>
            </a:r>
            <a:r>
              <a:rPr lang="en" sz="1100" b="0" i="0" u="sng" strike="noStrike" cap="none">
                <a:solidFill>
                  <a:schemeClr val="hlink"/>
                </a:solidFill>
                <a:latin typeface="Arial"/>
                <a:ea typeface="Arial"/>
                <a:cs typeface="Arial"/>
                <a:sym typeface="Arial"/>
                <a:hlinkClick r:id="rId6"/>
              </a:rPr>
              <a:t>http://www.bu.edu/tech/support/research/system-usage/getting-started</a:t>
            </a:r>
            <a:endParaRPr sz="1100" b="0" i="0" u="sng" strike="noStrike" cap="none">
              <a:solidFill>
                <a:srgbClr val="465562"/>
              </a:solidFill>
              <a:latin typeface="Arial"/>
              <a:ea typeface="Arial"/>
              <a:cs typeface="Arial"/>
              <a:sym typeface="Arial"/>
            </a:endParaRPr>
          </a:p>
        </p:txBody>
      </p:sp>
      <p:cxnSp>
        <p:nvCxnSpPr>
          <p:cNvPr id="391" name="Shape 391"/>
          <p:cNvCxnSpPr/>
          <p:nvPr/>
        </p:nvCxnSpPr>
        <p:spPr>
          <a:xfrm rot="10800000">
            <a:off x="2343653" y="2228850"/>
            <a:ext cx="1314900" cy="0"/>
          </a:xfrm>
          <a:prstGeom prst="straightConnector1">
            <a:avLst/>
          </a:prstGeom>
          <a:noFill/>
          <a:ln w="19050" cap="flat" cmpd="sng">
            <a:solidFill>
              <a:schemeClr val="dk2"/>
            </a:solidFill>
            <a:prstDash val="solid"/>
            <a:round/>
            <a:headEnd type="none" w="med" len="med"/>
            <a:tailEnd type="diamond" w="med" len="med"/>
          </a:ln>
        </p:spPr>
      </p:cxnSp>
      <p:cxnSp>
        <p:nvCxnSpPr>
          <p:cNvPr id="392" name="Shape 392"/>
          <p:cNvCxnSpPr/>
          <p:nvPr/>
        </p:nvCxnSpPr>
        <p:spPr>
          <a:xfrm>
            <a:off x="6516797" y="2228850"/>
            <a:ext cx="1314900" cy="0"/>
          </a:xfrm>
          <a:prstGeom prst="straightConnector1">
            <a:avLst/>
          </a:prstGeom>
          <a:noFill/>
          <a:ln w="19050" cap="flat" cmpd="sng">
            <a:solidFill>
              <a:schemeClr val="dk2"/>
            </a:solidFill>
            <a:prstDash val="solid"/>
            <a:round/>
            <a:headEnd type="none" w="med" len="med"/>
            <a:tailEnd type="diamond"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Shape 39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rgbClr val="000000"/>
              </a:buClr>
              <a:buSzPts val="1100"/>
              <a:buFont typeface="Arial"/>
              <a:buNone/>
            </a:pPr>
            <a:r>
              <a:rPr lang="en"/>
              <a:t>Microsoft Windows</a:t>
            </a:r>
            <a:endParaRPr/>
          </a:p>
        </p:txBody>
      </p:sp>
      <p:sp>
        <p:nvSpPr>
          <p:cNvPr id="399" name="Shape 399"/>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You need software that emulates an “X” terminal and</a:t>
            </a:r>
            <a:br>
              <a:rPr lang="en"/>
            </a:br>
            <a:r>
              <a:rPr lang="en"/>
              <a:t>that connects using the “SSH” Secure Shell protocol.</a:t>
            </a:r>
            <a:endParaRPr/>
          </a:p>
          <a:p>
            <a:pPr marL="342900" lvl="0" indent="-279400" rtl="0">
              <a:spcBef>
                <a:spcPts val="1600"/>
              </a:spcBef>
              <a:spcAft>
                <a:spcPts val="0"/>
              </a:spcAft>
              <a:buSzPts val="1800"/>
              <a:buChar char="●"/>
            </a:pPr>
            <a:r>
              <a:rPr lang="en" b="1"/>
              <a:t>Recommended</a:t>
            </a:r>
            <a:r>
              <a:rPr lang="en"/>
              <a:t>: MobaXterm</a:t>
            </a:r>
            <a:endParaRPr/>
          </a:p>
          <a:p>
            <a:pPr marL="685800" lvl="1" indent="-254000" rtl="0">
              <a:spcBef>
                <a:spcPts val="0"/>
              </a:spcBef>
              <a:spcAft>
                <a:spcPts val="0"/>
              </a:spcAft>
              <a:buSzPts val="1400"/>
              <a:buChar char="○"/>
            </a:pPr>
            <a:r>
              <a:rPr lang="en"/>
              <a:t>Download: </a:t>
            </a:r>
            <a:r>
              <a:rPr lang="en" u="sng">
                <a:solidFill>
                  <a:schemeClr val="hlink"/>
                </a:solidFill>
                <a:hlinkClick r:id="rId3"/>
              </a:rPr>
              <a:t>http://mobaxterm.mobatek.net/</a:t>
            </a:r>
            <a:br>
              <a:rPr lang="en"/>
            </a:br>
            <a:endParaRPr/>
          </a:p>
          <a:p>
            <a:pPr marL="342900" lvl="0" indent="-279400" rtl="0">
              <a:spcBef>
                <a:spcPts val="0"/>
              </a:spcBef>
              <a:spcAft>
                <a:spcPts val="0"/>
              </a:spcAft>
              <a:buSzPts val="1800"/>
              <a:buChar char="●"/>
            </a:pPr>
            <a:r>
              <a:rPr lang="en"/>
              <a:t>Alternatives: </a:t>
            </a:r>
            <a:endParaRPr/>
          </a:p>
          <a:p>
            <a:pPr marL="685800" lvl="1" indent="-254000" rtl="0">
              <a:spcBef>
                <a:spcPts val="0"/>
              </a:spcBef>
              <a:spcAft>
                <a:spcPts val="0"/>
              </a:spcAft>
              <a:buSzPts val="1400"/>
              <a:buChar char="○"/>
            </a:pPr>
            <a:r>
              <a:rPr lang="en"/>
              <a:t>SSH/X-Windows:  X-Win32</a:t>
            </a:r>
            <a:br>
              <a:rPr lang="en"/>
            </a:br>
            <a:r>
              <a:rPr lang="en" u="sng">
                <a:solidFill>
                  <a:schemeClr val="hlink"/>
                </a:solidFill>
                <a:hlinkClick r:id="rId4"/>
              </a:rPr>
              <a:t>https://www.bu.edu/tech/services/support/desktop/distribution/xwindows/</a:t>
            </a:r>
            <a:endParaRPr/>
          </a:p>
          <a:p>
            <a:pPr marL="685800" lvl="1" indent="-254000" rtl="0">
              <a:spcBef>
                <a:spcPts val="0"/>
              </a:spcBef>
              <a:spcAft>
                <a:spcPts val="0"/>
              </a:spcAft>
              <a:buSzPts val="1400"/>
              <a:buChar char="○"/>
            </a:pPr>
            <a:r>
              <a:rPr lang="en"/>
              <a:t>SFTP: Filezilla </a:t>
            </a:r>
            <a:br>
              <a:rPr lang="en"/>
            </a:br>
            <a:r>
              <a:rPr lang="en" u="sng">
                <a:solidFill>
                  <a:schemeClr val="accent5"/>
                </a:solidFill>
                <a:hlinkClick r:id="rId5"/>
              </a:rPr>
              <a:t>https://filezilla-project.org/</a:t>
            </a:r>
            <a:endParaRPr/>
          </a:p>
        </p:txBody>
      </p:sp>
      <p:sp>
        <p:nvSpPr>
          <p:cNvPr id="400" name="Shape 400"/>
          <p:cNvSpPr txBox="1"/>
          <p:nvPr/>
        </p:nvSpPr>
        <p:spPr>
          <a:xfrm>
            <a:off x="657321" y="4912650"/>
            <a:ext cx="8274000" cy="2307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1100" b="1" i="0" u="none" strike="noStrike" cap="none">
                <a:solidFill>
                  <a:schemeClr val="dk2"/>
                </a:solidFill>
                <a:latin typeface="Arial"/>
                <a:ea typeface="Arial"/>
                <a:cs typeface="Arial"/>
                <a:sym typeface="Arial"/>
              </a:rPr>
              <a:t>SCC </a:t>
            </a:r>
            <a:r>
              <a:rPr lang="en" sz="1100" b="1">
                <a:solidFill>
                  <a:schemeClr val="dk2"/>
                </a:solidFill>
              </a:rPr>
              <a:t>H</a:t>
            </a:r>
            <a:r>
              <a:rPr lang="en" sz="1100" b="1" i="0" u="none" strike="noStrike" cap="none">
                <a:solidFill>
                  <a:schemeClr val="dk2"/>
                </a:solidFill>
                <a:latin typeface="Arial"/>
                <a:ea typeface="Arial"/>
                <a:cs typeface="Arial"/>
                <a:sym typeface="Arial"/>
              </a:rPr>
              <a:t>elp: </a:t>
            </a:r>
            <a:r>
              <a:rPr lang="en" sz="1100" b="0" i="0" u="sng" strike="noStrike" cap="none">
                <a:solidFill>
                  <a:schemeClr val="hlink"/>
                </a:solidFill>
                <a:latin typeface="Arial"/>
                <a:ea typeface="Arial"/>
                <a:cs typeface="Arial"/>
                <a:sym typeface="Arial"/>
                <a:hlinkClick r:id="rId6"/>
              </a:rPr>
              <a:t>http://www.bu.edu/tech/support/research/system-usage/getting-started/connect-ssh</a:t>
            </a:r>
            <a:endParaRPr sz="1100" b="0" i="0" u="sng" strike="noStrike" cap="none">
              <a:solidFill>
                <a:srgbClr val="465562"/>
              </a:solidFill>
              <a:latin typeface="Arial"/>
              <a:ea typeface="Arial"/>
              <a:cs typeface="Arial"/>
              <a:sym typeface="Arial"/>
            </a:endParaRPr>
          </a:p>
        </p:txBody>
      </p:sp>
      <p:pic>
        <p:nvPicPr>
          <p:cNvPr id="401" name="Shape 401"/>
          <p:cNvPicPr preferRelativeResize="0"/>
          <p:nvPr/>
        </p:nvPicPr>
        <p:blipFill>
          <a:blip r:embed="rId7">
            <a:alphaModFix/>
          </a:blip>
          <a:stretch>
            <a:fillRect/>
          </a:stretch>
        </p:blipFill>
        <p:spPr>
          <a:xfrm>
            <a:off x="6433357" y="634163"/>
            <a:ext cx="1921519" cy="192149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Shape 40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Apple macOS</a:t>
            </a:r>
            <a:endParaRPr/>
          </a:p>
        </p:txBody>
      </p:sp>
      <p:sp>
        <p:nvSpPr>
          <p:cNvPr id="408" name="Shape 40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342900" lvl="0" indent="-279400" rtl="0">
              <a:spcBef>
                <a:spcPts val="0"/>
              </a:spcBef>
              <a:spcAft>
                <a:spcPts val="0"/>
              </a:spcAft>
              <a:buSzPts val="1800"/>
              <a:buChar char="●"/>
            </a:pPr>
            <a:r>
              <a:rPr lang="en"/>
              <a:t>SSH: Terminal</a:t>
            </a:r>
            <a:endParaRPr/>
          </a:p>
          <a:p>
            <a:pPr marL="685800" lvl="1" indent="-254000" rtl="0">
              <a:spcBef>
                <a:spcPts val="0"/>
              </a:spcBef>
              <a:spcAft>
                <a:spcPts val="0"/>
              </a:spcAft>
              <a:buSzPts val="1400"/>
              <a:buChar char="○"/>
            </a:pPr>
            <a:r>
              <a:rPr lang="en"/>
              <a:t>Built in to macOS</a:t>
            </a:r>
            <a:br>
              <a:rPr lang="en"/>
            </a:br>
            <a:r>
              <a:rPr lang="en"/>
              <a:t>Applications &gt; Utilities &gt; Terminal</a:t>
            </a:r>
            <a:br>
              <a:rPr lang="en"/>
            </a:br>
            <a:endParaRPr/>
          </a:p>
          <a:p>
            <a:pPr marL="342900" lvl="0" indent="-279400" rtl="0">
              <a:spcBef>
                <a:spcPts val="0"/>
              </a:spcBef>
              <a:spcAft>
                <a:spcPts val="0"/>
              </a:spcAft>
              <a:buSzPts val="1800"/>
              <a:buChar char="●"/>
            </a:pPr>
            <a:r>
              <a:rPr lang="en"/>
              <a:t>X-Windows: XQuartz</a:t>
            </a:r>
            <a:endParaRPr/>
          </a:p>
          <a:p>
            <a:pPr marL="685800" lvl="1" indent="-254000" rtl="0">
              <a:spcBef>
                <a:spcPts val="0"/>
              </a:spcBef>
              <a:spcAft>
                <a:spcPts val="0"/>
              </a:spcAft>
              <a:buSzPts val="1400"/>
              <a:buChar char="○"/>
            </a:pPr>
            <a:r>
              <a:rPr lang="en"/>
              <a:t>Download: </a:t>
            </a:r>
            <a:r>
              <a:rPr lang="en" u="sng">
                <a:solidFill>
                  <a:schemeClr val="hlink"/>
                </a:solidFill>
                <a:hlinkClick r:id="rId3"/>
              </a:rPr>
              <a:t>https://www.xquartz.org/</a:t>
            </a:r>
            <a:endParaRPr/>
          </a:p>
          <a:p>
            <a:pPr marL="685800" lvl="1" indent="-254000" rtl="0">
              <a:spcBef>
                <a:spcPts val="0"/>
              </a:spcBef>
              <a:spcAft>
                <a:spcPts val="0"/>
              </a:spcAft>
              <a:buSzPts val="1400"/>
              <a:buChar char="○"/>
            </a:pPr>
            <a:r>
              <a:rPr lang="en"/>
              <a:t>Note: This install requires a logout.</a:t>
            </a:r>
            <a:br>
              <a:rPr lang="en"/>
            </a:br>
            <a:endParaRPr/>
          </a:p>
          <a:p>
            <a:pPr marL="342900" lvl="0" indent="-279400" rtl="0">
              <a:spcBef>
                <a:spcPts val="0"/>
              </a:spcBef>
              <a:spcAft>
                <a:spcPts val="0"/>
              </a:spcAft>
              <a:buSzPts val="1800"/>
              <a:buChar char="●"/>
            </a:pPr>
            <a:r>
              <a:rPr lang="en"/>
              <a:t>SFTP: Your choice</a:t>
            </a:r>
            <a:endParaRPr/>
          </a:p>
          <a:p>
            <a:pPr marL="685800" lvl="1" indent="-254000" rtl="0">
              <a:spcBef>
                <a:spcPts val="0"/>
              </a:spcBef>
              <a:spcAft>
                <a:spcPts val="0"/>
              </a:spcAft>
              <a:buSzPts val="1400"/>
              <a:buChar char="○"/>
            </a:pPr>
            <a:r>
              <a:rPr lang="en"/>
              <a:t>Filezilla: </a:t>
            </a:r>
            <a:r>
              <a:rPr lang="en" u="sng">
                <a:solidFill>
                  <a:schemeClr val="hlink"/>
                </a:solidFill>
                <a:hlinkClick r:id="rId4"/>
              </a:rPr>
              <a:t>https://filezilla-project.org/</a:t>
            </a:r>
            <a:r>
              <a:rPr lang="en"/>
              <a:t> 		(Cross-platform, open-source)</a:t>
            </a:r>
            <a:endParaRPr/>
          </a:p>
          <a:p>
            <a:pPr marL="685800" lvl="1" indent="-254000" rtl="0">
              <a:spcBef>
                <a:spcPts val="0"/>
              </a:spcBef>
              <a:spcAft>
                <a:spcPts val="0"/>
              </a:spcAft>
              <a:buSzPts val="1400"/>
              <a:buChar char="○"/>
            </a:pPr>
            <a:r>
              <a:rPr lang="en"/>
              <a:t>Cyberduck: </a:t>
            </a:r>
            <a:r>
              <a:rPr lang="en" u="sng">
                <a:solidFill>
                  <a:schemeClr val="hlink"/>
                </a:solidFill>
                <a:hlinkClick r:id="rId5"/>
              </a:rPr>
              <a:t>https://cyberduck.io</a:t>
            </a:r>
            <a:r>
              <a:rPr lang="en"/>
              <a:t> 		(macOS native, drag-and-drop)</a:t>
            </a:r>
            <a:endParaRPr/>
          </a:p>
          <a:p>
            <a:pPr marL="685800" lvl="1" indent="-254000" rtl="0">
              <a:spcBef>
                <a:spcPts val="0"/>
              </a:spcBef>
              <a:spcAft>
                <a:spcPts val="0"/>
              </a:spcAft>
              <a:buSzPts val="1400"/>
              <a:buChar char="○"/>
            </a:pPr>
            <a:r>
              <a:rPr lang="en"/>
              <a:t>Many others</a:t>
            </a:r>
            <a:endParaRPr/>
          </a:p>
        </p:txBody>
      </p:sp>
      <p:sp>
        <p:nvSpPr>
          <p:cNvPr id="409" name="Shape 409"/>
          <p:cNvSpPr txBox="1"/>
          <p:nvPr/>
        </p:nvSpPr>
        <p:spPr>
          <a:xfrm>
            <a:off x="657321" y="4912650"/>
            <a:ext cx="8274000" cy="2307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1100" b="1" i="0" u="none" strike="noStrike" cap="none">
                <a:solidFill>
                  <a:schemeClr val="dk2"/>
                </a:solidFill>
                <a:latin typeface="Arial"/>
                <a:ea typeface="Arial"/>
                <a:cs typeface="Arial"/>
                <a:sym typeface="Arial"/>
              </a:rPr>
              <a:t>SCC </a:t>
            </a:r>
            <a:r>
              <a:rPr lang="en" sz="1100" b="1">
                <a:solidFill>
                  <a:schemeClr val="dk2"/>
                </a:solidFill>
              </a:rPr>
              <a:t>H</a:t>
            </a:r>
            <a:r>
              <a:rPr lang="en" sz="1100" b="1" i="0" u="none" strike="noStrike" cap="none">
                <a:solidFill>
                  <a:schemeClr val="dk2"/>
                </a:solidFill>
                <a:latin typeface="Arial"/>
                <a:ea typeface="Arial"/>
                <a:cs typeface="Arial"/>
                <a:sym typeface="Arial"/>
              </a:rPr>
              <a:t>elp: </a:t>
            </a:r>
            <a:r>
              <a:rPr lang="en" sz="1100" b="0" i="0" u="sng" strike="noStrike" cap="none">
                <a:solidFill>
                  <a:schemeClr val="hlink"/>
                </a:solidFill>
                <a:latin typeface="Arial"/>
                <a:ea typeface="Arial"/>
                <a:cs typeface="Arial"/>
                <a:sym typeface="Arial"/>
                <a:hlinkClick r:id="rId6"/>
              </a:rPr>
              <a:t>http://www.bu.edu/tech/support/research/system-usage/getting-started/connect-ssh</a:t>
            </a:r>
            <a:endParaRPr sz="1100" b="0" i="0" u="sng" strike="noStrike" cap="none">
              <a:solidFill>
                <a:srgbClr val="465562"/>
              </a:solidFill>
              <a:latin typeface="Arial"/>
              <a:ea typeface="Arial"/>
              <a:cs typeface="Arial"/>
              <a:sym typeface="Arial"/>
            </a:endParaRPr>
          </a:p>
        </p:txBody>
      </p:sp>
      <p:grpSp>
        <p:nvGrpSpPr>
          <p:cNvPr id="410" name="Shape 410"/>
          <p:cNvGrpSpPr/>
          <p:nvPr/>
        </p:nvGrpSpPr>
        <p:grpSpPr>
          <a:xfrm>
            <a:off x="6424091" y="523819"/>
            <a:ext cx="1950280" cy="1950301"/>
            <a:chOff x="8563225" y="698425"/>
            <a:chExt cx="2600374" cy="2600402"/>
          </a:xfrm>
        </p:grpSpPr>
        <p:pic>
          <p:nvPicPr>
            <p:cNvPr id="411" name="Shape 411"/>
            <p:cNvPicPr preferRelativeResize="0"/>
            <p:nvPr/>
          </p:nvPicPr>
          <p:blipFill>
            <a:blip r:embed="rId7">
              <a:alphaModFix/>
            </a:blip>
            <a:stretch>
              <a:fillRect/>
            </a:stretch>
          </p:blipFill>
          <p:spPr>
            <a:xfrm>
              <a:off x="8563225" y="698425"/>
              <a:ext cx="2600374" cy="2600402"/>
            </a:xfrm>
            <a:prstGeom prst="rect">
              <a:avLst/>
            </a:prstGeom>
            <a:noFill/>
            <a:ln>
              <a:noFill/>
            </a:ln>
          </p:spPr>
        </p:pic>
        <p:pic>
          <p:nvPicPr>
            <p:cNvPr id="412" name="Shape 412"/>
            <p:cNvPicPr preferRelativeResize="0"/>
            <p:nvPr/>
          </p:nvPicPr>
          <p:blipFill>
            <a:blip r:embed="rId8">
              <a:alphaModFix/>
            </a:blip>
            <a:stretch>
              <a:fillRect/>
            </a:stretch>
          </p:blipFill>
          <p:spPr>
            <a:xfrm>
              <a:off x="10112015" y="2101676"/>
              <a:ext cx="763501" cy="763501"/>
            </a:xfrm>
            <a:prstGeom prst="rect">
              <a:avLst/>
            </a:prstGeom>
            <a:noFill/>
            <a:ln>
              <a:noFill/>
            </a:ln>
          </p:spPr>
        </p:pic>
      </p:grpSp>
      <p:sp>
        <p:nvSpPr>
          <p:cNvPr id="413" name="Shape 413"/>
          <p:cNvSpPr/>
          <p:nvPr/>
        </p:nvSpPr>
        <p:spPr>
          <a:xfrm>
            <a:off x="3287725" y="120650"/>
            <a:ext cx="3368100" cy="1705800"/>
          </a:xfrm>
          <a:prstGeom prst="wedgeEllipseCallout">
            <a:avLst>
              <a:gd name="adj1" fmla="val -73906"/>
              <a:gd name="adj2" fmla="val 37289"/>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r>
              <a:rPr lang="en" b="1"/>
              <a:t>Built in! </a:t>
            </a:r>
            <a:br>
              <a:rPr lang="en"/>
            </a:br>
            <a:r>
              <a:rPr lang="en"/>
              <a:t>Apple macOS is built on Darwin -- a derivative of 4.4BSD-Lite2 and FreeBSD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Shape 4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Linux</a:t>
            </a:r>
            <a:endParaRPr/>
          </a:p>
        </p:txBody>
      </p:sp>
      <p:sp>
        <p:nvSpPr>
          <p:cNvPr id="420" name="Shape 4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342900" lvl="0" indent="-279400" rtl="0">
              <a:spcBef>
                <a:spcPts val="0"/>
              </a:spcBef>
              <a:spcAft>
                <a:spcPts val="0"/>
              </a:spcAft>
              <a:buSzPts val="1800"/>
              <a:buChar char="●"/>
            </a:pPr>
            <a:r>
              <a:rPr lang="en"/>
              <a:t>SSH: Terminal</a:t>
            </a:r>
            <a:endParaRPr/>
          </a:p>
          <a:p>
            <a:pPr marL="685800" lvl="1" indent="-254000" rtl="0">
              <a:spcBef>
                <a:spcPts val="0"/>
              </a:spcBef>
              <a:spcAft>
                <a:spcPts val="0"/>
              </a:spcAft>
              <a:buSzPts val="1400"/>
              <a:buChar char="○"/>
            </a:pPr>
            <a:r>
              <a:rPr lang="en"/>
              <a:t>Built in to Linux</a:t>
            </a:r>
            <a:br>
              <a:rPr lang="en"/>
            </a:br>
            <a:r>
              <a:rPr lang="en"/>
              <a:t>Applications &gt; System &gt; Terminal</a:t>
            </a:r>
            <a:br>
              <a:rPr lang="en"/>
            </a:br>
            <a:endParaRPr/>
          </a:p>
          <a:p>
            <a:pPr marL="342900" lvl="0" indent="-279400" rtl="0">
              <a:spcBef>
                <a:spcPts val="0"/>
              </a:spcBef>
              <a:spcAft>
                <a:spcPts val="0"/>
              </a:spcAft>
              <a:buSzPts val="1800"/>
              <a:buChar char="●"/>
            </a:pPr>
            <a:r>
              <a:rPr lang="en"/>
              <a:t>X-Windows: X11</a:t>
            </a:r>
            <a:endParaRPr/>
          </a:p>
          <a:p>
            <a:pPr marL="685800" lvl="1" indent="-254000" rtl="0">
              <a:spcBef>
                <a:spcPts val="0"/>
              </a:spcBef>
              <a:spcAft>
                <a:spcPts val="0"/>
              </a:spcAft>
              <a:buSzPts val="1400"/>
              <a:buChar char="○"/>
            </a:pPr>
            <a:r>
              <a:rPr lang="en"/>
              <a:t>Built in to Linux</a:t>
            </a:r>
            <a:endParaRPr/>
          </a:p>
          <a:p>
            <a:pPr marL="685800" lvl="1" indent="-254000" rtl="0">
              <a:spcBef>
                <a:spcPts val="0"/>
              </a:spcBef>
              <a:spcAft>
                <a:spcPts val="0"/>
              </a:spcAft>
              <a:buSzPts val="1400"/>
              <a:buChar char="○"/>
            </a:pPr>
            <a:r>
              <a:rPr lang="en"/>
              <a:t>Use your package manager.</a:t>
            </a:r>
            <a:br>
              <a:rPr lang="en"/>
            </a:br>
            <a:endParaRPr/>
          </a:p>
          <a:p>
            <a:pPr marL="342900" lvl="0" indent="-279400" rtl="0">
              <a:spcBef>
                <a:spcPts val="0"/>
              </a:spcBef>
              <a:spcAft>
                <a:spcPts val="0"/>
              </a:spcAft>
              <a:buSzPts val="1800"/>
              <a:buChar char="●"/>
            </a:pPr>
            <a:r>
              <a:rPr lang="en"/>
              <a:t>SFTP: Your choice</a:t>
            </a:r>
            <a:endParaRPr/>
          </a:p>
          <a:p>
            <a:pPr marL="685800" lvl="1" indent="-254000" rtl="0">
              <a:spcBef>
                <a:spcPts val="0"/>
              </a:spcBef>
              <a:spcAft>
                <a:spcPts val="0"/>
              </a:spcAft>
              <a:buSzPts val="1400"/>
              <a:buChar char="○"/>
            </a:pPr>
            <a:r>
              <a:rPr lang="en"/>
              <a:t>Usually has one Built in.</a:t>
            </a:r>
            <a:endParaRPr/>
          </a:p>
          <a:p>
            <a:pPr marL="685800" lvl="1" indent="-254000" rtl="0">
              <a:spcBef>
                <a:spcPts val="0"/>
              </a:spcBef>
              <a:spcAft>
                <a:spcPts val="0"/>
              </a:spcAft>
              <a:buSzPts val="1400"/>
              <a:buChar char="○"/>
            </a:pPr>
            <a:r>
              <a:rPr lang="en"/>
              <a:t>Alternate: Filezilla (</a:t>
            </a:r>
            <a:r>
              <a:rPr lang="en" u="sng">
                <a:solidFill>
                  <a:schemeClr val="accent5"/>
                </a:solidFill>
                <a:hlinkClick r:id="rId3"/>
              </a:rPr>
              <a:t>https://filezilla-project.org/</a:t>
            </a:r>
            <a:r>
              <a:rPr lang="en"/>
              <a:t>) </a:t>
            </a:r>
            <a:endParaRPr/>
          </a:p>
          <a:p>
            <a:pPr marL="0" lvl="0" indent="0" rtl="0">
              <a:spcBef>
                <a:spcPts val="1600"/>
              </a:spcBef>
              <a:spcAft>
                <a:spcPts val="1600"/>
              </a:spcAft>
              <a:buNone/>
            </a:pPr>
            <a:endParaRPr/>
          </a:p>
        </p:txBody>
      </p:sp>
      <p:sp>
        <p:nvSpPr>
          <p:cNvPr id="421" name="Shape 421"/>
          <p:cNvSpPr txBox="1"/>
          <p:nvPr/>
        </p:nvSpPr>
        <p:spPr>
          <a:xfrm>
            <a:off x="657321" y="4912650"/>
            <a:ext cx="8274000" cy="2307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1100" b="1" i="0" u="none" strike="noStrike" cap="none">
                <a:solidFill>
                  <a:schemeClr val="dk2"/>
                </a:solidFill>
                <a:latin typeface="Arial"/>
                <a:ea typeface="Arial"/>
                <a:cs typeface="Arial"/>
                <a:sym typeface="Arial"/>
              </a:rPr>
              <a:t>SCC </a:t>
            </a:r>
            <a:r>
              <a:rPr lang="en" sz="1100" b="1">
                <a:solidFill>
                  <a:schemeClr val="dk2"/>
                </a:solidFill>
              </a:rPr>
              <a:t>H</a:t>
            </a:r>
            <a:r>
              <a:rPr lang="en" sz="1100" b="1" i="0" u="none" strike="noStrike" cap="none">
                <a:solidFill>
                  <a:schemeClr val="dk2"/>
                </a:solidFill>
                <a:latin typeface="Arial"/>
                <a:ea typeface="Arial"/>
                <a:cs typeface="Arial"/>
                <a:sym typeface="Arial"/>
              </a:rPr>
              <a:t>elp: </a:t>
            </a:r>
            <a:r>
              <a:rPr lang="en" sz="1100" b="0" i="0" u="sng" strike="noStrike" cap="none">
                <a:solidFill>
                  <a:schemeClr val="hlink"/>
                </a:solidFill>
                <a:latin typeface="Arial"/>
                <a:ea typeface="Arial"/>
                <a:cs typeface="Arial"/>
                <a:sym typeface="Arial"/>
                <a:hlinkClick r:id="rId4"/>
              </a:rPr>
              <a:t>http://www.bu.edu/tech/support/research/system-usage/getting-started/connect-ssh</a:t>
            </a:r>
            <a:endParaRPr sz="1100" b="0" i="0" u="sng" strike="noStrike" cap="none">
              <a:solidFill>
                <a:srgbClr val="465562"/>
              </a:solidFill>
              <a:latin typeface="Arial"/>
              <a:ea typeface="Arial"/>
              <a:cs typeface="Arial"/>
              <a:sym typeface="Arial"/>
            </a:endParaRPr>
          </a:p>
        </p:txBody>
      </p:sp>
      <p:grpSp>
        <p:nvGrpSpPr>
          <p:cNvPr id="422" name="Shape 422"/>
          <p:cNvGrpSpPr/>
          <p:nvPr/>
        </p:nvGrpSpPr>
        <p:grpSpPr>
          <a:xfrm>
            <a:off x="6424097" y="523819"/>
            <a:ext cx="1950276" cy="1950262"/>
            <a:chOff x="8563232" y="698425"/>
            <a:chExt cx="2600369" cy="2600349"/>
          </a:xfrm>
        </p:grpSpPr>
        <p:pic>
          <p:nvPicPr>
            <p:cNvPr id="423" name="Shape 423"/>
            <p:cNvPicPr preferRelativeResize="0"/>
            <p:nvPr/>
          </p:nvPicPr>
          <p:blipFill>
            <a:blip r:embed="rId5">
              <a:alphaModFix/>
            </a:blip>
            <a:stretch>
              <a:fillRect/>
            </a:stretch>
          </p:blipFill>
          <p:spPr>
            <a:xfrm>
              <a:off x="8563232" y="698425"/>
              <a:ext cx="2600369" cy="2600349"/>
            </a:xfrm>
            <a:prstGeom prst="rect">
              <a:avLst/>
            </a:prstGeom>
            <a:noFill/>
            <a:ln>
              <a:noFill/>
            </a:ln>
          </p:spPr>
        </p:pic>
        <p:pic>
          <p:nvPicPr>
            <p:cNvPr id="424" name="Shape 424"/>
            <p:cNvPicPr preferRelativeResize="0"/>
            <p:nvPr/>
          </p:nvPicPr>
          <p:blipFill>
            <a:blip r:embed="rId6">
              <a:alphaModFix/>
            </a:blip>
            <a:stretch>
              <a:fillRect/>
            </a:stretch>
          </p:blipFill>
          <p:spPr>
            <a:xfrm>
              <a:off x="10036325" y="1893650"/>
              <a:ext cx="767075" cy="908900"/>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Topics for Today</a:t>
            </a:r>
            <a:endParaRPr/>
          </a:p>
        </p:txBody>
      </p:sp>
      <p:sp>
        <p:nvSpPr>
          <p:cNvPr id="232" name="Shape 232"/>
          <p:cNvSpPr txBox="1">
            <a:spLocks noGrp="1"/>
          </p:cNvSpPr>
          <p:nvPr>
            <p:ph type="body" idx="1"/>
          </p:nvPr>
        </p:nvSpPr>
        <p:spPr>
          <a:xfrm>
            <a:off x="387900" y="1152475"/>
            <a:ext cx="8520600" cy="3416400"/>
          </a:xfrm>
          <a:prstGeom prst="rect">
            <a:avLst/>
          </a:prstGeom>
        </p:spPr>
        <p:txBody>
          <a:bodyPr spcFirstLastPara="1" wrap="square" lIns="91425" tIns="91425" rIns="91425" bIns="91425" anchor="ctr" anchorCtr="0">
            <a:noAutofit/>
          </a:bodyPr>
          <a:lstStyle/>
          <a:p>
            <a:pPr marL="457200" lvl="0" indent="-342900" rtl="0">
              <a:lnSpc>
                <a:spcPct val="115000"/>
              </a:lnSpc>
              <a:spcBef>
                <a:spcPts val="0"/>
              </a:spcBef>
              <a:spcAft>
                <a:spcPts val="0"/>
              </a:spcAft>
              <a:buSzPts val="1800"/>
              <a:buChar char="●"/>
            </a:pPr>
            <a:r>
              <a:rPr lang="en"/>
              <a:t>Research Computing Services</a:t>
            </a:r>
            <a:endParaRPr/>
          </a:p>
          <a:p>
            <a:pPr marL="457200" lvl="0" indent="-342900">
              <a:lnSpc>
                <a:spcPct val="115000"/>
              </a:lnSpc>
              <a:spcBef>
                <a:spcPts val="0"/>
              </a:spcBef>
              <a:spcAft>
                <a:spcPts val="0"/>
              </a:spcAft>
              <a:buSzPts val="1800"/>
              <a:buChar char="●"/>
            </a:pPr>
            <a:r>
              <a:rPr lang="en"/>
              <a:t>Linux Overview</a:t>
            </a:r>
            <a:endParaRPr/>
          </a:p>
          <a:p>
            <a:pPr marL="457200" lvl="0" indent="-342900">
              <a:lnSpc>
                <a:spcPct val="115000"/>
              </a:lnSpc>
              <a:spcBef>
                <a:spcPts val="0"/>
              </a:spcBef>
              <a:spcAft>
                <a:spcPts val="0"/>
              </a:spcAft>
              <a:buSzPts val="1800"/>
              <a:buChar char="●"/>
            </a:pPr>
            <a:r>
              <a:rPr lang="en"/>
              <a:t>Linux Interaction - Shell and Commands</a:t>
            </a:r>
            <a:endParaRPr/>
          </a:p>
          <a:p>
            <a:pPr marL="457200" lvl="0" indent="-342900">
              <a:lnSpc>
                <a:spcPct val="115000"/>
              </a:lnSpc>
              <a:spcBef>
                <a:spcPts val="0"/>
              </a:spcBef>
              <a:spcAft>
                <a:spcPts val="0"/>
              </a:spcAft>
              <a:buSzPts val="1800"/>
              <a:buChar char="●"/>
            </a:pPr>
            <a:r>
              <a:rPr lang="en"/>
              <a:t>I/O redirection (pipes, etc.)</a:t>
            </a:r>
            <a:endParaRPr/>
          </a:p>
          <a:p>
            <a:pPr marL="457200" lvl="0" indent="-342900">
              <a:lnSpc>
                <a:spcPct val="115000"/>
              </a:lnSpc>
              <a:spcBef>
                <a:spcPts val="0"/>
              </a:spcBef>
              <a:spcAft>
                <a:spcPts val="0"/>
              </a:spcAft>
              <a:buSzPts val="1800"/>
              <a:buChar char="●"/>
            </a:pPr>
            <a:r>
              <a:rPr lang="en"/>
              <a:t>Navigating the file system</a:t>
            </a:r>
            <a:endParaRPr/>
          </a:p>
          <a:p>
            <a:pPr marL="457200" lvl="0" indent="-342900">
              <a:lnSpc>
                <a:spcPct val="115000"/>
              </a:lnSpc>
              <a:spcBef>
                <a:spcPts val="0"/>
              </a:spcBef>
              <a:spcAft>
                <a:spcPts val="0"/>
              </a:spcAft>
              <a:buSzPts val="1800"/>
              <a:buChar char="●"/>
            </a:pPr>
            <a:r>
              <a:rPr lang="en"/>
              <a:t>Processes and job control</a:t>
            </a:r>
            <a:endParaRPr/>
          </a:p>
          <a:p>
            <a:pPr marL="457200" lvl="0" indent="-342900">
              <a:lnSpc>
                <a:spcPct val="115000"/>
              </a:lnSpc>
              <a:spcBef>
                <a:spcPts val="0"/>
              </a:spcBef>
              <a:spcAft>
                <a:spcPts val="0"/>
              </a:spcAft>
              <a:buSzPts val="1800"/>
              <a:buChar char="●"/>
            </a:pPr>
            <a:r>
              <a:rPr lang="en"/>
              <a:t>Editors</a:t>
            </a:r>
            <a:endParaRPr/>
          </a:p>
          <a:p>
            <a:pPr marL="457200" lvl="0" indent="-342900" rtl="0">
              <a:lnSpc>
                <a:spcPct val="115000"/>
              </a:lnSpc>
              <a:spcBef>
                <a:spcPts val="0"/>
              </a:spcBef>
              <a:spcAft>
                <a:spcPts val="0"/>
              </a:spcAft>
              <a:buSzPts val="1800"/>
              <a:buChar char="●"/>
            </a:pPr>
            <a:r>
              <a:rPr lang="en"/>
              <a:t>Creating and Running Code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Shape 4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Connecting</a:t>
            </a:r>
            <a:endParaRPr/>
          </a:p>
        </p:txBody>
      </p:sp>
      <p:sp>
        <p:nvSpPr>
          <p:cNvPr id="430" name="Shape 4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rtl="0">
              <a:spcBef>
                <a:spcPts val="0"/>
              </a:spcBef>
              <a:spcAft>
                <a:spcPts val="0"/>
              </a:spcAft>
              <a:buSzPts val="2000"/>
              <a:buChar char="●"/>
            </a:pPr>
            <a:r>
              <a:rPr lang="en" sz="2000"/>
              <a:t>Use your Shared Computing Cluster account if you have one.</a:t>
            </a:r>
            <a:br>
              <a:rPr lang="en" sz="2000"/>
            </a:br>
            <a:endParaRPr sz="2000"/>
          </a:p>
          <a:p>
            <a:pPr marL="457200" lvl="0" indent="-355600" rtl="0">
              <a:spcBef>
                <a:spcPts val="0"/>
              </a:spcBef>
              <a:spcAft>
                <a:spcPts val="0"/>
              </a:spcAft>
              <a:buSzPts val="2000"/>
              <a:buChar char="●"/>
            </a:pPr>
            <a:r>
              <a:rPr lang="en" sz="2000"/>
              <a:t>Tutorial accounts if you need one.</a:t>
            </a:r>
            <a:endParaRPr sz="2000"/>
          </a:p>
          <a:p>
            <a:pPr marL="914400" lvl="1" indent="-355600" rtl="0">
              <a:spcBef>
                <a:spcPts val="0"/>
              </a:spcBef>
              <a:spcAft>
                <a:spcPts val="0"/>
              </a:spcAft>
              <a:buSzPts val="2000"/>
              <a:buChar char="○"/>
            </a:pPr>
            <a:r>
              <a:rPr lang="en" sz="2000"/>
              <a:t>Username:      </a:t>
            </a:r>
            <a:r>
              <a:rPr lang="en" sz="2000" b="1">
                <a:latin typeface="Courier New"/>
                <a:ea typeface="Courier New"/>
                <a:cs typeface="Courier New"/>
                <a:sym typeface="Courier New"/>
              </a:rPr>
              <a:t>tuta[1-20]</a:t>
            </a:r>
            <a:endParaRPr sz="2000" b="1">
              <a:latin typeface="Courier New"/>
              <a:ea typeface="Courier New"/>
              <a:cs typeface="Courier New"/>
              <a:sym typeface="Courier New"/>
            </a:endParaRPr>
          </a:p>
          <a:p>
            <a:pPr marL="914400" lvl="1" indent="-355600" rtl="0">
              <a:spcBef>
                <a:spcPts val="0"/>
              </a:spcBef>
              <a:spcAft>
                <a:spcPts val="0"/>
              </a:spcAft>
              <a:buSzPts val="2000"/>
              <a:buChar char="○"/>
            </a:pPr>
            <a:r>
              <a:rPr lang="en" sz="2000"/>
              <a:t>Password:       </a:t>
            </a:r>
            <a:r>
              <a:rPr lang="en" sz="1900" b="1">
                <a:latin typeface="Courier New"/>
                <a:ea typeface="Courier New"/>
                <a:cs typeface="Courier New"/>
                <a:sym typeface="Courier New"/>
              </a:rPr>
              <a:t>VizTut</a:t>
            </a:r>
            <a:r>
              <a:rPr lang="en" sz="2000" b="1">
                <a:latin typeface="Courier New"/>
                <a:ea typeface="Courier New"/>
                <a:cs typeface="Courier New"/>
                <a:sym typeface="Courier New"/>
              </a:rPr>
              <a:t>[1-20]</a:t>
            </a:r>
            <a:endParaRPr sz="2000" b="1">
              <a:latin typeface="Courier New"/>
              <a:ea typeface="Courier New"/>
              <a:cs typeface="Courier New"/>
              <a:sym typeface="Courier New"/>
            </a:endParaRPr>
          </a:p>
          <a:p>
            <a:pPr marL="0" lvl="0" indent="0">
              <a:spcBef>
                <a:spcPts val="1600"/>
              </a:spcBef>
              <a:spcAft>
                <a:spcPts val="1600"/>
              </a:spcAft>
              <a:buNone/>
            </a:pPr>
            <a:endParaRPr/>
          </a:p>
        </p:txBody>
      </p:sp>
      <p:sp>
        <p:nvSpPr>
          <p:cNvPr id="431" name="Shape 431"/>
          <p:cNvSpPr txBox="1"/>
          <p:nvPr/>
        </p:nvSpPr>
        <p:spPr>
          <a:xfrm>
            <a:off x="643650" y="3326027"/>
            <a:ext cx="7856700" cy="1383000"/>
          </a:xfrm>
          <a:prstGeom prst="rect">
            <a:avLst/>
          </a:prstGeom>
          <a:solidFill>
            <a:srgbClr val="212121"/>
          </a:solidFill>
          <a:ln w="38100" cap="flat" cmpd="sng">
            <a:solidFill>
              <a:srgbClr val="999999"/>
            </a:solidFill>
            <a:prstDash val="solid"/>
            <a:round/>
            <a:headEnd type="none" w="sm" len="sm"/>
            <a:tailEnd type="none" w="sm" len="sm"/>
          </a:ln>
        </p:spPr>
        <p:txBody>
          <a:bodyPr spcFirstLastPara="1" wrap="square" lIns="121875" tIns="121875" rIns="121875" bIns="121875" anchor="t" anchorCtr="0">
            <a:noAutofit/>
          </a:bodyPr>
          <a:lstStyle/>
          <a:p>
            <a:pPr marL="0" lvl="0" indent="0" rtl="0">
              <a:spcBef>
                <a:spcPts val="0"/>
              </a:spcBef>
              <a:spcAft>
                <a:spcPts val="2100"/>
              </a:spcAft>
              <a:buNone/>
            </a:pPr>
            <a:r>
              <a:rPr lang="en" sz="2000" b="1">
                <a:solidFill>
                  <a:srgbClr val="EFEFEF"/>
                </a:solidFill>
                <a:latin typeface="Consolas"/>
                <a:ea typeface="Consolas"/>
                <a:cs typeface="Consolas"/>
                <a:sym typeface="Consolas"/>
              </a:rPr>
              <a:t>[local_prompt]$ </a:t>
            </a:r>
            <a:r>
              <a:rPr lang="en" sz="2000">
                <a:solidFill>
                  <a:srgbClr val="EFEFEF"/>
                </a:solidFill>
                <a:latin typeface="Consolas"/>
                <a:ea typeface="Consolas"/>
                <a:cs typeface="Consolas"/>
                <a:sym typeface="Consolas"/>
              </a:rPr>
              <a:t>ssh </a:t>
            </a:r>
            <a:r>
              <a:rPr lang="en" sz="2000">
                <a:solidFill>
                  <a:schemeClr val="accent1"/>
                </a:solidFill>
                <a:latin typeface="Consolas"/>
                <a:ea typeface="Consolas"/>
                <a:cs typeface="Consolas"/>
                <a:sym typeface="Consolas"/>
              </a:rPr>
              <a:t>username</a:t>
            </a:r>
            <a:r>
              <a:rPr lang="en" sz="2000">
                <a:solidFill>
                  <a:srgbClr val="EFEFEF"/>
                </a:solidFill>
                <a:latin typeface="Consolas"/>
                <a:ea typeface="Consolas"/>
                <a:cs typeface="Consolas"/>
                <a:sym typeface="Consolas"/>
              </a:rPr>
              <a:t>@scc1.bu.edu username@scc1.bu.edu’s Password: </a:t>
            </a:r>
            <a:br>
              <a:rPr lang="en" sz="2000">
                <a:solidFill>
                  <a:srgbClr val="EFEFEF"/>
                </a:solidFill>
                <a:latin typeface="Consolas"/>
                <a:ea typeface="Consolas"/>
                <a:cs typeface="Consolas"/>
                <a:sym typeface="Consolas"/>
              </a:rPr>
            </a:br>
            <a:r>
              <a:rPr lang="en" sz="2000" b="1">
                <a:solidFill>
                  <a:srgbClr val="EFEFEF"/>
                </a:solidFill>
                <a:latin typeface="Consolas"/>
                <a:ea typeface="Consolas"/>
                <a:cs typeface="Consolas"/>
                <a:sym typeface="Consolas"/>
              </a:rPr>
              <a:t>[username@</a:t>
            </a:r>
            <a:r>
              <a:rPr lang="en" sz="2000" b="1">
                <a:solidFill>
                  <a:srgbClr val="9FC5E8"/>
                </a:solidFill>
                <a:latin typeface="Consolas"/>
                <a:ea typeface="Consolas"/>
                <a:cs typeface="Consolas"/>
                <a:sym typeface="Consolas"/>
              </a:rPr>
              <a:t>scc1</a:t>
            </a:r>
            <a:r>
              <a:rPr lang="en" sz="2000" b="1">
                <a:solidFill>
                  <a:srgbClr val="EFEFEF"/>
                </a:solidFill>
                <a:latin typeface="Consolas"/>
                <a:ea typeface="Consolas"/>
                <a:cs typeface="Consolas"/>
                <a:sym typeface="Consolas"/>
              </a:rPr>
              <a:t> ~]$ </a:t>
            </a:r>
            <a:endParaRPr sz="2000" b="1">
              <a:solidFill>
                <a:srgbClr val="EFEFEF"/>
              </a:solidFill>
              <a:latin typeface="Consolas"/>
              <a:ea typeface="Consolas"/>
              <a:cs typeface="Consolas"/>
              <a:sym typeface="Consolas"/>
            </a:endParaRPr>
          </a:p>
        </p:txBody>
      </p:sp>
      <p:sp>
        <p:nvSpPr>
          <p:cNvPr id="432" name="Shape 432"/>
          <p:cNvSpPr txBox="1"/>
          <p:nvPr/>
        </p:nvSpPr>
        <p:spPr>
          <a:xfrm>
            <a:off x="2633675" y="2215350"/>
            <a:ext cx="4443600" cy="10332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0000"/>
                </a:solidFill>
              </a:rPr>
              <a:t>Tutorial credentials blocked for print. </a:t>
            </a:r>
            <a:br>
              <a:rPr lang="en" sz="1800" b="1">
                <a:solidFill>
                  <a:srgbClr val="FF0000"/>
                </a:solidFill>
              </a:rPr>
            </a:br>
            <a:r>
              <a:rPr lang="en" sz="1800">
                <a:solidFill>
                  <a:srgbClr val="FF0000"/>
                </a:solidFill>
              </a:rPr>
              <a:t>This box disappears during presentation</a:t>
            </a:r>
            <a:endParaRPr sz="1800">
              <a:solidFill>
                <a:srgbClr val="FF0000"/>
              </a:solidFill>
            </a:endParaRPr>
          </a:p>
        </p:txBody>
      </p:sp>
      <p:sp>
        <p:nvSpPr>
          <p:cNvPr id="433" name="Shape 433"/>
          <p:cNvSpPr/>
          <p:nvPr/>
        </p:nvSpPr>
        <p:spPr>
          <a:xfrm>
            <a:off x="733277" y="3782294"/>
            <a:ext cx="6810600" cy="637800"/>
          </a:xfrm>
          <a:prstGeom prst="rect">
            <a:avLst/>
          </a:prstGeom>
          <a:solidFill>
            <a:srgbClr val="212121"/>
          </a:solidFill>
          <a:ln>
            <a:noFill/>
          </a:ln>
        </p:spPr>
        <p:txBody>
          <a:bodyPr spcFirstLastPara="1" wrap="square" lIns="68575" tIns="68575" rIns="68575" bIns="68575" anchor="ctr" anchorCtr="0">
            <a:noAutofit/>
          </a:bodyPr>
          <a:lstStyle/>
          <a:p>
            <a:pPr marL="0" lvl="0" indent="0">
              <a:spcBef>
                <a:spcPts val="0"/>
              </a:spcBef>
              <a:spcAft>
                <a:spcPts val="0"/>
              </a:spcAft>
              <a:buNone/>
            </a:pPr>
            <a:endParaRPr/>
          </a:p>
        </p:txBody>
      </p:sp>
      <p:sp>
        <p:nvSpPr>
          <p:cNvPr id="434" name="Shape 434"/>
          <p:cNvSpPr/>
          <p:nvPr/>
        </p:nvSpPr>
        <p:spPr>
          <a:xfrm>
            <a:off x="733277" y="4060381"/>
            <a:ext cx="6810600" cy="356100"/>
          </a:xfrm>
          <a:prstGeom prst="rect">
            <a:avLst/>
          </a:prstGeom>
          <a:solidFill>
            <a:srgbClr val="212121"/>
          </a:solidFill>
          <a:ln>
            <a:noFill/>
          </a:ln>
        </p:spPr>
        <p:txBody>
          <a:bodyPr spcFirstLastPara="1" wrap="square" lIns="68575" tIns="68575" rIns="68575" bIns="68575" anchor="ctr" anchorCtr="0">
            <a:noAutofit/>
          </a:bodyPr>
          <a:lstStyle/>
          <a:p>
            <a:pPr marL="0" lvl="0" indent="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43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3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Shape 4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t>Get supplementary files	</a:t>
            </a:r>
            <a:endParaRPr/>
          </a:p>
          <a:p>
            <a:pPr marL="0" lvl="0" indent="0">
              <a:spcBef>
                <a:spcPts val="0"/>
              </a:spcBef>
              <a:spcAft>
                <a:spcPts val="0"/>
              </a:spcAft>
              <a:buClr>
                <a:schemeClr val="dk1"/>
              </a:buClr>
              <a:buSzPts val="1100"/>
              <a:buFont typeface="Arial"/>
              <a:buNone/>
            </a:pPr>
            <a:endParaRPr/>
          </a:p>
          <a:p>
            <a:pPr marL="0" lvl="0" indent="0">
              <a:spcBef>
                <a:spcPts val="0"/>
              </a:spcBef>
              <a:spcAft>
                <a:spcPts val="0"/>
              </a:spcAft>
              <a:buNone/>
            </a:pPr>
            <a:endParaRPr/>
          </a:p>
        </p:txBody>
      </p:sp>
      <p:sp>
        <p:nvSpPr>
          <p:cNvPr id="440" name="Shape 4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rtl="0">
              <a:spcBef>
                <a:spcPts val="0"/>
              </a:spcBef>
              <a:spcAft>
                <a:spcPts val="0"/>
              </a:spcAft>
              <a:buSzPts val="2400"/>
              <a:buChar char="●"/>
            </a:pPr>
            <a:r>
              <a:rPr lang="en" sz="2400"/>
              <a:t>At the command prompt, type the following:</a:t>
            </a:r>
            <a:endParaRPr/>
          </a:p>
          <a:p>
            <a:pPr marL="0" lvl="0" indent="0">
              <a:spcBef>
                <a:spcPts val="1600"/>
              </a:spcBef>
              <a:spcAft>
                <a:spcPts val="0"/>
              </a:spcAft>
              <a:buClr>
                <a:schemeClr val="dk1"/>
              </a:buClr>
              <a:buSzPts val="1100"/>
              <a:buFont typeface="Arial"/>
              <a:buNone/>
            </a:pPr>
            <a:endParaRPr/>
          </a:p>
          <a:p>
            <a:pPr marL="0" lvl="0" indent="0">
              <a:spcBef>
                <a:spcPts val="1600"/>
              </a:spcBef>
              <a:spcAft>
                <a:spcPts val="1600"/>
              </a:spcAft>
              <a:buNone/>
            </a:pPr>
            <a:endParaRPr/>
          </a:p>
        </p:txBody>
      </p:sp>
      <p:sp>
        <p:nvSpPr>
          <p:cNvPr id="441" name="Shape 441"/>
          <p:cNvSpPr/>
          <p:nvPr/>
        </p:nvSpPr>
        <p:spPr>
          <a:xfrm>
            <a:off x="604350" y="2322025"/>
            <a:ext cx="7935300" cy="17901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lnSpc>
                <a:spcPct val="150000"/>
              </a:lnSpc>
              <a:spcBef>
                <a:spcPts val="0"/>
              </a:spcBef>
              <a:spcAft>
                <a:spcPts val="0"/>
              </a:spcAft>
              <a:buNone/>
            </a:pPr>
            <a:r>
              <a:rPr lang="en" sz="1800" b="1">
                <a:solidFill>
                  <a:schemeClr val="dk2"/>
                </a:solidFill>
                <a:latin typeface="Consolas"/>
                <a:ea typeface="Consolas"/>
                <a:cs typeface="Consolas"/>
                <a:sym typeface="Consolas"/>
              </a:rPr>
              <a:t>[username@scc1 ~]$</a:t>
            </a:r>
            <a:r>
              <a:rPr lang="en" sz="1800">
                <a:solidFill>
                  <a:schemeClr val="dk2"/>
                </a:solidFill>
                <a:latin typeface="Consolas"/>
                <a:ea typeface="Consolas"/>
                <a:cs typeface="Consolas"/>
                <a:sym typeface="Consolas"/>
              </a:rPr>
              <a:t> cd ~</a:t>
            </a:r>
            <a:endParaRPr sz="1800">
              <a:solidFill>
                <a:schemeClr val="dk2"/>
              </a:solidFill>
              <a:latin typeface="Consolas"/>
              <a:ea typeface="Consolas"/>
              <a:cs typeface="Consolas"/>
              <a:sym typeface="Consolas"/>
            </a:endParaRPr>
          </a:p>
          <a:p>
            <a:pPr marL="0" lvl="0" indent="0" rtl="0">
              <a:lnSpc>
                <a:spcPct val="150000"/>
              </a:lnSpc>
              <a:spcBef>
                <a:spcPts val="0"/>
              </a:spcBef>
              <a:spcAft>
                <a:spcPts val="0"/>
              </a:spcAft>
              <a:buNone/>
            </a:pPr>
            <a:r>
              <a:rPr lang="en" sz="1800" b="1">
                <a:solidFill>
                  <a:schemeClr val="dk2"/>
                </a:solidFill>
                <a:latin typeface="Consolas"/>
                <a:ea typeface="Consolas"/>
                <a:cs typeface="Consolas"/>
                <a:sym typeface="Consolas"/>
              </a:rPr>
              <a:t>[username@scc1 ~]$</a:t>
            </a:r>
            <a:r>
              <a:rPr lang="en" sz="1800">
                <a:solidFill>
                  <a:schemeClr val="dk2"/>
                </a:solidFill>
                <a:latin typeface="Consolas"/>
                <a:ea typeface="Consolas"/>
                <a:cs typeface="Consolas"/>
                <a:sym typeface="Consolas"/>
              </a:rPr>
              <a:t> tar xf /scratch/linux-materials.tar</a:t>
            </a:r>
            <a:endParaRPr sz="1800">
              <a:solidFill>
                <a:schemeClr val="dk2"/>
              </a:solidFill>
              <a:latin typeface="Consolas"/>
              <a:ea typeface="Consolas"/>
              <a:cs typeface="Consolas"/>
              <a:sym typeface="Consolas"/>
            </a:endParaRPr>
          </a:p>
          <a:p>
            <a:pPr marL="0" lvl="0" indent="0" rtl="0">
              <a:lnSpc>
                <a:spcPct val="150000"/>
              </a:lnSpc>
              <a:spcBef>
                <a:spcPts val="0"/>
              </a:spcBef>
              <a:spcAft>
                <a:spcPts val="0"/>
              </a:spcAft>
              <a:buNone/>
            </a:pPr>
            <a:r>
              <a:rPr lang="en" sz="1800" b="1">
                <a:solidFill>
                  <a:schemeClr val="dk2"/>
                </a:solidFill>
                <a:latin typeface="Consolas"/>
                <a:ea typeface="Consolas"/>
                <a:cs typeface="Consolas"/>
                <a:sym typeface="Consolas"/>
              </a:rPr>
              <a:t>[username@scc1 ~]$</a:t>
            </a:r>
            <a:r>
              <a:rPr lang="en" sz="1800">
                <a:solidFill>
                  <a:schemeClr val="dk2"/>
                </a:solidFill>
                <a:latin typeface="Consolas"/>
                <a:ea typeface="Consolas"/>
                <a:cs typeface="Consolas"/>
                <a:sym typeface="Consolas"/>
              </a:rPr>
              <a:t> ls</a:t>
            </a:r>
            <a:endParaRPr sz="1800">
              <a:solidFill>
                <a:schemeClr val="dk2"/>
              </a:solidFill>
              <a:latin typeface="Consolas"/>
              <a:ea typeface="Consolas"/>
              <a:cs typeface="Consolas"/>
              <a:sym typeface="Consolas"/>
            </a:endParaRPr>
          </a:p>
          <a:p>
            <a:pPr marL="0" lvl="0" indent="0" rtl="0">
              <a:lnSpc>
                <a:spcPct val="150000"/>
              </a:lnSpc>
              <a:spcBef>
                <a:spcPts val="0"/>
              </a:spcBef>
              <a:spcAft>
                <a:spcPts val="0"/>
              </a:spcAft>
              <a:buNone/>
            </a:pPr>
            <a:r>
              <a:rPr lang="en" sz="1800">
                <a:solidFill>
                  <a:schemeClr val="dk2"/>
                </a:solidFill>
                <a:latin typeface="Consolas"/>
                <a:ea typeface="Consolas"/>
                <a:cs typeface="Consolas"/>
                <a:sym typeface="Consolas"/>
              </a:rPr>
              <a:t>c   data   haystack   scripts</a:t>
            </a:r>
            <a:endParaRPr sz="1800">
              <a:solidFill>
                <a:schemeClr val="dk2"/>
              </a:solidFill>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Shape 447"/>
          <p:cNvSpPr txBox="1">
            <a:spLocks noGrp="1"/>
          </p:cNvSpPr>
          <p:nvPr>
            <p:ph type="title"/>
          </p:nvPr>
        </p:nvSpPr>
        <p:spPr>
          <a:xfrm>
            <a:off x="311747" y="2194838"/>
            <a:ext cx="8520600" cy="841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Linux Interaction</a:t>
            </a:r>
            <a:endParaRPr/>
          </a:p>
        </p:txBody>
      </p:sp>
      <p:sp>
        <p:nvSpPr>
          <p:cNvPr id="448" name="Shape 448"/>
          <p:cNvSpPr txBox="1"/>
          <p:nvPr/>
        </p:nvSpPr>
        <p:spPr>
          <a:xfrm>
            <a:off x="695244" y="2863856"/>
            <a:ext cx="7753500" cy="633600"/>
          </a:xfrm>
          <a:prstGeom prst="rect">
            <a:avLst/>
          </a:prstGeom>
          <a:noFill/>
          <a:ln>
            <a:noFill/>
          </a:ln>
        </p:spPr>
        <p:txBody>
          <a:bodyPr spcFirstLastPara="1" wrap="square" lIns="68575" tIns="68575" rIns="68575" bIns="68575" anchor="ctr" anchorCtr="0">
            <a:noAutofit/>
          </a:bodyPr>
          <a:lstStyle/>
          <a:p>
            <a:pPr marL="0" lvl="0" indent="0" algn="ctr" rtl="0">
              <a:spcBef>
                <a:spcPts val="0"/>
              </a:spcBef>
              <a:spcAft>
                <a:spcPts val="0"/>
              </a:spcAft>
              <a:buClr>
                <a:schemeClr val="dk1"/>
              </a:buClr>
              <a:buSzPts val="800"/>
              <a:buFont typeface="Arial"/>
              <a:buNone/>
            </a:pPr>
            <a:r>
              <a:rPr lang="en" sz="1800">
                <a:solidFill>
                  <a:srgbClr val="666666"/>
                </a:solidFill>
              </a:rPr>
              <a:t>Shell, Prompt, Commands and System Use</a:t>
            </a:r>
            <a:endParaRPr sz="1800">
              <a:solidFill>
                <a:srgbClr val="666666"/>
              </a:solidFill>
            </a:endParaRPr>
          </a:p>
          <a:p>
            <a:pPr marL="0" lvl="0" indent="0" algn="ctr" rtl="0">
              <a:spcBef>
                <a:spcPts val="0"/>
              </a:spcBef>
              <a:spcAft>
                <a:spcPts val="0"/>
              </a:spcAft>
              <a:buNone/>
            </a:pPr>
            <a:endParaRPr sz="1800">
              <a:solidFill>
                <a:srgbClr val="666666"/>
              </a:solidFill>
            </a:endParaRPr>
          </a:p>
        </p:txBody>
      </p:sp>
      <p:pic>
        <p:nvPicPr>
          <p:cNvPr id="449" name="Shape 449"/>
          <p:cNvPicPr preferRelativeResize="0"/>
          <p:nvPr/>
        </p:nvPicPr>
        <p:blipFill>
          <a:blip r:embed="rId3">
            <a:alphaModFix/>
          </a:blip>
          <a:stretch>
            <a:fillRect/>
          </a:stretch>
        </p:blipFill>
        <p:spPr>
          <a:xfrm flipH="1">
            <a:off x="6965587" y="3161572"/>
            <a:ext cx="2178413" cy="198192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Shape 4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a:t>Linux: The Shell</a:t>
            </a:r>
            <a:endParaRPr/>
          </a:p>
          <a:p>
            <a:pPr marL="0" lvl="0" indent="0" rtl="0">
              <a:spcBef>
                <a:spcPts val="0"/>
              </a:spcBef>
              <a:spcAft>
                <a:spcPts val="0"/>
              </a:spcAft>
              <a:buClr>
                <a:schemeClr val="dk1"/>
              </a:buClr>
              <a:buSzPts val="1100"/>
              <a:buFont typeface="Arial"/>
              <a:buNone/>
            </a:pPr>
            <a:endParaRPr/>
          </a:p>
          <a:p>
            <a:pPr marL="0" lvl="0" indent="0" rtl="0">
              <a:spcBef>
                <a:spcPts val="0"/>
              </a:spcBef>
              <a:spcAft>
                <a:spcPts val="0"/>
              </a:spcAft>
              <a:buNone/>
            </a:pPr>
            <a:endParaRPr/>
          </a:p>
        </p:txBody>
      </p:sp>
      <p:sp>
        <p:nvSpPr>
          <p:cNvPr id="455" name="Shape 455"/>
          <p:cNvSpPr txBox="1">
            <a:spLocks noGrp="1"/>
          </p:cNvSpPr>
          <p:nvPr>
            <p:ph type="body" idx="1"/>
          </p:nvPr>
        </p:nvSpPr>
        <p:spPr>
          <a:xfrm>
            <a:off x="311706" y="1175906"/>
            <a:ext cx="8520600" cy="3685500"/>
          </a:xfrm>
          <a:prstGeom prst="rect">
            <a:avLst/>
          </a:prstGeom>
        </p:spPr>
        <p:txBody>
          <a:bodyPr spcFirstLastPara="1" wrap="square" lIns="91425" tIns="91425" rIns="91425" bIns="91425" anchor="t" anchorCtr="0">
            <a:noAutofit/>
          </a:bodyPr>
          <a:lstStyle/>
          <a:p>
            <a:pPr marL="457200" lvl="0" indent="-355600" rtl="0">
              <a:spcBef>
                <a:spcPts val="0"/>
              </a:spcBef>
              <a:spcAft>
                <a:spcPts val="0"/>
              </a:spcAft>
              <a:buSzPts val="2000"/>
              <a:buChar char="●"/>
            </a:pPr>
            <a:r>
              <a:rPr lang="en" sz="2000"/>
              <a:t>Program that </a:t>
            </a:r>
            <a:r>
              <a:rPr lang="en" sz="2000" b="1" i="1"/>
              <a:t>interprets commands</a:t>
            </a:r>
            <a:r>
              <a:rPr lang="en" sz="2000"/>
              <a:t> and sends them to the OS</a:t>
            </a:r>
            <a:br>
              <a:rPr lang="en" sz="2000"/>
            </a:br>
            <a:endParaRPr sz="2000"/>
          </a:p>
          <a:p>
            <a:pPr marL="457200" lvl="0" indent="-355600" rtl="0">
              <a:spcBef>
                <a:spcPts val="0"/>
              </a:spcBef>
              <a:spcAft>
                <a:spcPts val="0"/>
              </a:spcAft>
              <a:buSzPts val="2000"/>
              <a:buChar char="●"/>
            </a:pPr>
            <a:r>
              <a:rPr lang="en" sz="2000"/>
              <a:t>Provides:</a:t>
            </a:r>
            <a:endParaRPr sz="2000"/>
          </a:p>
          <a:p>
            <a:pPr marL="914400" lvl="1" indent="-355600" rtl="0">
              <a:spcBef>
                <a:spcPts val="0"/>
              </a:spcBef>
              <a:spcAft>
                <a:spcPts val="0"/>
              </a:spcAft>
              <a:buSzPts val="2000"/>
              <a:buChar char="○"/>
            </a:pPr>
            <a:r>
              <a:rPr lang="en" sz="2000"/>
              <a:t>Built-in commands</a:t>
            </a:r>
            <a:endParaRPr sz="2000"/>
          </a:p>
          <a:p>
            <a:pPr marL="914400" lvl="1" indent="-355600" rtl="0">
              <a:spcBef>
                <a:spcPts val="0"/>
              </a:spcBef>
              <a:spcAft>
                <a:spcPts val="0"/>
              </a:spcAft>
              <a:buSzPts val="2000"/>
              <a:buChar char="○"/>
            </a:pPr>
            <a:r>
              <a:rPr lang="en" sz="2000"/>
              <a:t>Programming control structures</a:t>
            </a:r>
            <a:endParaRPr sz="2000"/>
          </a:p>
          <a:p>
            <a:pPr marL="914400" lvl="1" indent="-355600" rtl="0">
              <a:spcBef>
                <a:spcPts val="0"/>
              </a:spcBef>
              <a:spcAft>
                <a:spcPts val="0"/>
              </a:spcAft>
              <a:buSzPts val="2000"/>
              <a:buChar char="○"/>
            </a:pPr>
            <a:r>
              <a:rPr lang="en" sz="2000"/>
              <a:t>Environment variables</a:t>
            </a:r>
            <a:br>
              <a:rPr lang="en" sz="2000"/>
            </a:br>
            <a:endParaRPr sz="2000"/>
          </a:p>
          <a:p>
            <a:pPr marL="457200" lvl="0" indent="-355600" rtl="0">
              <a:spcBef>
                <a:spcPts val="0"/>
              </a:spcBef>
              <a:spcAft>
                <a:spcPts val="0"/>
              </a:spcAft>
              <a:buSzPts val="2000"/>
              <a:buChar char="●"/>
            </a:pPr>
            <a:r>
              <a:rPr lang="en" sz="2000"/>
              <a:t>Linux supports multiple shells.</a:t>
            </a:r>
            <a:endParaRPr sz="2000"/>
          </a:p>
          <a:p>
            <a:pPr marL="914400" lvl="1" indent="-355600" rtl="0">
              <a:spcBef>
                <a:spcPts val="0"/>
              </a:spcBef>
              <a:spcAft>
                <a:spcPts val="0"/>
              </a:spcAft>
              <a:buSzPts val="2000"/>
              <a:buChar char="○"/>
            </a:pPr>
            <a:r>
              <a:rPr lang="en" sz="2000"/>
              <a:t>The default on SCC is </a:t>
            </a:r>
            <a:r>
              <a:rPr lang="en" sz="2000" b="1">
                <a:latin typeface="Consolas"/>
                <a:ea typeface="Consolas"/>
                <a:cs typeface="Consolas"/>
                <a:sym typeface="Consolas"/>
              </a:rPr>
              <a:t>Bash</a:t>
            </a:r>
            <a:r>
              <a:rPr lang="en" sz="2000"/>
              <a:t>. </a:t>
            </a:r>
            <a:endParaRPr sz="2000"/>
          </a:p>
          <a:p>
            <a:pPr marL="457200" lvl="0" indent="0" rtl="0">
              <a:spcBef>
                <a:spcPts val="1600"/>
              </a:spcBef>
              <a:spcAft>
                <a:spcPts val="1600"/>
              </a:spcAft>
              <a:buNone/>
            </a:pPr>
            <a:endParaRPr sz="2000"/>
          </a:p>
        </p:txBody>
      </p:sp>
      <p:pic>
        <p:nvPicPr>
          <p:cNvPr id="456" name="Shape 456"/>
          <p:cNvPicPr preferRelativeResize="0"/>
          <p:nvPr/>
        </p:nvPicPr>
        <p:blipFill>
          <a:blip r:embed="rId3">
            <a:alphaModFix/>
          </a:blip>
          <a:stretch>
            <a:fillRect/>
          </a:stretch>
        </p:blipFill>
        <p:spPr>
          <a:xfrm>
            <a:off x="5191089" y="1797431"/>
            <a:ext cx="3761026" cy="2457114"/>
          </a:xfrm>
          <a:prstGeom prst="rect">
            <a:avLst/>
          </a:prstGeom>
          <a:noFill/>
          <a:ln>
            <a:noFill/>
          </a:ln>
        </p:spPr>
      </p:pic>
      <p:sp>
        <p:nvSpPr>
          <p:cNvPr id="457" name="Shape 457"/>
          <p:cNvSpPr/>
          <p:nvPr/>
        </p:nvSpPr>
        <p:spPr>
          <a:xfrm>
            <a:off x="2148100" y="4561450"/>
            <a:ext cx="6660900" cy="572700"/>
          </a:xfrm>
          <a:prstGeom prst="wedgeEllipseCallout">
            <a:avLst>
              <a:gd name="adj1" fmla="val -19213"/>
              <a:gd name="adj2" fmla="val -83333"/>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a:solidFill>
                  <a:schemeClr val="dk2"/>
                </a:solidFill>
              </a:rPr>
              <a:t>“</a:t>
            </a:r>
            <a:r>
              <a:rPr lang="en" b="1">
                <a:solidFill>
                  <a:schemeClr val="dk2"/>
                </a:solidFill>
                <a:latin typeface="Consolas"/>
                <a:ea typeface="Consolas"/>
                <a:cs typeface="Consolas"/>
                <a:sym typeface="Consolas"/>
              </a:rPr>
              <a:t>Bash</a:t>
            </a:r>
            <a:r>
              <a:rPr lang="en">
                <a:solidFill>
                  <a:schemeClr val="dk2"/>
                </a:solidFill>
              </a:rPr>
              <a:t>” = “</a:t>
            </a:r>
            <a:r>
              <a:rPr lang="en" b="1">
                <a:solidFill>
                  <a:schemeClr val="dk2"/>
                </a:solidFill>
              </a:rPr>
              <a:t>B</a:t>
            </a:r>
            <a:r>
              <a:rPr lang="en">
                <a:solidFill>
                  <a:schemeClr val="dk2"/>
                </a:solidFill>
              </a:rPr>
              <a:t>ourne-</a:t>
            </a:r>
            <a:r>
              <a:rPr lang="en" b="1">
                <a:solidFill>
                  <a:schemeClr val="dk2"/>
                </a:solidFill>
              </a:rPr>
              <a:t>a</a:t>
            </a:r>
            <a:r>
              <a:rPr lang="en">
                <a:solidFill>
                  <a:schemeClr val="dk2"/>
                </a:solidFill>
              </a:rPr>
              <a:t>gain </a:t>
            </a:r>
            <a:r>
              <a:rPr lang="en" b="1">
                <a:solidFill>
                  <a:schemeClr val="dk2"/>
                </a:solidFill>
              </a:rPr>
              <a:t>Sh</a:t>
            </a:r>
            <a:r>
              <a:rPr lang="en">
                <a:solidFill>
                  <a:schemeClr val="dk2"/>
                </a:solidFill>
              </a:rPr>
              <a:t>ell” </a:t>
            </a:r>
            <a:br>
              <a:rPr lang="en">
                <a:solidFill>
                  <a:schemeClr val="dk2"/>
                </a:solidFill>
              </a:rPr>
            </a:br>
            <a:r>
              <a:rPr lang="en">
                <a:solidFill>
                  <a:schemeClr val="dk2"/>
                </a:solidFill>
              </a:rPr>
              <a:t>(GNU version of ~1977 shell written by Stephen Bourne)</a:t>
            </a:r>
            <a:endParaRPr sz="10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Linux: The “prompt”</a:t>
            </a:r>
            <a:endParaRPr/>
          </a:p>
        </p:txBody>
      </p:sp>
      <p:sp>
        <p:nvSpPr>
          <p:cNvPr id="464" name="Shape 464"/>
          <p:cNvSpPr txBox="1">
            <a:spLocks noGrp="1"/>
          </p:cNvSpPr>
          <p:nvPr>
            <p:ph type="body" idx="4294967295"/>
          </p:nvPr>
        </p:nvSpPr>
        <p:spPr>
          <a:xfrm>
            <a:off x="1829108" y="2349600"/>
            <a:ext cx="5485800" cy="669900"/>
          </a:xfrm>
          <a:prstGeom prst="rect">
            <a:avLst/>
          </a:prstGeom>
          <a:solidFill>
            <a:schemeClr val="accent2"/>
          </a:solidFill>
          <a:ln w="3810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rtl="0">
              <a:lnSpc>
                <a:spcPct val="100000"/>
              </a:lnSpc>
              <a:spcBef>
                <a:spcPts val="0"/>
              </a:spcBef>
              <a:spcAft>
                <a:spcPts val="0"/>
              </a:spcAft>
              <a:buClr>
                <a:schemeClr val="dk1"/>
              </a:buClr>
              <a:buSzPts val="800"/>
              <a:buFont typeface="Arial"/>
              <a:buNone/>
            </a:pPr>
            <a:r>
              <a:rPr lang="en" sz="2300" b="1">
                <a:solidFill>
                  <a:srgbClr val="EFEFEF"/>
                </a:solidFill>
                <a:latin typeface="Courier New"/>
                <a:ea typeface="Courier New"/>
                <a:cs typeface="Courier New"/>
                <a:sym typeface="Courier New"/>
              </a:rPr>
              <a:t>[username@scc1 ~]$  </a:t>
            </a:r>
            <a:endParaRPr sz="2300" b="1">
              <a:solidFill>
                <a:srgbClr val="EFEFEF"/>
              </a:solidFill>
              <a:latin typeface="Courier New"/>
              <a:ea typeface="Courier New"/>
              <a:cs typeface="Courier New"/>
              <a:sym typeface="Courier New"/>
            </a:endParaRPr>
          </a:p>
        </p:txBody>
      </p:sp>
      <p:sp>
        <p:nvSpPr>
          <p:cNvPr id="465" name="Shape 465"/>
          <p:cNvSpPr txBox="1"/>
          <p:nvPr/>
        </p:nvSpPr>
        <p:spPr>
          <a:xfrm>
            <a:off x="991533" y="1293169"/>
            <a:ext cx="2229300" cy="572700"/>
          </a:xfrm>
          <a:prstGeom prst="rect">
            <a:avLst/>
          </a:prstGeom>
          <a:noFill/>
          <a:ln>
            <a:noFill/>
          </a:ln>
        </p:spPr>
        <p:txBody>
          <a:bodyPr spcFirstLastPara="1" wrap="square" lIns="68575" tIns="68575" rIns="68575" bIns="68575" anchor="ctr" anchorCtr="0">
            <a:noAutofit/>
          </a:bodyPr>
          <a:lstStyle/>
          <a:p>
            <a:pPr marL="0" lvl="0" indent="0" algn="ctr" rtl="0">
              <a:spcBef>
                <a:spcPts val="0"/>
              </a:spcBef>
              <a:spcAft>
                <a:spcPts val="800"/>
              </a:spcAft>
              <a:buNone/>
            </a:pPr>
            <a:r>
              <a:rPr lang="en" sz="1800" b="1">
                <a:solidFill>
                  <a:srgbClr val="666666"/>
                </a:solidFill>
              </a:rPr>
              <a:t>Your Username</a:t>
            </a:r>
            <a:endParaRPr sz="1800" b="1">
              <a:solidFill>
                <a:srgbClr val="666666"/>
              </a:solidFill>
            </a:endParaRPr>
          </a:p>
        </p:txBody>
      </p:sp>
      <p:sp>
        <p:nvSpPr>
          <p:cNvPr id="466" name="Shape 466"/>
          <p:cNvSpPr txBox="1"/>
          <p:nvPr/>
        </p:nvSpPr>
        <p:spPr>
          <a:xfrm>
            <a:off x="2253512" y="3584372"/>
            <a:ext cx="2443800" cy="572700"/>
          </a:xfrm>
          <a:prstGeom prst="rect">
            <a:avLst/>
          </a:prstGeom>
          <a:noFill/>
          <a:ln>
            <a:noFill/>
          </a:ln>
        </p:spPr>
        <p:txBody>
          <a:bodyPr spcFirstLastPara="1" wrap="square" lIns="68575" tIns="68575" rIns="68575" bIns="68575" anchor="ctr" anchorCtr="0">
            <a:noAutofit/>
          </a:bodyPr>
          <a:lstStyle/>
          <a:p>
            <a:pPr marL="0" lvl="0" indent="0" algn="ctr" rtl="0">
              <a:spcBef>
                <a:spcPts val="0"/>
              </a:spcBef>
              <a:spcAft>
                <a:spcPts val="800"/>
              </a:spcAft>
              <a:buNone/>
            </a:pPr>
            <a:r>
              <a:rPr lang="en" sz="1800" b="1">
                <a:solidFill>
                  <a:srgbClr val="666666"/>
                </a:solidFill>
              </a:rPr>
              <a:t>The System Name</a:t>
            </a:r>
            <a:endParaRPr sz="1800" b="1">
              <a:solidFill>
                <a:srgbClr val="666666"/>
              </a:solidFill>
            </a:endParaRPr>
          </a:p>
        </p:txBody>
      </p:sp>
      <p:sp>
        <p:nvSpPr>
          <p:cNvPr id="467" name="Shape 467"/>
          <p:cNvSpPr txBox="1"/>
          <p:nvPr/>
        </p:nvSpPr>
        <p:spPr>
          <a:xfrm>
            <a:off x="3810992" y="1293169"/>
            <a:ext cx="2294100" cy="572700"/>
          </a:xfrm>
          <a:prstGeom prst="rect">
            <a:avLst/>
          </a:prstGeom>
          <a:noFill/>
          <a:ln>
            <a:noFill/>
          </a:ln>
        </p:spPr>
        <p:txBody>
          <a:bodyPr spcFirstLastPara="1" wrap="square" lIns="68575" tIns="68575" rIns="68575" bIns="68575" anchor="ctr" anchorCtr="0">
            <a:noAutofit/>
          </a:bodyPr>
          <a:lstStyle/>
          <a:p>
            <a:pPr marL="0" lvl="0" indent="0" algn="ctr" rtl="0">
              <a:spcBef>
                <a:spcPts val="0"/>
              </a:spcBef>
              <a:spcAft>
                <a:spcPts val="800"/>
              </a:spcAft>
              <a:buNone/>
            </a:pPr>
            <a:r>
              <a:rPr lang="en" sz="1800" b="1">
                <a:solidFill>
                  <a:srgbClr val="666666"/>
                </a:solidFill>
              </a:rPr>
              <a:t>Current Directory</a:t>
            </a:r>
            <a:endParaRPr sz="1800" b="1">
              <a:solidFill>
                <a:srgbClr val="666666"/>
              </a:solidFill>
            </a:endParaRPr>
          </a:p>
        </p:txBody>
      </p:sp>
      <p:sp>
        <p:nvSpPr>
          <p:cNvPr id="468" name="Shape 468"/>
          <p:cNvSpPr/>
          <p:nvPr/>
        </p:nvSpPr>
        <p:spPr>
          <a:xfrm>
            <a:off x="5184094" y="2562778"/>
            <a:ext cx="161400" cy="2955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lvl="0" indent="0">
              <a:spcBef>
                <a:spcPts val="0"/>
              </a:spcBef>
              <a:spcAft>
                <a:spcPts val="0"/>
              </a:spcAft>
              <a:buNone/>
            </a:pPr>
            <a:endParaRPr/>
          </a:p>
        </p:txBody>
      </p:sp>
      <p:sp>
        <p:nvSpPr>
          <p:cNvPr id="469" name="Shape 469"/>
          <p:cNvSpPr/>
          <p:nvPr/>
        </p:nvSpPr>
        <p:spPr>
          <a:xfrm rot="3108734">
            <a:off x="1982198" y="2076098"/>
            <a:ext cx="790469" cy="224101"/>
          </a:xfrm>
          <a:prstGeom prst="rightArrow">
            <a:avLst>
              <a:gd name="adj1" fmla="val 50000"/>
              <a:gd name="adj2" fmla="val 50000"/>
            </a:avLst>
          </a:prstGeom>
          <a:solidFill>
            <a:srgbClr val="D97A20"/>
          </a:solidFill>
          <a:ln w="19050"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lvl="0" indent="0">
              <a:spcBef>
                <a:spcPts val="0"/>
              </a:spcBef>
              <a:spcAft>
                <a:spcPts val="0"/>
              </a:spcAft>
              <a:buNone/>
            </a:pPr>
            <a:endParaRPr/>
          </a:p>
        </p:txBody>
      </p:sp>
      <p:sp>
        <p:nvSpPr>
          <p:cNvPr id="470" name="Shape 470"/>
          <p:cNvSpPr/>
          <p:nvPr/>
        </p:nvSpPr>
        <p:spPr>
          <a:xfrm rot="6869013">
            <a:off x="4350505" y="1987406"/>
            <a:ext cx="790480" cy="224199"/>
          </a:xfrm>
          <a:prstGeom prst="rightArrow">
            <a:avLst>
              <a:gd name="adj1" fmla="val 50000"/>
              <a:gd name="adj2" fmla="val 50000"/>
            </a:avLst>
          </a:prstGeom>
          <a:solidFill>
            <a:srgbClr val="D97A20"/>
          </a:solidFill>
          <a:ln w="19050"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lvl="0" indent="0">
              <a:spcBef>
                <a:spcPts val="0"/>
              </a:spcBef>
              <a:spcAft>
                <a:spcPts val="0"/>
              </a:spcAft>
              <a:buNone/>
            </a:pPr>
            <a:endParaRPr/>
          </a:p>
        </p:txBody>
      </p:sp>
      <p:sp>
        <p:nvSpPr>
          <p:cNvPr id="471" name="Shape 471"/>
          <p:cNvSpPr txBox="1"/>
          <p:nvPr/>
        </p:nvSpPr>
        <p:spPr>
          <a:xfrm>
            <a:off x="2253512" y="4721719"/>
            <a:ext cx="5061300" cy="389100"/>
          </a:xfrm>
          <a:prstGeom prst="rect">
            <a:avLst/>
          </a:prstGeom>
          <a:noFill/>
          <a:ln>
            <a:noFill/>
          </a:ln>
        </p:spPr>
        <p:txBody>
          <a:bodyPr spcFirstLastPara="1" wrap="square" lIns="68575" tIns="68575" rIns="68575" bIns="68575" anchor="t" anchorCtr="0">
            <a:noAutofit/>
          </a:bodyPr>
          <a:lstStyle/>
          <a:p>
            <a:pPr marL="0" lvl="0" indent="0" rtl="0">
              <a:lnSpc>
                <a:spcPct val="115000"/>
              </a:lnSpc>
              <a:spcBef>
                <a:spcPts val="0"/>
              </a:spcBef>
              <a:spcAft>
                <a:spcPts val="1600"/>
              </a:spcAft>
              <a:buNone/>
            </a:pPr>
            <a:r>
              <a:rPr lang="en" sz="1400" b="1">
                <a:solidFill>
                  <a:srgbClr val="D97A20"/>
                </a:solidFill>
              </a:rPr>
              <a:t>( In Linux “ </a:t>
            </a:r>
            <a:r>
              <a:rPr lang="en" sz="1800" b="1">
                <a:solidFill>
                  <a:srgbClr val="D97A20"/>
                </a:solidFill>
                <a:latin typeface="Consolas"/>
                <a:ea typeface="Consolas"/>
                <a:cs typeface="Consolas"/>
                <a:sym typeface="Consolas"/>
              </a:rPr>
              <a:t>~</a:t>
            </a:r>
            <a:r>
              <a:rPr lang="en" sz="1400" b="1">
                <a:solidFill>
                  <a:srgbClr val="D97A20"/>
                </a:solidFill>
              </a:rPr>
              <a:t> ” is a shorthand for your home directory. )</a:t>
            </a:r>
            <a:endParaRPr sz="1400" b="1"/>
          </a:p>
        </p:txBody>
      </p:sp>
      <p:sp>
        <p:nvSpPr>
          <p:cNvPr id="472" name="Shape 472"/>
          <p:cNvSpPr/>
          <p:nvPr/>
        </p:nvSpPr>
        <p:spPr>
          <a:xfrm rot="-3879043">
            <a:off x="3234021" y="3124585"/>
            <a:ext cx="790404" cy="223975"/>
          </a:xfrm>
          <a:prstGeom prst="rightArrow">
            <a:avLst>
              <a:gd name="adj1" fmla="val 50000"/>
              <a:gd name="adj2" fmla="val 50000"/>
            </a:avLst>
          </a:prstGeom>
          <a:solidFill>
            <a:srgbClr val="D97A20"/>
          </a:solidFill>
          <a:ln w="19050"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lvl="0" indent="0">
              <a:spcBef>
                <a:spcPts val="0"/>
              </a:spcBef>
              <a:spcAft>
                <a:spcPts val="0"/>
              </a:spcAft>
              <a:buNone/>
            </a:pPr>
            <a:endParaRPr/>
          </a:p>
        </p:txBody>
      </p:sp>
      <p:sp>
        <p:nvSpPr>
          <p:cNvPr id="473" name="Shape 473"/>
          <p:cNvSpPr txBox="1"/>
          <p:nvPr/>
        </p:nvSpPr>
        <p:spPr>
          <a:xfrm>
            <a:off x="5011549" y="3601078"/>
            <a:ext cx="2443800" cy="572700"/>
          </a:xfrm>
          <a:prstGeom prst="rect">
            <a:avLst/>
          </a:prstGeom>
          <a:noFill/>
          <a:ln>
            <a:noFill/>
          </a:ln>
        </p:spPr>
        <p:txBody>
          <a:bodyPr spcFirstLastPara="1" wrap="square" lIns="68575" tIns="68575" rIns="68575" bIns="68575" anchor="ctr" anchorCtr="0">
            <a:noAutofit/>
          </a:bodyPr>
          <a:lstStyle/>
          <a:p>
            <a:pPr marL="0" lvl="0" indent="0" algn="ctr" rtl="0">
              <a:spcBef>
                <a:spcPts val="0"/>
              </a:spcBef>
              <a:spcAft>
                <a:spcPts val="800"/>
              </a:spcAft>
              <a:buNone/>
            </a:pPr>
            <a:r>
              <a:rPr lang="en" sz="1800" b="1">
                <a:solidFill>
                  <a:srgbClr val="666666"/>
                </a:solidFill>
              </a:rPr>
              <a:t>Input</a:t>
            </a:r>
            <a:endParaRPr sz="1800" b="1">
              <a:solidFill>
                <a:srgbClr val="666666"/>
              </a:solidFill>
            </a:endParaRPr>
          </a:p>
        </p:txBody>
      </p:sp>
      <p:sp>
        <p:nvSpPr>
          <p:cNvPr id="474" name="Shape 474"/>
          <p:cNvSpPr/>
          <p:nvPr/>
        </p:nvSpPr>
        <p:spPr>
          <a:xfrm rot="-8100000">
            <a:off x="5300458" y="3124624"/>
            <a:ext cx="790404" cy="224011"/>
          </a:xfrm>
          <a:prstGeom prst="rightArrow">
            <a:avLst>
              <a:gd name="adj1" fmla="val 50000"/>
              <a:gd name="adj2" fmla="val 50000"/>
            </a:avLst>
          </a:prstGeom>
          <a:solidFill>
            <a:srgbClr val="D97A20"/>
          </a:solidFill>
          <a:ln w="19050"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lvl="0" indent="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465"/>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469"/>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46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7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466"/>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472"/>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46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7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7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467"/>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470"/>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471"/>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47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74"/>
                                        </p:tgtEl>
                                        <p:attrNameLst>
                                          <p:attrName>style.visibility</p:attrName>
                                        </p:attrNameLst>
                                      </p:cBhvr>
                                      <p:to>
                                        <p:strVal val="visible"/>
                                      </p:to>
                                    </p:set>
                                  </p:childTnLst>
                                </p:cTn>
                              </p:par>
                            </p:childTnLst>
                          </p:cTn>
                        </p:par>
                        <p:par>
                          <p:cTn id="43" fill="hold">
                            <p:stCondLst>
                              <p:cond delay="0"/>
                            </p:stCondLst>
                            <p:childTnLst>
                              <p:par>
                                <p:cTn id="44" presetID="10" presetClass="entr" presetSubtype="0" fill="hold" nodeType="afterEffect">
                                  <p:stCondLst>
                                    <p:cond delay="0"/>
                                  </p:stCondLst>
                                  <p:childTnLst>
                                    <p:set>
                                      <p:cBhvr>
                                        <p:cTn id="45" dur="1" fill="hold">
                                          <p:stCondLst>
                                            <p:cond delay="0"/>
                                          </p:stCondLst>
                                        </p:cTn>
                                        <p:tgtEl>
                                          <p:spTgt spid="468"/>
                                        </p:tgtEl>
                                        <p:attrNameLst>
                                          <p:attrName>style.visibility</p:attrName>
                                        </p:attrNameLst>
                                      </p:cBhvr>
                                      <p:to>
                                        <p:strVal val="visible"/>
                                      </p:to>
                                    </p:set>
                                    <p:animEffect transition="in" filter="fade">
                                      <p:cBhvr>
                                        <p:cTn id="46" dur="700"/>
                                        <p:tgtEl>
                                          <p:spTgt spid="468"/>
                                        </p:tgtEl>
                                      </p:cBhvr>
                                    </p:animEffect>
                                  </p:childTnLst>
                                </p:cTn>
                              </p:par>
                            </p:childTnLst>
                          </p:cTn>
                        </p:par>
                        <p:par>
                          <p:cTn id="47" fill="hold">
                            <p:stCondLst>
                              <p:cond delay="700"/>
                            </p:stCondLst>
                            <p:childTnLst>
                              <p:par>
                                <p:cTn id="48" presetID="10" presetClass="exit" presetSubtype="0" fill="hold" nodeType="afterEffect">
                                  <p:stCondLst>
                                    <p:cond delay="0"/>
                                  </p:stCondLst>
                                  <p:childTnLst>
                                    <p:animEffect transition="out" filter="fade">
                                      <p:cBhvr>
                                        <p:cTn id="49" dur="700"/>
                                        <p:tgtEl>
                                          <p:spTgt spid="468"/>
                                        </p:tgtEl>
                                      </p:cBhvr>
                                    </p:animEffect>
                                    <p:set>
                                      <p:cBhvr>
                                        <p:cTn id="50" dur="1" fill="hold">
                                          <p:stCondLst>
                                            <p:cond delay="700"/>
                                          </p:stCondLst>
                                        </p:cTn>
                                        <p:tgtEl>
                                          <p:spTgt spid="468"/>
                                        </p:tgtEl>
                                        <p:attrNameLst>
                                          <p:attrName>style.visibility</p:attrName>
                                        </p:attrNameLst>
                                      </p:cBhvr>
                                      <p:to>
                                        <p:strVal val="hidden"/>
                                      </p:to>
                                    </p:set>
                                  </p:childTnLst>
                                </p:cTn>
                              </p:par>
                            </p:childTnLst>
                          </p:cTn>
                        </p:par>
                        <p:par>
                          <p:cTn id="51" fill="hold">
                            <p:stCondLst>
                              <p:cond delay="1400"/>
                            </p:stCondLst>
                            <p:childTnLst>
                              <p:par>
                                <p:cTn id="52" presetID="10" presetClass="entr" presetSubtype="0" fill="hold" nodeType="afterEffect">
                                  <p:stCondLst>
                                    <p:cond delay="0"/>
                                  </p:stCondLst>
                                  <p:childTnLst>
                                    <p:set>
                                      <p:cBhvr>
                                        <p:cTn id="53" dur="1" fill="hold">
                                          <p:stCondLst>
                                            <p:cond delay="0"/>
                                          </p:stCondLst>
                                        </p:cTn>
                                        <p:tgtEl>
                                          <p:spTgt spid="468"/>
                                        </p:tgtEl>
                                        <p:attrNameLst>
                                          <p:attrName>style.visibility</p:attrName>
                                        </p:attrNameLst>
                                      </p:cBhvr>
                                      <p:to>
                                        <p:strVal val="visible"/>
                                      </p:to>
                                    </p:set>
                                    <p:animEffect transition="in" filter="fade">
                                      <p:cBhvr>
                                        <p:cTn id="54" dur="700"/>
                                        <p:tgtEl>
                                          <p:spTgt spid="468"/>
                                        </p:tgtEl>
                                      </p:cBhvr>
                                    </p:animEffect>
                                  </p:childTnLst>
                                </p:cTn>
                              </p:par>
                            </p:childTnLst>
                          </p:cTn>
                        </p:par>
                        <p:par>
                          <p:cTn id="55" fill="hold">
                            <p:stCondLst>
                              <p:cond delay="2100"/>
                            </p:stCondLst>
                            <p:childTnLst>
                              <p:par>
                                <p:cTn id="56" presetID="10" presetClass="exit" presetSubtype="0" fill="hold" nodeType="afterEffect">
                                  <p:stCondLst>
                                    <p:cond delay="0"/>
                                  </p:stCondLst>
                                  <p:childTnLst>
                                    <p:animEffect transition="out" filter="fade">
                                      <p:cBhvr>
                                        <p:cTn id="57" dur="700"/>
                                        <p:tgtEl>
                                          <p:spTgt spid="468"/>
                                        </p:tgtEl>
                                      </p:cBhvr>
                                    </p:animEffect>
                                    <p:set>
                                      <p:cBhvr>
                                        <p:cTn id="58" dur="1" fill="hold">
                                          <p:stCondLst>
                                            <p:cond delay="700"/>
                                          </p:stCondLst>
                                        </p:cTn>
                                        <p:tgtEl>
                                          <p:spTgt spid="468"/>
                                        </p:tgtEl>
                                        <p:attrNameLst>
                                          <p:attrName>style.visibility</p:attrName>
                                        </p:attrNameLst>
                                      </p:cBhvr>
                                      <p:to>
                                        <p:strVal val="hidden"/>
                                      </p:to>
                                    </p:set>
                                  </p:childTnLst>
                                </p:cTn>
                              </p:par>
                            </p:childTnLst>
                          </p:cTn>
                        </p:par>
                        <p:par>
                          <p:cTn id="59" fill="hold">
                            <p:stCondLst>
                              <p:cond delay="2800"/>
                            </p:stCondLst>
                            <p:childTnLst>
                              <p:par>
                                <p:cTn id="60" presetID="10" presetClass="entr" presetSubtype="0" fill="hold" nodeType="afterEffect">
                                  <p:stCondLst>
                                    <p:cond delay="0"/>
                                  </p:stCondLst>
                                  <p:childTnLst>
                                    <p:set>
                                      <p:cBhvr>
                                        <p:cTn id="61" dur="1" fill="hold">
                                          <p:stCondLst>
                                            <p:cond delay="0"/>
                                          </p:stCondLst>
                                        </p:cTn>
                                        <p:tgtEl>
                                          <p:spTgt spid="468"/>
                                        </p:tgtEl>
                                        <p:attrNameLst>
                                          <p:attrName>style.visibility</p:attrName>
                                        </p:attrNameLst>
                                      </p:cBhvr>
                                      <p:to>
                                        <p:strVal val="visible"/>
                                      </p:to>
                                    </p:set>
                                    <p:animEffect transition="in" filter="fade">
                                      <p:cBhvr>
                                        <p:cTn id="62" dur="700"/>
                                        <p:tgtEl>
                                          <p:spTgt spid="468"/>
                                        </p:tgtEl>
                                      </p:cBhvr>
                                    </p:animEffect>
                                  </p:childTnLst>
                                </p:cTn>
                              </p:par>
                            </p:childTnLst>
                          </p:cTn>
                        </p:par>
                        <p:par>
                          <p:cTn id="63" fill="hold">
                            <p:stCondLst>
                              <p:cond delay="3500"/>
                            </p:stCondLst>
                            <p:childTnLst>
                              <p:par>
                                <p:cTn id="64" presetID="10" presetClass="exit" presetSubtype="0" fill="hold" nodeType="afterEffect">
                                  <p:stCondLst>
                                    <p:cond delay="0"/>
                                  </p:stCondLst>
                                  <p:childTnLst>
                                    <p:animEffect transition="out" filter="fade">
                                      <p:cBhvr>
                                        <p:cTn id="65" dur="700"/>
                                        <p:tgtEl>
                                          <p:spTgt spid="468"/>
                                        </p:tgtEl>
                                      </p:cBhvr>
                                    </p:animEffect>
                                    <p:set>
                                      <p:cBhvr>
                                        <p:cTn id="66" dur="1" fill="hold">
                                          <p:stCondLst>
                                            <p:cond delay="700"/>
                                          </p:stCondLst>
                                        </p:cTn>
                                        <p:tgtEl>
                                          <p:spTgt spid="468"/>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6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6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6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7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7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7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7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7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Shape 48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800"/>
              <a:buFont typeface="Arial"/>
              <a:buNone/>
            </a:pPr>
            <a:r>
              <a:rPr lang="en"/>
              <a:t>Linux: Command Basics</a:t>
            </a:r>
            <a:endParaRPr/>
          </a:p>
        </p:txBody>
      </p:sp>
      <p:sp>
        <p:nvSpPr>
          <p:cNvPr id="481" name="Shape 481"/>
          <p:cNvSpPr txBox="1">
            <a:spLocks noGrp="1"/>
          </p:cNvSpPr>
          <p:nvPr>
            <p:ph type="body" idx="1"/>
          </p:nvPr>
        </p:nvSpPr>
        <p:spPr>
          <a:xfrm>
            <a:off x="564184" y="1152469"/>
            <a:ext cx="82680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a:p>
            <a:pPr marL="0" lvl="0" indent="0" rtl="0">
              <a:spcBef>
                <a:spcPts val="1600"/>
              </a:spcBef>
              <a:spcAft>
                <a:spcPts val="0"/>
              </a:spcAft>
              <a:buNone/>
            </a:pPr>
            <a:br>
              <a:rPr lang="en"/>
            </a:br>
            <a:endParaRPr/>
          </a:p>
          <a:p>
            <a:pPr marL="342900" lvl="0" indent="-279400" rtl="0">
              <a:spcBef>
                <a:spcPts val="1600"/>
              </a:spcBef>
              <a:spcAft>
                <a:spcPts val="0"/>
              </a:spcAft>
              <a:buClr>
                <a:srgbClr val="0B5394"/>
              </a:buClr>
              <a:buSzPts val="1800"/>
              <a:buChar char="●"/>
            </a:pPr>
            <a:r>
              <a:rPr lang="en" b="1">
                <a:solidFill>
                  <a:srgbClr val="0B5394"/>
                </a:solidFill>
              </a:rPr>
              <a:t>Command</a:t>
            </a:r>
            <a:r>
              <a:rPr lang="en">
                <a:solidFill>
                  <a:srgbClr val="0B5394"/>
                </a:solidFill>
              </a:rPr>
              <a:t>: Command/program that does one thing</a:t>
            </a:r>
            <a:br>
              <a:rPr lang="en">
                <a:solidFill>
                  <a:srgbClr val="0B5394"/>
                </a:solidFill>
              </a:rPr>
            </a:br>
            <a:endParaRPr sz="1100"/>
          </a:p>
          <a:p>
            <a:pPr marL="342900" lvl="0" indent="-279400" rtl="0">
              <a:spcBef>
                <a:spcPts val="0"/>
              </a:spcBef>
              <a:spcAft>
                <a:spcPts val="0"/>
              </a:spcAft>
              <a:buClr>
                <a:srgbClr val="38761D"/>
              </a:buClr>
              <a:buSzPts val="1800"/>
              <a:buChar char="●"/>
            </a:pPr>
            <a:r>
              <a:rPr lang="en" b="1">
                <a:solidFill>
                  <a:srgbClr val="38761D"/>
                </a:solidFill>
              </a:rPr>
              <a:t>Options</a:t>
            </a:r>
            <a:r>
              <a:rPr lang="en">
                <a:solidFill>
                  <a:srgbClr val="38761D"/>
                </a:solidFill>
              </a:rPr>
              <a:t>: Change the way a command does that one thing</a:t>
            </a:r>
            <a:endParaRPr>
              <a:solidFill>
                <a:srgbClr val="38761D"/>
              </a:solidFill>
            </a:endParaRPr>
          </a:p>
          <a:p>
            <a:pPr marL="685800" lvl="1" indent="-254000" rtl="0">
              <a:spcBef>
                <a:spcPts val="0"/>
              </a:spcBef>
              <a:spcAft>
                <a:spcPts val="0"/>
              </a:spcAft>
              <a:buSzPts val="1400"/>
              <a:buChar char="○"/>
            </a:pPr>
            <a:r>
              <a:rPr lang="en"/>
              <a:t>Short form:		Single-dash and one letter	</a:t>
            </a:r>
            <a:r>
              <a:rPr lang="en">
                <a:latin typeface="Consolas"/>
                <a:ea typeface="Consolas"/>
                <a:cs typeface="Consolas"/>
                <a:sym typeface="Consolas"/>
              </a:rPr>
              <a:t>    e.g.  </a:t>
            </a:r>
            <a:r>
              <a:rPr lang="en" b="1">
                <a:solidFill>
                  <a:srgbClr val="000000"/>
                </a:solidFill>
                <a:latin typeface="Consolas"/>
                <a:ea typeface="Consolas"/>
                <a:cs typeface="Consolas"/>
                <a:sym typeface="Consolas"/>
              </a:rPr>
              <a:t>ls -a</a:t>
            </a:r>
            <a:endParaRPr b="1">
              <a:solidFill>
                <a:srgbClr val="000000"/>
              </a:solidFill>
              <a:latin typeface="Consolas"/>
              <a:ea typeface="Consolas"/>
              <a:cs typeface="Consolas"/>
              <a:sym typeface="Consolas"/>
            </a:endParaRPr>
          </a:p>
          <a:p>
            <a:pPr marL="685800" lvl="1" indent="-254000" rtl="0">
              <a:spcBef>
                <a:spcPts val="0"/>
              </a:spcBef>
              <a:spcAft>
                <a:spcPts val="0"/>
              </a:spcAft>
              <a:buSzPts val="1400"/>
              <a:buChar char="○"/>
            </a:pPr>
            <a:r>
              <a:rPr lang="en"/>
              <a:t>Long form:		Double-dash and a word	</a:t>
            </a:r>
            <a:r>
              <a:rPr lang="en">
                <a:latin typeface="Consolas"/>
                <a:ea typeface="Consolas"/>
                <a:cs typeface="Consolas"/>
                <a:sym typeface="Consolas"/>
              </a:rPr>
              <a:t>    e.g.  </a:t>
            </a:r>
            <a:r>
              <a:rPr lang="en" b="1">
                <a:solidFill>
                  <a:srgbClr val="000000"/>
                </a:solidFill>
                <a:latin typeface="Consolas"/>
                <a:ea typeface="Consolas"/>
                <a:cs typeface="Consolas"/>
                <a:sym typeface="Consolas"/>
              </a:rPr>
              <a:t>ls --all</a:t>
            </a:r>
            <a:br>
              <a:rPr lang="en" b="1">
                <a:solidFill>
                  <a:srgbClr val="000000"/>
                </a:solidFill>
                <a:latin typeface="Courier New"/>
                <a:ea typeface="Courier New"/>
                <a:cs typeface="Courier New"/>
                <a:sym typeface="Courier New"/>
              </a:rPr>
            </a:br>
            <a:endParaRPr sz="1100" b="1">
              <a:solidFill>
                <a:srgbClr val="000000"/>
              </a:solidFill>
              <a:latin typeface="Courier New"/>
              <a:ea typeface="Courier New"/>
              <a:cs typeface="Courier New"/>
              <a:sym typeface="Courier New"/>
            </a:endParaRPr>
          </a:p>
          <a:p>
            <a:pPr marL="342900" lvl="0" indent="-279400" rtl="0">
              <a:spcBef>
                <a:spcPts val="0"/>
              </a:spcBef>
              <a:spcAft>
                <a:spcPts val="0"/>
              </a:spcAft>
              <a:buClr>
                <a:srgbClr val="BF9000"/>
              </a:buClr>
              <a:buSzPts val="1800"/>
              <a:buChar char="●"/>
            </a:pPr>
            <a:r>
              <a:rPr lang="en" b="1">
                <a:solidFill>
                  <a:srgbClr val="BF9000"/>
                </a:solidFill>
              </a:rPr>
              <a:t>Argument</a:t>
            </a:r>
            <a:r>
              <a:rPr lang="en">
                <a:solidFill>
                  <a:srgbClr val="BF9000"/>
                </a:solidFill>
              </a:rPr>
              <a:t>: Provides the input/output that the command interacts with.</a:t>
            </a:r>
            <a:endParaRPr/>
          </a:p>
          <a:p>
            <a:pPr marL="0" lvl="0" indent="0" algn="ctr" rtl="0">
              <a:spcBef>
                <a:spcPts val="1600"/>
              </a:spcBef>
              <a:spcAft>
                <a:spcPts val="1600"/>
              </a:spcAft>
              <a:buNone/>
            </a:pPr>
            <a:br>
              <a:rPr lang="en" sz="1400"/>
            </a:br>
            <a:r>
              <a:rPr lang="en" sz="1400"/>
              <a:t>For more information about any command, use </a:t>
            </a:r>
            <a:r>
              <a:rPr lang="en" sz="1400" b="1">
                <a:solidFill>
                  <a:srgbClr val="000000"/>
                </a:solidFill>
                <a:latin typeface="Courier New"/>
                <a:ea typeface="Courier New"/>
                <a:cs typeface="Courier New"/>
                <a:sym typeface="Courier New"/>
              </a:rPr>
              <a:t>man</a:t>
            </a:r>
            <a:r>
              <a:rPr lang="en" sz="1400"/>
              <a:t> or </a:t>
            </a:r>
            <a:r>
              <a:rPr lang="en" sz="1400" b="1">
                <a:solidFill>
                  <a:srgbClr val="000000"/>
                </a:solidFill>
                <a:latin typeface="Courier New"/>
                <a:ea typeface="Courier New"/>
                <a:cs typeface="Courier New"/>
                <a:sym typeface="Courier New"/>
              </a:rPr>
              <a:t>info</a:t>
            </a:r>
            <a:r>
              <a:rPr lang="en" sz="1400"/>
              <a:t> (e.g. “</a:t>
            </a:r>
            <a:r>
              <a:rPr lang="en" sz="1400" b="1">
                <a:solidFill>
                  <a:srgbClr val="000000"/>
                </a:solidFill>
                <a:latin typeface="Courier New"/>
                <a:ea typeface="Courier New"/>
                <a:cs typeface="Courier New"/>
                <a:sym typeface="Courier New"/>
              </a:rPr>
              <a:t>man ls</a:t>
            </a:r>
            <a:r>
              <a:rPr lang="en" sz="1400"/>
              <a:t>”)</a:t>
            </a:r>
            <a:endParaRPr sz="1400"/>
          </a:p>
        </p:txBody>
      </p:sp>
      <p:sp>
        <p:nvSpPr>
          <p:cNvPr id="482" name="Shape 482"/>
          <p:cNvSpPr txBox="1">
            <a:spLocks noGrp="1"/>
          </p:cNvSpPr>
          <p:nvPr>
            <p:ph type="body" idx="4294967295"/>
          </p:nvPr>
        </p:nvSpPr>
        <p:spPr>
          <a:xfrm>
            <a:off x="525784" y="1505794"/>
            <a:ext cx="8092500" cy="614700"/>
          </a:xfrm>
          <a:prstGeom prst="rect">
            <a:avLst/>
          </a:prstGeom>
          <a:solidFill>
            <a:schemeClr val="accent2"/>
          </a:solidFill>
          <a:ln w="3810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rtl="0">
              <a:lnSpc>
                <a:spcPct val="100000"/>
              </a:lnSpc>
              <a:spcBef>
                <a:spcPts val="0"/>
              </a:spcBef>
              <a:spcAft>
                <a:spcPts val="0"/>
              </a:spcAft>
              <a:buClr>
                <a:schemeClr val="dk1"/>
              </a:buClr>
              <a:buSzPts val="800"/>
              <a:buFont typeface="Arial"/>
              <a:buNone/>
            </a:pPr>
            <a:r>
              <a:rPr lang="en" sz="2300" b="1">
                <a:solidFill>
                  <a:srgbClr val="EFEFEF"/>
                </a:solidFill>
                <a:latin typeface="Courier New"/>
                <a:ea typeface="Courier New"/>
                <a:cs typeface="Courier New"/>
                <a:sym typeface="Courier New"/>
              </a:rPr>
              <a:t>[username@scc1 ~]$ </a:t>
            </a:r>
            <a:r>
              <a:rPr lang="en" sz="2300" b="1">
                <a:solidFill>
                  <a:srgbClr val="6FA8DC"/>
                </a:solidFill>
                <a:latin typeface="Courier New"/>
                <a:ea typeface="Courier New"/>
                <a:cs typeface="Courier New"/>
                <a:sym typeface="Courier New"/>
              </a:rPr>
              <a:t>command</a:t>
            </a:r>
            <a:r>
              <a:rPr lang="en" sz="2300" b="1">
                <a:solidFill>
                  <a:srgbClr val="EFEFEF"/>
                </a:solidFill>
                <a:latin typeface="Courier New"/>
                <a:ea typeface="Courier New"/>
                <a:cs typeface="Courier New"/>
                <a:sym typeface="Courier New"/>
              </a:rPr>
              <a:t> </a:t>
            </a:r>
            <a:r>
              <a:rPr lang="en" sz="2300" b="1">
                <a:solidFill>
                  <a:srgbClr val="93C47D"/>
                </a:solidFill>
                <a:latin typeface="Courier New"/>
                <a:ea typeface="Courier New"/>
                <a:cs typeface="Courier New"/>
                <a:sym typeface="Courier New"/>
              </a:rPr>
              <a:t>--option</a:t>
            </a:r>
            <a:r>
              <a:rPr lang="en" sz="2300" b="1">
                <a:solidFill>
                  <a:srgbClr val="FFD966"/>
                </a:solidFill>
                <a:latin typeface="Courier New"/>
                <a:ea typeface="Courier New"/>
                <a:cs typeface="Courier New"/>
                <a:sym typeface="Courier New"/>
              </a:rPr>
              <a:t> argument</a:t>
            </a:r>
            <a:endParaRPr sz="2300" b="1">
              <a:solidFill>
                <a:srgbClr val="FFD966"/>
              </a:solidFill>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Shape 48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t>Commands: Hands-On</a:t>
            </a:r>
            <a:endParaRPr/>
          </a:p>
          <a:p>
            <a:pPr marL="0" lvl="0" indent="0">
              <a:spcBef>
                <a:spcPts val="0"/>
              </a:spcBef>
              <a:spcAft>
                <a:spcPts val="0"/>
              </a:spcAft>
              <a:buClr>
                <a:schemeClr val="dk1"/>
              </a:buClr>
              <a:buSzPts val="1100"/>
              <a:buFont typeface="Arial"/>
              <a:buNone/>
            </a:pPr>
            <a:endParaRPr/>
          </a:p>
          <a:p>
            <a:pPr marL="0" lvl="0" indent="0">
              <a:spcBef>
                <a:spcPts val="0"/>
              </a:spcBef>
              <a:spcAft>
                <a:spcPts val="0"/>
              </a:spcAft>
              <a:buNone/>
            </a:pPr>
            <a:endParaRPr/>
          </a:p>
        </p:txBody>
      </p:sp>
      <p:sp>
        <p:nvSpPr>
          <p:cNvPr id="488" name="Shape 488"/>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457200" lvl="0" indent="-342900" rtl="0">
              <a:spcBef>
                <a:spcPts val="0"/>
              </a:spcBef>
              <a:spcAft>
                <a:spcPts val="0"/>
              </a:spcAft>
              <a:buSzPts val="1800"/>
              <a:buChar char="●"/>
            </a:pPr>
            <a:r>
              <a:rPr lang="en"/>
              <a:t>After you connect, type</a:t>
            </a:r>
            <a:endParaRPr/>
          </a:p>
          <a:p>
            <a:pPr marL="914400" lvl="1" indent="-330200">
              <a:spcBef>
                <a:spcPts val="0"/>
              </a:spcBef>
              <a:spcAft>
                <a:spcPts val="0"/>
              </a:spcAft>
              <a:buSzPts val="1600"/>
              <a:buChar char="○"/>
            </a:pPr>
            <a:r>
              <a:rPr lang="en" sz="1600" b="1">
                <a:latin typeface="Consolas"/>
                <a:ea typeface="Consolas"/>
                <a:cs typeface="Consolas"/>
                <a:sym typeface="Consolas"/>
              </a:rPr>
              <a:t>whoami</a:t>
            </a:r>
            <a:r>
              <a:rPr lang="en" sz="1600">
                <a:latin typeface="Consolas"/>
                <a:ea typeface="Consolas"/>
                <a:cs typeface="Consolas"/>
                <a:sym typeface="Consolas"/>
              </a:rPr>
              <a:t>                        </a:t>
            </a:r>
            <a:r>
              <a:rPr lang="en" sz="1600"/>
              <a:t># my login </a:t>
            </a:r>
            <a:endParaRPr sz="1600"/>
          </a:p>
          <a:p>
            <a:pPr marL="914400" lvl="1" indent="-330200">
              <a:spcBef>
                <a:spcPts val="0"/>
              </a:spcBef>
              <a:spcAft>
                <a:spcPts val="0"/>
              </a:spcAft>
              <a:buSzPts val="1600"/>
              <a:buChar char="○"/>
            </a:pPr>
            <a:r>
              <a:rPr lang="en" sz="1600" b="1">
                <a:latin typeface="Consolas"/>
                <a:ea typeface="Consolas"/>
                <a:cs typeface="Consolas"/>
                <a:sym typeface="Consolas"/>
              </a:rPr>
              <a:t>hostname</a:t>
            </a:r>
            <a:r>
              <a:rPr lang="en" sz="1600">
                <a:latin typeface="Consolas"/>
                <a:ea typeface="Consolas"/>
                <a:cs typeface="Consolas"/>
                <a:sym typeface="Consolas"/>
              </a:rPr>
              <a:t>                      </a:t>
            </a:r>
            <a:r>
              <a:rPr lang="en" sz="1600"/>
              <a:t># name of this computer</a:t>
            </a:r>
            <a:endParaRPr sz="1600"/>
          </a:p>
          <a:p>
            <a:pPr marL="914400" lvl="1" indent="-330200">
              <a:spcBef>
                <a:spcPts val="0"/>
              </a:spcBef>
              <a:spcAft>
                <a:spcPts val="0"/>
              </a:spcAft>
              <a:buSzPts val="1600"/>
              <a:buChar char="○"/>
            </a:pPr>
            <a:r>
              <a:rPr lang="en" sz="1600" b="1">
                <a:latin typeface="Consolas"/>
                <a:ea typeface="Consolas"/>
                <a:cs typeface="Consolas"/>
                <a:sym typeface="Consolas"/>
              </a:rPr>
              <a:t>echo “Hello, world”  </a:t>
            </a:r>
            <a:r>
              <a:rPr lang="en" sz="1600">
                <a:latin typeface="Consolas"/>
                <a:ea typeface="Consolas"/>
                <a:cs typeface="Consolas"/>
                <a:sym typeface="Consolas"/>
              </a:rPr>
              <a:t>         </a:t>
            </a:r>
            <a:r>
              <a:rPr lang="en" sz="1600"/>
              <a:t># print characters to screen</a:t>
            </a:r>
            <a:endParaRPr sz="1600"/>
          </a:p>
          <a:p>
            <a:pPr marL="914400" lvl="1" indent="-330200">
              <a:spcBef>
                <a:spcPts val="0"/>
              </a:spcBef>
              <a:spcAft>
                <a:spcPts val="0"/>
              </a:spcAft>
              <a:buSzPts val="1600"/>
              <a:buChar char="○"/>
            </a:pPr>
            <a:r>
              <a:rPr lang="en" sz="1600" b="1">
                <a:latin typeface="Consolas"/>
                <a:ea typeface="Consolas"/>
                <a:cs typeface="Consolas"/>
                <a:sym typeface="Consolas"/>
              </a:rPr>
              <a:t>echo $HOME    </a:t>
            </a:r>
            <a:r>
              <a:rPr lang="en" sz="1600">
                <a:latin typeface="Consolas"/>
                <a:ea typeface="Consolas"/>
                <a:cs typeface="Consolas"/>
                <a:sym typeface="Consolas"/>
              </a:rPr>
              <a:t>                </a:t>
            </a:r>
            <a:r>
              <a:rPr lang="en" sz="1600"/>
              <a:t># print environment variable</a:t>
            </a:r>
            <a:endParaRPr sz="1600"/>
          </a:p>
          <a:p>
            <a:pPr marL="914400" lvl="1" indent="-330200">
              <a:spcBef>
                <a:spcPts val="0"/>
              </a:spcBef>
              <a:spcAft>
                <a:spcPts val="0"/>
              </a:spcAft>
              <a:buSzPts val="1600"/>
              <a:buChar char="○"/>
            </a:pPr>
            <a:r>
              <a:rPr lang="en" sz="1600" b="1">
                <a:latin typeface="Consolas"/>
                <a:ea typeface="Consolas"/>
                <a:cs typeface="Consolas"/>
                <a:sym typeface="Consolas"/>
              </a:rPr>
              <a:t>echo my login is $(whoami) </a:t>
            </a:r>
            <a:r>
              <a:rPr lang="en" sz="1600">
                <a:latin typeface="Consolas"/>
                <a:ea typeface="Consolas"/>
                <a:cs typeface="Consolas"/>
                <a:sym typeface="Consolas"/>
              </a:rPr>
              <a:t>   </a:t>
            </a:r>
            <a:r>
              <a:rPr lang="en" sz="1600"/>
              <a:t># replace $(xx) with program output</a:t>
            </a:r>
            <a:endParaRPr sz="1600"/>
          </a:p>
          <a:p>
            <a:pPr marL="914400" lvl="1" indent="-330200">
              <a:spcBef>
                <a:spcPts val="0"/>
              </a:spcBef>
              <a:spcAft>
                <a:spcPts val="0"/>
              </a:spcAft>
              <a:buSzPts val="1600"/>
              <a:buChar char="○"/>
            </a:pPr>
            <a:r>
              <a:rPr lang="en" sz="1600" b="1">
                <a:latin typeface="Consolas"/>
                <a:ea typeface="Consolas"/>
                <a:cs typeface="Consolas"/>
                <a:sym typeface="Consolas"/>
              </a:rPr>
              <a:t>date                </a:t>
            </a:r>
            <a:r>
              <a:rPr lang="en" sz="1600">
                <a:latin typeface="Consolas"/>
                <a:ea typeface="Consolas"/>
                <a:cs typeface="Consolas"/>
                <a:sym typeface="Consolas"/>
              </a:rPr>
              <a:t>          </a:t>
            </a:r>
            <a:r>
              <a:rPr lang="en" sz="1600"/>
              <a:t># print current time/date</a:t>
            </a:r>
            <a:endParaRPr sz="1600"/>
          </a:p>
          <a:p>
            <a:pPr marL="914400" lvl="1" indent="-330200" rtl="0">
              <a:spcBef>
                <a:spcPts val="0"/>
              </a:spcBef>
              <a:spcAft>
                <a:spcPts val="0"/>
              </a:spcAft>
              <a:buSzPts val="1600"/>
              <a:buChar char="○"/>
            </a:pPr>
            <a:r>
              <a:rPr lang="en" sz="1600" b="1">
                <a:latin typeface="Consolas"/>
                <a:ea typeface="Consolas"/>
                <a:cs typeface="Consolas"/>
                <a:sym typeface="Consolas"/>
              </a:rPr>
              <a:t>cal       </a:t>
            </a:r>
            <a:r>
              <a:rPr lang="en" sz="1600">
                <a:latin typeface="Consolas"/>
                <a:ea typeface="Consolas"/>
                <a:cs typeface="Consolas"/>
                <a:sym typeface="Consolas"/>
              </a:rPr>
              <a:t>                    </a:t>
            </a:r>
            <a:r>
              <a:rPr lang="en" sz="1600"/>
              <a:t># print this month’s calendar</a:t>
            </a:r>
            <a:endParaRPr sz="1600"/>
          </a:p>
          <a:p>
            <a:pPr marL="914400" lvl="1" indent="-330200" rtl="0">
              <a:spcBef>
                <a:spcPts val="0"/>
              </a:spcBef>
              <a:spcAft>
                <a:spcPts val="0"/>
              </a:spcAft>
              <a:buSzPts val="1600"/>
              <a:buChar char="○"/>
            </a:pPr>
            <a:r>
              <a:rPr lang="en" sz="1600" b="1">
                <a:latin typeface="Consolas"/>
                <a:ea typeface="Consolas"/>
                <a:cs typeface="Consolas"/>
                <a:sym typeface="Consolas"/>
              </a:rPr>
              <a:t>shazam						 </a:t>
            </a:r>
            <a:r>
              <a:rPr lang="en" sz="1600"/>
              <a:t># bad command</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Shape 49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t>Commands: Hands-On Options</a:t>
            </a:r>
            <a:endParaRPr/>
          </a:p>
          <a:p>
            <a:pPr marL="0" lvl="0" indent="0">
              <a:spcBef>
                <a:spcPts val="0"/>
              </a:spcBef>
              <a:spcAft>
                <a:spcPts val="0"/>
              </a:spcAft>
              <a:buNone/>
            </a:pPr>
            <a:endParaRPr/>
          </a:p>
        </p:txBody>
      </p:sp>
      <p:sp>
        <p:nvSpPr>
          <p:cNvPr id="494" name="Shape 49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Commands have three parts; command, options and arguments/parameters. </a:t>
            </a:r>
            <a:br>
              <a:rPr lang="en"/>
            </a:br>
            <a:br>
              <a:rPr lang="en"/>
            </a:br>
            <a:r>
              <a:rPr lang="en"/>
              <a:t>Example: cal –j 3 1999. “cal” is the command, “-j” is an option (or switch), “3” and “1999” are arguments/parameters.</a:t>
            </a:r>
            <a:endParaRPr/>
          </a:p>
          <a:p>
            <a:pPr marL="0" lvl="0" indent="0">
              <a:spcBef>
                <a:spcPts val="1600"/>
              </a:spcBef>
              <a:spcAft>
                <a:spcPts val="0"/>
              </a:spcAft>
              <a:buNone/>
            </a:pPr>
            <a:endParaRPr/>
          </a:p>
          <a:p>
            <a:pPr marL="0" marR="0" lvl="0" indent="0" algn="l" rtl="0">
              <a:lnSpc>
                <a:spcPct val="115000"/>
              </a:lnSpc>
              <a:spcBef>
                <a:spcPts val="1600"/>
              </a:spcBef>
              <a:spcAft>
                <a:spcPts val="0"/>
              </a:spcAft>
              <a:buNone/>
            </a:pPr>
            <a:endParaRPr/>
          </a:p>
          <a:p>
            <a:pPr marL="457200" lvl="0" indent="-342900">
              <a:spcBef>
                <a:spcPts val="1600"/>
              </a:spcBef>
              <a:spcAft>
                <a:spcPts val="0"/>
              </a:spcAft>
              <a:buSzPts val="1800"/>
              <a:buChar char="●"/>
            </a:pPr>
            <a:r>
              <a:rPr lang="en"/>
              <a:t>What is the nature of the prompt?</a:t>
            </a:r>
            <a:endParaRPr/>
          </a:p>
          <a:p>
            <a:pPr marL="457200" lvl="0" indent="-342900">
              <a:spcBef>
                <a:spcPts val="0"/>
              </a:spcBef>
              <a:spcAft>
                <a:spcPts val="0"/>
              </a:spcAft>
              <a:buSzPts val="1800"/>
              <a:buChar char="●"/>
            </a:pPr>
            <a:r>
              <a:rPr lang="en"/>
              <a:t>What was the system’s response to the command?</a:t>
            </a:r>
            <a:endParaRPr/>
          </a:p>
          <a:p>
            <a:pPr marL="0" lvl="0" indent="0">
              <a:spcBef>
                <a:spcPts val="1600"/>
              </a:spcBef>
              <a:spcAft>
                <a:spcPts val="1600"/>
              </a:spcAft>
              <a:buNone/>
            </a:pPr>
            <a:endParaRPr/>
          </a:p>
        </p:txBody>
      </p:sp>
      <p:sp>
        <p:nvSpPr>
          <p:cNvPr id="495" name="Shape 495"/>
          <p:cNvSpPr txBox="1"/>
          <p:nvPr/>
        </p:nvSpPr>
        <p:spPr>
          <a:xfrm>
            <a:off x="984300" y="2642050"/>
            <a:ext cx="7327800" cy="645000"/>
          </a:xfrm>
          <a:prstGeom prst="rect">
            <a:avLst/>
          </a:prstGeom>
          <a:solidFill>
            <a:srgbClr val="212121"/>
          </a:solidFill>
          <a:ln w="38100" cap="flat" cmpd="sng">
            <a:solidFill>
              <a:srgbClr val="999999"/>
            </a:solidFill>
            <a:prstDash val="solid"/>
            <a:round/>
            <a:headEnd type="none" w="sm" len="sm"/>
            <a:tailEnd type="none" w="sm" len="sm"/>
          </a:ln>
        </p:spPr>
        <p:txBody>
          <a:bodyPr spcFirstLastPara="1" wrap="square" lIns="121875" tIns="121875" rIns="121875" bIns="121875" anchor="t" anchorCtr="0">
            <a:noAutofit/>
          </a:bodyPr>
          <a:lstStyle/>
          <a:p>
            <a:pPr marL="0" lvl="0" indent="0" rtl="0">
              <a:spcBef>
                <a:spcPts val="0"/>
              </a:spcBef>
              <a:spcAft>
                <a:spcPts val="2100"/>
              </a:spcAft>
              <a:buNone/>
            </a:pPr>
            <a:r>
              <a:rPr lang="en" sz="2000" b="1">
                <a:solidFill>
                  <a:srgbClr val="EFEFEF"/>
                </a:solidFill>
                <a:latin typeface="Consolas"/>
                <a:ea typeface="Consolas"/>
                <a:cs typeface="Consolas"/>
                <a:sym typeface="Consolas"/>
              </a:rPr>
              <a:t>[username@</a:t>
            </a:r>
            <a:r>
              <a:rPr lang="en" sz="2000" b="1">
                <a:solidFill>
                  <a:srgbClr val="F3F3F3"/>
                </a:solidFill>
                <a:latin typeface="Consolas"/>
                <a:ea typeface="Consolas"/>
                <a:cs typeface="Consolas"/>
                <a:sym typeface="Consolas"/>
              </a:rPr>
              <a:t>scc1</a:t>
            </a:r>
            <a:r>
              <a:rPr lang="en" sz="2000" b="1">
                <a:solidFill>
                  <a:srgbClr val="EFEFEF"/>
                </a:solidFill>
                <a:latin typeface="Consolas"/>
                <a:ea typeface="Consolas"/>
                <a:cs typeface="Consolas"/>
                <a:sym typeface="Consolas"/>
              </a:rPr>
              <a:t> ~]$ </a:t>
            </a:r>
            <a:r>
              <a:rPr lang="en" sz="2000">
                <a:solidFill>
                  <a:srgbClr val="EFEFEF"/>
                </a:solidFill>
                <a:latin typeface="Consolas"/>
                <a:ea typeface="Consolas"/>
                <a:cs typeface="Consolas"/>
                <a:sym typeface="Consolas"/>
              </a:rPr>
              <a:t>cal -j 3 1999</a:t>
            </a:r>
            <a:endParaRPr sz="2000">
              <a:solidFill>
                <a:srgbClr val="EFEFEF"/>
              </a:solidFill>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Shape 50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Commands</a:t>
            </a:r>
            <a:endParaRPr/>
          </a:p>
          <a:p>
            <a:pPr marL="0" lvl="0" indent="0" rtl="0">
              <a:spcBef>
                <a:spcPts val="0"/>
              </a:spcBef>
              <a:spcAft>
                <a:spcPts val="0"/>
              </a:spcAft>
              <a:buNone/>
            </a:pPr>
            <a:endParaRPr/>
          </a:p>
          <a:p>
            <a:pPr marL="0" lvl="0" indent="0" rtl="0">
              <a:spcBef>
                <a:spcPts val="0"/>
              </a:spcBef>
              <a:spcAft>
                <a:spcPts val="0"/>
              </a:spcAft>
              <a:buNone/>
            </a:pPr>
            <a:endParaRPr/>
          </a:p>
        </p:txBody>
      </p:sp>
      <p:sp>
        <p:nvSpPr>
          <p:cNvPr id="501" name="Shape 501"/>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2400"/>
              <a:t>“Small programs that do one thing well”</a:t>
            </a:r>
            <a:endParaRPr sz="2400"/>
          </a:p>
          <a:p>
            <a:pPr marL="457200" lvl="0" indent="-342900" rtl="0">
              <a:spcBef>
                <a:spcPts val="1600"/>
              </a:spcBef>
              <a:spcAft>
                <a:spcPts val="0"/>
              </a:spcAft>
              <a:buSzPts val="1800"/>
              <a:buChar char="●"/>
            </a:pPr>
            <a:r>
              <a:rPr lang="en" sz="2400" u="sng"/>
              <a:t>The Unix Programming Environment</a:t>
            </a:r>
            <a:r>
              <a:rPr lang="en" sz="2400"/>
              <a:t>, Kernighan and Pike</a:t>
            </a:r>
            <a:br>
              <a:rPr lang="en"/>
            </a:br>
            <a:br>
              <a:rPr lang="en"/>
            </a:br>
            <a:r>
              <a:rPr lang="en"/>
              <a:t>… at its heart is the idea that the power of a system comes more from the </a:t>
            </a:r>
            <a:r>
              <a:rPr lang="en">
                <a:solidFill>
                  <a:srgbClr val="38761D"/>
                </a:solidFill>
              </a:rPr>
              <a:t>relationships</a:t>
            </a:r>
            <a:r>
              <a:rPr lang="en"/>
              <a:t> among programs than from the programs themselves. Many UNIX programs do quite trivial things in isolation, but, combined with other programs, become general and useful tools.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Shape 50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Commands: Selected text processing utilities</a:t>
            </a:r>
            <a:endParaRPr/>
          </a:p>
        </p:txBody>
      </p:sp>
      <p:sp>
        <p:nvSpPr>
          <p:cNvPr id="507" name="Shape 507"/>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sz="1400" b="1">
                <a:latin typeface="Courier New"/>
                <a:ea typeface="Courier New"/>
                <a:cs typeface="Courier New"/>
                <a:sym typeface="Courier New"/>
              </a:rPr>
              <a:t>awk</a:t>
            </a:r>
            <a:r>
              <a:rPr lang="en" sz="1400">
                <a:latin typeface="Courier New"/>
                <a:ea typeface="Courier New"/>
                <a:cs typeface="Courier New"/>
                <a:sym typeface="Courier New"/>
              </a:rPr>
              <a:t>		</a:t>
            </a:r>
            <a:r>
              <a:rPr lang="en" sz="1400"/>
              <a:t>Pattern scanning and processing language</a:t>
            </a:r>
            <a:endParaRPr sz="1400"/>
          </a:p>
          <a:p>
            <a:pPr marL="457200" lvl="0" indent="-317500" rtl="0">
              <a:spcBef>
                <a:spcPts val="0"/>
              </a:spcBef>
              <a:spcAft>
                <a:spcPts val="0"/>
              </a:spcAft>
              <a:buSzPts val="1400"/>
              <a:buChar char="●"/>
            </a:pPr>
            <a:r>
              <a:rPr lang="en" sz="1400" b="1">
                <a:latin typeface="Courier New"/>
                <a:ea typeface="Courier New"/>
                <a:cs typeface="Courier New"/>
                <a:sym typeface="Courier New"/>
              </a:rPr>
              <a:t>cat</a:t>
            </a:r>
            <a:r>
              <a:rPr lang="en" sz="1400">
                <a:latin typeface="Courier New"/>
                <a:ea typeface="Courier New"/>
                <a:cs typeface="Courier New"/>
                <a:sym typeface="Courier New"/>
              </a:rPr>
              <a:t>		</a:t>
            </a:r>
            <a:r>
              <a:rPr lang="en" sz="1400"/>
              <a:t>Display file(s)</a:t>
            </a:r>
            <a:endParaRPr sz="1400"/>
          </a:p>
          <a:p>
            <a:pPr marL="457200" lvl="0" indent="-317500" rtl="0">
              <a:spcBef>
                <a:spcPts val="0"/>
              </a:spcBef>
              <a:spcAft>
                <a:spcPts val="0"/>
              </a:spcAft>
              <a:buSzPts val="1400"/>
              <a:buChar char="●"/>
            </a:pPr>
            <a:r>
              <a:rPr lang="en" sz="1400" b="1">
                <a:latin typeface="Courier New"/>
                <a:ea typeface="Courier New"/>
                <a:cs typeface="Courier New"/>
                <a:sym typeface="Courier New"/>
              </a:rPr>
              <a:t>cut		</a:t>
            </a:r>
            <a:r>
              <a:rPr lang="en" sz="1400"/>
              <a:t>Extract selected fields of each line of a file</a:t>
            </a:r>
            <a:endParaRPr sz="1400"/>
          </a:p>
          <a:p>
            <a:pPr marL="457200" lvl="0" indent="-317500" rtl="0">
              <a:spcBef>
                <a:spcPts val="0"/>
              </a:spcBef>
              <a:spcAft>
                <a:spcPts val="0"/>
              </a:spcAft>
              <a:buSzPts val="1400"/>
              <a:buChar char="●"/>
            </a:pPr>
            <a:r>
              <a:rPr lang="en" sz="1400" b="1">
                <a:latin typeface="Courier New"/>
                <a:ea typeface="Courier New"/>
                <a:cs typeface="Courier New"/>
                <a:sym typeface="Courier New"/>
              </a:rPr>
              <a:t>diff		</a:t>
            </a:r>
            <a:r>
              <a:rPr lang="en" sz="1400"/>
              <a:t>Compare two files</a:t>
            </a:r>
            <a:endParaRPr sz="1400"/>
          </a:p>
          <a:p>
            <a:pPr marL="457200" lvl="0" indent="-317500" rtl="0">
              <a:spcBef>
                <a:spcPts val="0"/>
              </a:spcBef>
              <a:spcAft>
                <a:spcPts val="0"/>
              </a:spcAft>
              <a:buSzPts val="1400"/>
              <a:buChar char="●"/>
            </a:pPr>
            <a:r>
              <a:rPr lang="en" sz="1400" b="1">
                <a:latin typeface="Courier New"/>
                <a:ea typeface="Courier New"/>
                <a:cs typeface="Courier New"/>
                <a:sym typeface="Courier New"/>
              </a:rPr>
              <a:t>grep</a:t>
            </a:r>
            <a:r>
              <a:rPr lang="en" sz="1400">
                <a:latin typeface="Courier New"/>
                <a:ea typeface="Courier New"/>
                <a:cs typeface="Courier New"/>
                <a:sym typeface="Courier New"/>
              </a:rPr>
              <a:t>		</a:t>
            </a:r>
            <a:r>
              <a:rPr lang="en" sz="1400"/>
              <a:t>Search text for a pattern</a:t>
            </a:r>
            <a:endParaRPr sz="1400"/>
          </a:p>
          <a:p>
            <a:pPr marL="457200" lvl="0" indent="-317500" rtl="0">
              <a:spcBef>
                <a:spcPts val="0"/>
              </a:spcBef>
              <a:spcAft>
                <a:spcPts val="0"/>
              </a:spcAft>
              <a:buSzPts val="1400"/>
              <a:buChar char="●"/>
            </a:pPr>
            <a:r>
              <a:rPr lang="en" sz="1400" b="1">
                <a:latin typeface="Courier New"/>
                <a:ea typeface="Courier New"/>
                <a:cs typeface="Courier New"/>
                <a:sym typeface="Courier New"/>
              </a:rPr>
              <a:t>head</a:t>
            </a:r>
            <a:r>
              <a:rPr lang="en" sz="1400">
                <a:latin typeface="Courier New"/>
                <a:ea typeface="Courier New"/>
                <a:cs typeface="Courier New"/>
                <a:sym typeface="Courier New"/>
              </a:rPr>
              <a:t>		</a:t>
            </a:r>
            <a:r>
              <a:rPr lang="en" sz="1400"/>
              <a:t>Display the first part of files</a:t>
            </a:r>
            <a:endParaRPr sz="1400"/>
          </a:p>
          <a:p>
            <a:pPr marL="457200" lvl="0" indent="-317500" rtl="0">
              <a:spcBef>
                <a:spcPts val="0"/>
              </a:spcBef>
              <a:spcAft>
                <a:spcPts val="0"/>
              </a:spcAft>
              <a:buSzPts val="1400"/>
              <a:buChar char="●"/>
            </a:pPr>
            <a:r>
              <a:rPr lang="en" sz="1400" b="1">
                <a:latin typeface="Courier New"/>
                <a:ea typeface="Courier New"/>
                <a:cs typeface="Courier New"/>
                <a:sym typeface="Courier New"/>
              </a:rPr>
              <a:t>less</a:t>
            </a:r>
            <a:r>
              <a:rPr lang="en" sz="1400">
                <a:latin typeface="Courier New"/>
                <a:ea typeface="Courier New"/>
                <a:cs typeface="Courier New"/>
                <a:sym typeface="Courier New"/>
              </a:rPr>
              <a:t>		</a:t>
            </a:r>
            <a:r>
              <a:rPr lang="en" sz="1400"/>
              <a:t>Display files on a page-by-page basis</a:t>
            </a:r>
            <a:endParaRPr sz="1400"/>
          </a:p>
          <a:p>
            <a:pPr marL="457200" lvl="0" indent="-317500" rtl="0">
              <a:spcBef>
                <a:spcPts val="0"/>
              </a:spcBef>
              <a:spcAft>
                <a:spcPts val="0"/>
              </a:spcAft>
              <a:buSzPts val="1400"/>
              <a:buChar char="●"/>
            </a:pPr>
            <a:r>
              <a:rPr lang="en" sz="1400" b="1">
                <a:latin typeface="Courier New"/>
                <a:ea typeface="Courier New"/>
                <a:cs typeface="Courier New"/>
                <a:sym typeface="Courier New"/>
              </a:rPr>
              <a:t>sed</a:t>
            </a:r>
            <a:r>
              <a:rPr lang="en" sz="1400">
                <a:latin typeface="Courier New"/>
                <a:ea typeface="Courier New"/>
                <a:cs typeface="Courier New"/>
                <a:sym typeface="Courier New"/>
              </a:rPr>
              <a:t>		</a:t>
            </a:r>
            <a:r>
              <a:rPr lang="en" sz="1400"/>
              <a:t>Stream editor (esp. search and replace)</a:t>
            </a:r>
            <a:endParaRPr sz="1400"/>
          </a:p>
          <a:p>
            <a:pPr marL="457200" lvl="0" indent="-317500" rtl="0">
              <a:spcBef>
                <a:spcPts val="0"/>
              </a:spcBef>
              <a:spcAft>
                <a:spcPts val="0"/>
              </a:spcAft>
              <a:buSzPts val="1400"/>
              <a:buChar char="●"/>
            </a:pPr>
            <a:r>
              <a:rPr lang="en" sz="1400" b="1">
                <a:latin typeface="Courier New"/>
                <a:ea typeface="Courier New"/>
                <a:cs typeface="Courier New"/>
                <a:sym typeface="Courier New"/>
              </a:rPr>
              <a:t>sort</a:t>
            </a:r>
            <a:r>
              <a:rPr lang="en" sz="1400">
                <a:latin typeface="Courier New"/>
                <a:ea typeface="Courier New"/>
                <a:cs typeface="Courier New"/>
                <a:sym typeface="Courier New"/>
              </a:rPr>
              <a:t>		</a:t>
            </a:r>
            <a:r>
              <a:rPr lang="en" sz="1400"/>
              <a:t>Sort text files</a:t>
            </a:r>
            <a:endParaRPr sz="1400"/>
          </a:p>
          <a:p>
            <a:pPr marL="457200" lvl="0" indent="-317500" rtl="0">
              <a:spcBef>
                <a:spcPts val="0"/>
              </a:spcBef>
              <a:spcAft>
                <a:spcPts val="0"/>
              </a:spcAft>
              <a:buSzPts val="1400"/>
              <a:buChar char="●"/>
            </a:pPr>
            <a:r>
              <a:rPr lang="en" sz="1400" b="1">
                <a:latin typeface="Courier New"/>
                <a:ea typeface="Courier New"/>
                <a:cs typeface="Courier New"/>
                <a:sym typeface="Courier New"/>
              </a:rPr>
              <a:t>split</a:t>
            </a:r>
            <a:r>
              <a:rPr lang="en" sz="1400">
                <a:latin typeface="Courier New"/>
                <a:ea typeface="Courier New"/>
                <a:cs typeface="Courier New"/>
                <a:sym typeface="Courier New"/>
              </a:rPr>
              <a:t>	</a:t>
            </a:r>
            <a:r>
              <a:rPr lang="en" sz="1400"/>
              <a:t>Split files</a:t>
            </a:r>
            <a:endParaRPr sz="1400"/>
          </a:p>
          <a:p>
            <a:pPr marL="457200" lvl="0" indent="-317500" rtl="0">
              <a:spcBef>
                <a:spcPts val="0"/>
              </a:spcBef>
              <a:spcAft>
                <a:spcPts val="0"/>
              </a:spcAft>
              <a:buSzPts val="1400"/>
              <a:buChar char="●"/>
            </a:pPr>
            <a:r>
              <a:rPr lang="en" sz="1400" b="1">
                <a:latin typeface="Courier New"/>
                <a:ea typeface="Courier New"/>
                <a:cs typeface="Courier New"/>
                <a:sym typeface="Courier New"/>
              </a:rPr>
              <a:t>tail</a:t>
            </a:r>
            <a:r>
              <a:rPr lang="en" sz="1400">
                <a:latin typeface="Courier New"/>
                <a:ea typeface="Courier New"/>
                <a:cs typeface="Courier New"/>
                <a:sym typeface="Courier New"/>
              </a:rPr>
              <a:t>		</a:t>
            </a:r>
            <a:r>
              <a:rPr lang="en" sz="1400"/>
              <a:t>Display the last part of a file</a:t>
            </a:r>
            <a:endParaRPr sz="1400"/>
          </a:p>
          <a:p>
            <a:pPr marL="457200" lvl="0" indent="-317500" rtl="0">
              <a:spcBef>
                <a:spcPts val="0"/>
              </a:spcBef>
              <a:spcAft>
                <a:spcPts val="0"/>
              </a:spcAft>
              <a:buSzPts val="1400"/>
              <a:buChar char="●"/>
            </a:pPr>
            <a:r>
              <a:rPr lang="en" sz="1400" b="1">
                <a:latin typeface="Courier New"/>
                <a:ea typeface="Courier New"/>
                <a:cs typeface="Courier New"/>
                <a:sym typeface="Courier New"/>
              </a:rPr>
              <a:t>tr</a:t>
            </a:r>
            <a:r>
              <a:rPr lang="en" sz="1400">
                <a:latin typeface="Courier New"/>
                <a:ea typeface="Courier New"/>
                <a:cs typeface="Courier New"/>
                <a:sym typeface="Courier New"/>
              </a:rPr>
              <a:t>		</a:t>
            </a:r>
            <a:r>
              <a:rPr lang="en" sz="1400"/>
              <a:t>Translate/delete characters</a:t>
            </a:r>
            <a:endParaRPr sz="1400"/>
          </a:p>
          <a:p>
            <a:pPr marL="457200" lvl="0" indent="-317500" rtl="0">
              <a:spcBef>
                <a:spcPts val="0"/>
              </a:spcBef>
              <a:spcAft>
                <a:spcPts val="0"/>
              </a:spcAft>
              <a:buSzPts val="1400"/>
              <a:buChar char="●"/>
            </a:pPr>
            <a:r>
              <a:rPr lang="en" sz="1400" b="1">
                <a:latin typeface="Courier New"/>
                <a:ea typeface="Courier New"/>
                <a:cs typeface="Courier New"/>
                <a:sym typeface="Courier New"/>
              </a:rPr>
              <a:t>uniq	</a:t>
            </a:r>
            <a:r>
              <a:rPr lang="en" sz="1400">
                <a:latin typeface="Courier New"/>
                <a:ea typeface="Courier New"/>
                <a:cs typeface="Courier New"/>
                <a:sym typeface="Courier New"/>
              </a:rPr>
              <a:t>	</a:t>
            </a:r>
            <a:r>
              <a:rPr lang="en" sz="1400"/>
              <a:t>Filter out repeated lines in a file</a:t>
            </a:r>
            <a:endParaRPr sz="1400"/>
          </a:p>
          <a:p>
            <a:pPr marL="457200" lvl="0" indent="-317500" rtl="0">
              <a:spcBef>
                <a:spcPts val="0"/>
              </a:spcBef>
              <a:spcAft>
                <a:spcPts val="0"/>
              </a:spcAft>
              <a:buSzPts val="1400"/>
              <a:buChar char="●"/>
            </a:pPr>
            <a:r>
              <a:rPr lang="en" sz="1400" b="1">
                <a:latin typeface="Courier New"/>
                <a:ea typeface="Courier New"/>
                <a:cs typeface="Courier New"/>
                <a:sym typeface="Courier New"/>
              </a:rPr>
              <a:t>wc</a:t>
            </a:r>
            <a:r>
              <a:rPr lang="en" sz="1400">
                <a:latin typeface="Courier New"/>
                <a:ea typeface="Courier New"/>
                <a:cs typeface="Courier New"/>
                <a:sym typeface="Courier New"/>
              </a:rPr>
              <a:t>		</a:t>
            </a:r>
            <a:r>
              <a:rPr lang="en" sz="1400"/>
              <a:t>Line, word and character count</a:t>
            </a:r>
            <a:endParaRPr sz="1400"/>
          </a:p>
        </p:txBody>
      </p:sp>
      <p:sp>
        <p:nvSpPr>
          <p:cNvPr id="508" name="Shape 508"/>
          <p:cNvSpPr/>
          <p:nvPr/>
        </p:nvSpPr>
        <p:spPr>
          <a:xfrm>
            <a:off x="5490125" y="1201350"/>
            <a:ext cx="568200" cy="3639900"/>
          </a:xfrm>
          <a:prstGeom prst="rightBrace">
            <a:avLst>
              <a:gd name="adj1" fmla="val 8333"/>
              <a:gd name="adj2" fmla="val 26680"/>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9" name="Shape 509"/>
          <p:cNvSpPr txBox="1"/>
          <p:nvPr/>
        </p:nvSpPr>
        <p:spPr>
          <a:xfrm>
            <a:off x="6165000" y="1697700"/>
            <a:ext cx="1661700" cy="899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b="1">
                <a:solidFill>
                  <a:schemeClr val="accent3"/>
                </a:solidFill>
              </a:rPr>
              <a:t>Just a few of the commands for text processing</a:t>
            </a:r>
            <a:endParaRPr b="1">
              <a:solidFill>
                <a:schemeClr val="accent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b="1"/>
              <a:t>Research Computing Services</a:t>
            </a:r>
            <a:endParaRPr b="1"/>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Shape 5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t>Variables and Environment Variables</a:t>
            </a:r>
            <a:endParaRPr/>
          </a:p>
          <a:p>
            <a:pPr marL="0" lvl="0" indent="0">
              <a:spcBef>
                <a:spcPts val="0"/>
              </a:spcBef>
              <a:spcAft>
                <a:spcPts val="0"/>
              </a:spcAft>
              <a:buClr>
                <a:schemeClr val="dk1"/>
              </a:buClr>
              <a:buSzPts val="1100"/>
              <a:buFont typeface="Arial"/>
              <a:buNone/>
            </a:pPr>
            <a:endParaRPr/>
          </a:p>
          <a:p>
            <a:pPr marL="0" lvl="0" indent="0">
              <a:spcBef>
                <a:spcPts val="0"/>
              </a:spcBef>
              <a:spcAft>
                <a:spcPts val="0"/>
              </a:spcAft>
              <a:buNone/>
            </a:pPr>
            <a:endParaRPr/>
          </a:p>
        </p:txBody>
      </p:sp>
      <p:sp>
        <p:nvSpPr>
          <p:cNvPr id="515" name="Shape 5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457200" lvl="0" indent="-355600" rtl="0">
              <a:spcBef>
                <a:spcPts val="0"/>
              </a:spcBef>
              <a:spcAft>
                <a:spcPts val="0"/>
              </a:spcAft>
              <a:buSzPts val="2000"/>
              <a:buChar char="●"/>
            </a:pPr>
            <a:r>
              <a:rPr lang="en" sz="2000" i="1" u="sng"/>
              <a:t>Variables </a:t>
            </a:r>
            <a:r>
              <a:rPr lang="en" sz="2000"/>
              <a:t>are named storage locations.  </a:t>
            </a:r>
            <a:endParaRPr sz="2000"/>
          </a:p>
          <a:p>
            <a:pPr marL="914400" lvl="1" indent="-355600" rtl="0">
              <a:spcBef>
                <a:spcPts val="0"/>
              </a:spcBef>
              <a:spcAft>
                <a:spcPts val="0"/>
              </a:spcAft>
              <a:buSzPts val="2000"/>
              <a:buFont typeface="Consolas"/>
              <a:buChar char="○"/>
            </a:pPr>
            <a:r>
              <a:rPr lang="en" sz="2000" b="1">
                <a:latin typeface="Consolas"/>
                <a:ea typeface="Consolas"/>
                <a:cs typeface="Consolas"/>
                <a:sym typeface="Consolas"/>
              </a:rPr>
              <a:t>USER=augustin</a:t>
            </a:r>
            <a:endParaRPr sz="2000" b="1">
              <a:latin typeface="Consolas"/>
              <a:ea typeface="Consolas"/>
              <a:cs typeface="Consolas"/>
              <a:sym typeface="Consolas"/>
            </a:endParaRPr>
          </a:p>
          <a:p>
            <a:pPr marL="914400" lvl="1" indent="-355600" rtl="0">
              <a:spcBef>
                <a:spcPts val="0"/>
              </a:spcBef>
              <a:spcAft>
                <a:spcPts val="0"/>
              </a:spcAft>
              <a:buSzPts val="2000"/>
              <a:buChar char="○"/>
            </a:pPr>
            <a:r>
              <a:rPr lang="en" sz="2000" b="1">
                <a:latin typeface="Consolas"/>
                <a:ea typeface="Consolas"/>
                <a:cs typeface="Consolas"/>
                <a:sym typeface="Consolas"/>
              </a:rPr>
              <a:t>foo=“this is foo’s value”</a:t>
            </a:r>
            <a:br>
              <a:rPr lang="en" sz="2000"/>
            </a:br>
            <a:endParaRPr sz="2000"/>
          </a:p>
          <a:p>
            <a:pPr marL="457200" lvl="0" indent="-355600" rtl="0">
              <a:spcBef>
                <a:spcPts val="0"/>
              </a:spcBef>
              <a:spcAft>
                <a:spcPts val="0"/>
              </a:spcAft>
              <a:buSzPts val="2000"/>
              <a:buChar char="●"/>
            </a:pPr>
            <a:r>
              <a:rPr lang="en" sz="2000"/>
              <a:t>“</a:t>
            </a:r>
            <a:r>
              <a:rPr lang="en" sz="2000" i="1" u="sng"/>
              <a:t>Environment variables</a:t>
            </a:r>
            <a:r>
              <a:rPr lang="en" sz="2000"/>
              <a:t>” are variables used and </a:t>
            </a:r>
            <a:r>
              <a:rPr lang="en" sz="2000" i="1"/>
              <a:t>shared </a:t>
            </a:r>
            <a:r>
              <a:rPr lang="en" sz="2000"/>
              <a:t>by the shell</a:t>
            </a:r>
            <a:endParaRPr sz="2000"/>
          </a:p>
          <a:p>
            <a:pPr marL="914400" lvl="1" indent="-355600" rtl="0">
              <a:spcBef>
                <a:spcPts val="0"/>
              </a:spcBef>
              <a:spcAft>
                <a:spcPts val="0"/>
              </a:spcAft>
              <a:buSzPts val="2000"/>
              <a:buChar char="○"/>
            </a:pPr>
            <a:r>
              <a:rPr lang="en" sz="2000"/>
              <a:t>For example, </a:t>
            </a:r>
            <a:r>
              <a:rPr lang="en" sz="2000" b="1">
                <a:latin typeface="Consolas"/>
                <a:ea typeface="Consolas"/>
                <a:cs typeface="Consolas"/>
                <a:sym typeface="Consolas"/>
              </a:rPr>
              <a:t>$PATH</a:t>
            </a:r>
            <a:r>
              <a:rPr lang="en" sz="2000"/>
              <a:t> tells the system where to find commands. </a:t>
            </a:r>
            <a:br>
              <a:rPr lang="en" sz="2000"/>
            </a:br>
            <a:endParaRPr sz="2000"/>
          </a:p>
          <a:p>
            <a:pPr marL="457200" lvl="0" indent="-355600" rtl="0">
              <a:spcBef>
                <a:spcPts val="0"/>
              </a:spcBef>
              <a:spcAft>
                <a:spcPts val="0"/>
              </a:spcAft>
              <a:buSzPts val="2000"/>
              <a:buChar char="●"/>
            </a:pPr>
            <a:r>
              <a:rPr lang="en" sz="2000"/>
              <a:t>Environment variables are </a:t>
            </a:r>
            <a:r>
              <a:rPr lang="en" sz="2000" u="sng"/>
              <a:t>shared with programs</a:t>
            </a:r>
            <a:r>
              <a:rPr lang="en" sz="2000"/>
              <a:t> that the shell runs.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Shape 5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t>Bash variables</a:t>
            </a:r>
            <a:endParaRPr/>
          </a:p>
          <a:p>
            <a:pPr marL="0" lvl="0" indent="0">
              <a:spcBef>
                <a:spcPts val="0"/>
              </a:spcBef>
              <a:spcAft>
                <a:spcPts val="0"/>
              </a:spcAft>
              <a:buClr>
                <a:schemeClr val="dk1"/>
              </a:buClr>
              <a:buSzPts val="1100"/>
              <a:buFont typeface="Arial"/>
              <a:buNone/>
            </a:pPr>
            <a:endParaRPr/>
          </a:p>
          <a:p>
            <a:pPr marL="0" lvl="0" indent="0">
              <a:spcBef>
                <a:spcPts val="0"/>
              </a:spcBef>
              <a:spcAft>
                <a:spcPts val="0"/>
              </a:spcAft>
              <a:buNone/>
            </a:pPr>
            <a:endParaRPr/>
          </a:p>
        </p:txBody>
      </p:sp>
      <p:sp>
        <p:nvSpPr>
          <p:cNvPr id="521" name="Shape 5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To create a new variable, use the assignment operator ‘</a:t>
            </a:r>
            <a:r>
              <a:rPr lang="en" b="1">
                <a:latin typeface="Courier New"/>
                <a:ea typeface="Courier New"/>
                <a:cs typeface="Courier New"/>
                <a:sym typeface="Courier New"/>
              </a:rPr>
              <a:t>=</a:t>
            </a:r>
            <a:r>
              <a:rPr lang="en"/>
              <a:t>‘</a:t>
            </a:r>
            <a:br>
              <a:rPr lang="en"/>
            </a:br>
            <a:br>
              <a:rPr lang="en"/>
            </a:br>
            <a:endParaRPr/>
          </a:p>
          <a:p>
            <a:pPr marL="457200" lvl="0" indent="-342900" rtl="0">
              <a:spcBef>
                <a:spcPts val="0"/>
              </a:spcBef>
              <a:spcAft>
                <a:spcPts val="0"/>
              </a:spcAft>
              <a:buSzPts val="1800"/>
              <a:buChar char="●"/>
            </a:pPr>
            <a:r>
              <a:rPr lang="en"/>
              <a:t>The foo variable can be printed with </a:t>
            </a:r>
            <a:r>
              <a:rPr lang="en" b="1">
                <a:latin typeface="Consolas"/>
                <a:ea typeface="Consolas"/>
                <a:cs typeface="Consolas"/>
                <a:sym typeface="Consolas"/>
              </a:rPr>
              <a:t>echo</a:t>
            </a:r>
            <a:br>
              <a:rPr lang="en"/>
            </a:br>
            <a:br>
              <a:rPr lang="en"/>
            </a:br>
            <a:br>
              <a:rPr lang="en"/>
            </a:br>
            <a:endParaRPr/>
          </a:p>
          <a:p>
            <a:pPr marL="457200" lvl="0" indent="-342900" rtl="0">
              <a:spcBef>
                <a:spcPts val="0"/>
              </a:spcBef>
              <a:spcAft>
                <a:spcPts val="0"/>
              </a:spcAft>
              <a:buSzPts val="1800"/>
              <a:buChar char="●"/>
            </a:pPr>
            <a:r>
              <a:rPr lang="en"/>
              <a:t>To make </a:t>
            </a:r>
            <a:r>
              <a:rPr lang="en" b="1">
                <a:latin typeface="Consolas"/>
                <a:ea typeface="Consolas"/>
                <a:cs typeface="Consolas"/>
                <a:sym typeface="Consolas"/>
              </a:rPr>
              <a:t>$foo</a:t>
            </a:r>
            <a:r>
              <a:rPr lang="en"/>
              <a:t> visible to programs run by the shell (i.e., make it an “environment variable”), use </a:t>
            </a:r>
            <a:r>
              <a:rPr lang="en" b="1">
                <a:latin typeface="Consolas"/>
                <a:ea typeface="Consolas"/>
                <a:cs typeface="Consolas"/>
                <a:sym typeface="Consolas"/>
              </a:rPr>
              <a:t>export</a:t>
            </a:r>
            <a:r>
              <a:rPr lang="en"/>
              <a:t>:</a:t>
            </a:r>
            <a:br>
              <a:rPr lang="en"/>
            </a:br>
            <a:endParaRPr/>
          </a:p>
        </p:txBody>
      </p:sp>
      <p:sp>
        <p:nvSpPr>
          <p:cNvPr id="522" name="Shape 522"/>
          <p:cNvSpPr txBox="1"/>
          <p:nvPr/>
        </p:nvSpPr>
        <p:spPr>
          <a:xfrm>
            <a:off x="955800" y="1602100"/>
            <a:ext cx="7232400" cy="476400"/>
          </a:xfrm>
          <a:prstGeom prst="rect">
            <a:avLst/>
          </a:prstGeom>
          <a:solidFill>
            <a:srgbClr val="212121"/>
          </a:solidFill>
          <a:ln w="38100" cap="flat" cmpd="sng">
            <a:solidFill>
              <a:srgbClr val="999999"/>
            </a:solidFill>
            <a:prstDash val="solid"/>
            <a:round/>
            <a:headEnd type="none" w="sm" len="sm"/>
            <a:tailEnd type="none" w="sm" len="sm"/>
          </a:ln>
        </p:spPr>
        <p:txBody>
          <a:bodyPr spcFirstLastPara="1" wrap="square" lIns="121875" tIns="121875" rIns="121875" bIns="121875" anchor="ctr" anchorCtr="0">
            <a:noAutofit/>
          </a:bodyPr>
          <a:lstStyle/>
          <a:p>
            <a:pPr marL="0" lvl="0" indent="0" rtl="0">
              <a:spcBef>
                <a:spcPts val="0"/>
              </a:spcBef>
              <a:spcAft>
                <a:spcPts val="0"/>
              </a:spcAft>
              <a:buNone/>
            </a:pPr>
            <a:r>
              <a:rPr lang="en" sz="1800" b="1">
                <a:solidFill>
                  <a:srgbClr val="FFFFFF"/>
                </a:solidFill>
                <a:latin typeface="Consolas"/>
                <a:ea typeface="Consolas"/>
                <a:cs typeface="Consolas"/>
                <a:sym typeface="Consolas"/>
              </a:rPr>
              <a:t>[username@scc1 ~]$ </a:t>
            </a:r>
            <a:r>
              <a:rPr lang="en" sz="1800">
                <a:solidFill>
                  <a:srgbClr val="FFFFFF"/>
                </a:solidFill>
                <a:latin typeface="Consolas"/>
                <a:ea typeface="Consolas"/>
                <a:cs typeface="Consolas"/>
                <a:sym typeface="Consolas"/>
              </a:rPr>
              <a:t>foo=“this is foo’s value”</a:t>
            </a:r>
            <a:endParaRPr sz="1800">
              <a:solidFill>
                <a:srgbClr val="FFFFFF"/>
              </a:solidFill>
              <a:latin typeface="Consolas"/>
              <a:ea typeface="Consolas"/>
              <a:cs typeface="Consolas"/>
              <a:sym typeface="Consolas"/>
            </a:endParaRPr>
          </a:p>
        </p:txBody>
      </p:sp>
      <p:sp>
        <p:nvSpPr>
          <p:cNvPr id="523" name="Shape 523"/>
          <p:cNvSpPr txBox="1"/>
          <p:nvPr/>
        </p:nvSpPr>
        <p:spPr>
          <a:xfrm>
            <a:off x="955800" y="2572450"/>
            <a:ext cx="7232400" cy="740400"/>
          </a:xfrm>
          <a:prstGeom prst="rect">
            <a:avLst/>
          </a:prstGeom>
          <a:solidFill>
            <a:srgbClr val="212121"/>
          </a:solidFill>
          <a:ln w="38100" cap="flat" cmpd="sng">
            <a:solidFill>
              <a:srgbClr val="999999"/>
            </a:solidFill>
            <a:prstDash val="solid"/>
            <a:round/>
            <a:headEnd type="none" w="sm" len="sm"/>
            <a:tailEnd type="none" w="sm" len="sm"/>
          </a:ln>
        </p:spPr>
        <p:txBody>
          <a:bodyPr spcFirstLastPara="1" wrap="square" lIns="121875" tIns="121875" rIns="121875" bIns="121875" anchor="ctr" anchorCtr="0">
            <a:noAutofit/>
          </a:bodyPr>
          <a:lstStyle/>
          <a:p>
            <a:pPr marL="0" lvl="0" indent="0" rtl="0">
              <a:spcBef>
                <a:spcPts val="0"/>
              </a:spcBef>
              <a:spcAft>
                <a:spcPts val="0"/>
              </a:spcAft>
              <a:buClr>
                <a:schemeClr val="dk1"/>
              </a:buClr>
              <a:buSzPts val="1100"/>
              <a:buFont typeface="Arial"/>
              <a:buNone/>
            </a:pPr>
            <a:r>
              <a:rPr lang="en" sz="1800" b="1">
                <a:solidFill>
                  <a:srgbClr val="FFFFFF"/>
                </a:solidFill>
                <a:latin typeface="Consolas"/>
                <a:ea typeface="Consolas"/>
                <a:cs typeface="Consolas"/>
                <a:sym typeface="Consolas"/>
              </a:rPr>
              <a:t>[username@scc1 ~]$</a:t>
            </a:r>
            <a:r>
              <a:rPr lang="en" sz="1800">
                <a:solidFill>
                  <a:srgbClr val="FFFFFF"/>
                </a:solidFill>
                <a:latin typeface="Consolas"/>
                <a:ea typeface="Consolas"/>
                <a:cs typeface="Consolas"/>
                <a:sym typeface="Consolas"/>
              </a:rPr>
              <a:t> echo $foo</a:t>
            </a:r>
            <a:endParaRPr sz="1800">
              <a:solidFill>
                <a:srgbClr val="FFFFFF"/>
              </a:solidFill>
              <a:latin typeface="Consolas"/>
              <a:ea typeface="Consolas"/>
              <a:cs typeface="Consolas"/>
              <a:sym typeface="Consolas"/>
            </a:endParaRPr>
          </a:p>
          <a:p>
            <a:pPr marL="0" lvl="0" indent="0" rtl="0">
              <a:spcBef>
                <a:spcPts val="0"/>
              </a:spcBef>
              <a:spcAft>
                <a:spcPts val="0"/>
              </a:spcAft>
              <a:buNone/>
            </a:pPr>
            <a:r>
              <a:rPr lang="en" sz="1800">
                <a:solidFill>
                  <a:srgbClr val="FFFFFF"/>
                </a:solidFill>
                <a:latin typeface="Consolas"/>
                <a:ea typeface="Consolas"/>
                <a:cs typeface="Consolas"/>
                <a:sym typeface="Consolas"/>
              </a:rPr>
              <a:t>this is foo’s value</a:t>
            </a:r>
            <a:endParaRPr sz="1800" b="1">
              <a:solidFill>
                <a:srgbClr val="FFFFFF"/>
              </a:solidFill>
              <a:latin typeface="Consolas"/>
              <a:ea typeface="Consolas"/>
              <a:cs typeface="Consolas"/>
              <a:sym typeface="Consolas"/>
            </a:endParaRPr>
          </a:p>
        </p:txBody>
      </p:sp>
      <p:sp>
        <p:nvSpPr>
          <p:cNvPr id="524" name="Shape 524"/>
          <p:cNvSpPr txBox="1"/>
          <p:nvPr/>
        </p:nvSpPr>
        <p:spPr>
          <a:xfrm>
            <a:off x="955800" y="4092475"/>
            <a:ext cx="7232400" cy="476400"/>
          </a:xfrm>
          <a:prstGeom prst="rect">
            <a:avLst/>
          </a:prstGeom>
          <a:solidFill>
            <a:srgbClr val="212121"/>
          </a:solidFill>
          <a:ln w="38100" cap="flat" cmpd="sng">
            <a:solidFill>
              <a:srgbClr val="999999"/>
            </a:solidFill>
            <a:prstDash val="solid"/>
            <a:round/>
            <a:headEnd type="none" w="sm" len="sm"/>
            <a:tailEnd type="none" w="sm" len="sm"/>
          </a:ln>
        </p:spPr>
        <p:txBody>
          <a:bodyPr spcFirstLastPara="1" wrap="square" lIns="121875" tIns="121875" rIns="121875" bIns="121875" anchor="ctr" anchorCtr="0">
            <a:noAutofit/>
          </a:bodyPr>
          <a:lstStyle/>
          <a:p>
            <a:pPr marL="0" lvl="0" indent="0" rtl="0">
              <a:spcBef>
                <a:spcPts val="0"/>
              </a:spcBef>
              <a:spcAft>
                <a:spcPts val="0"/>
              </a:spcAft>
              <a:buNone/>
            </a:pPr>
            <a:r>
              <a:rPr lang="en" sz="1800" b="1">
                <a:solidFill>
                  <a:srgbClr val="FFFFFF"/>
                </a:solidFill>
                <a:latin typeface="Consolas"/>
                <a:ea typeface="Consolas"/>
                <a:cs typeface="Consolas"/>
                <a:sym typeface="Consolas"/>
              </a:rPr>
              <a:t>[username@scc1 ~]$ </a:t>
            </a:r>
            <a:r>
              <a:rPr lang="en" sz="1800">
                <a:solidFill>
                  <a:srgbClr val="FFFFFF"/>
                </a:solidFill>
                <a:latin typeface="Consolas"/>
                <a:ea typeface="Consolas"/>
                <a:cs typeface="Consolas"/>
                <a:sym typeface="Consolas"/>
              </a:rPr>
              <a:t>export foo</a:t>
            </a:r>
            <a:endParaRPr sz="1800">
              <a:solidFill>
                <a:srgbClr val="FFFFFF"/>
              </a:solidFill>
              <a:latin typeface="Consolas"/>
              <a:ea typeface="Consolas"/>
              <a:cs typeface="Consolas"/>
              <a:sym typeface="Consola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Shape 5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Environment Variables</a:t>
            </a:r>
            <a:endParaRPr/>
          </a:p>
        </p:txBody>
      </p:sp>
      <p:sp>
        <p:nvSpPr>
          <p:cNvPr id="530" name="Shape 5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rtl="0">
              <a:spcBef>
                <a:spcPts val="0"/>
              </a:spcBef>
              <a:spcAft>
                <a:spcPts val="0"/>
              </a:spcAft>
              <a:buSzPts val="2000"/>
              <a:buChar char="●"/>
            </a:pPr>
            <a:r>
              <a:rPr lang="en" sz="2000"/>
              <a:t>To see all currently defined environment variable, use </a:t>
            </a:r>
            <a:r>
              <a:rPr lang="en" sz="2000" b="1">
                <a:latin typeface="Consolas"/>
                <a:ea typeface="Consolas"/>
                <a:cs typeface="Consolas"/>
                <a:sym typeface="Consolas"/>
              </a:rPr>
              <a:t>printenv</a:t>
            </a:r>
            <a:r>
              <a:rPr lang="en" sz="2000"/>
              <a:t>:</a:t>
            </a:r>
            <a:endParaRPr/>
          </a:p>
        </p:txBody>
      </p:sp>
      <p:sp>
        <p:nvSpPr>
          <p:cNvPr id="531" name="Shape 531"/>
          <p:cNvSpPr/>
          <p:nvPr/>
        </p:nvSpPr>
        <p:spPr>
          <a:xfrm>
            <a:off x="446250" y="1666200"/>
            <a:ext cx="8251500" cy="31452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 sz="1200" b="1">
                <a:solidFill>
                  <a:srgbClr val="595959"/>
                </a:solidFill>
                <a:latin typeface="Consolas"/>
                <a:ea typeface="Consolas"/>
                <a:cs typeface="Consolas"/>
                <a:sym typeface="Consolas"/>
              </a:rPr>
              <a:t>[username@scc1 ~]$</a:t>
            </a:r>
            <a:r>
              <a:rPr lang="en" sz="1200">
                <a:solidFill>
                  <a:srgbClr val="595959"/>
                </a:solidFill>
                <a:latin typeface="Consolas"/>
                <a:ea typeface="Consolas"/>
                <a:cs typeface="Consolas"/>
                <a:sym typeface="Consolas"/>
              </a:rPr>
              <a:t> printenv</a:t>
            </a:r>
            <a:endParaRPr sz="1200">
              <a:solidFill>
                <a:srgbClr val="595959"/>
              </a:solidFill>
              <a:latin typeface="Consolas"/>
              <a:ea typeface="Consolas"/>
              <a:cs typeface="Consolas"/>
              <a:sym typeface="Consolas"/>
            </a:endParaRPr>
          </a:p>
          <a:p>
            <a:pPr marL="0" lvl="0" indent="0">
              <a:spcBef>
                <a:spcPts val="0"/>
              </a:spcBef>
              <a:spcAft>
                <a:spcPts val="0"/>
              </a:spcAft>
              <a:buClr>
                <a:schemeClr val="dk1"/>
              </a:buClr>
              <a:buSzPts val="1100"/>
              <a:buFont typeface="Arial"/>
              <a:buNone/>
            </a:pPr>
            <a:r>
              <a:rPr lang="en" sz="1200">
                <a:solidFill>
                  <a:srgbClr val="595959"/>
                </a:solidFill>
                <a:latin typeface="Consolas"/>
                <a:ea typeface="Consolas"/>
                <a:cs typeface="Consolas"/>
                <a:sym typeface="Consolas"/>
              </a:rPr>
              <a:t>HOSTNAME=scc1</a:t>
            </a:r>
            <a:endParaRPr sz="1200">
              <a:solidFill>
                <a:srgbClr val="595959"/>
              </a:solidFill>
              <a:latin typeface="Consolas"/>
              <a:ea typeface="Consolas"/>
              <a:cs typeface="Consolas"/>
              <a:sym typeface="Consolas"/>
            </a:endParaRPr>
          </a:p>
          <a:p>
            <a:pPr marL="0" lvl="0" indent="0">
              <a:spcBef>
                <a:spcPts val="0"/>
              </a:spcBef>
              <a:spcAft>
                <a:spcPts val="0"/>
              </a:spcAft>
              <a:buClr>
                <a:schemeClr val="dk1"/>
              </a:buClr>
              <a:buSzPts val="1100"/>
              <a:buFont typeface="Arial"/>
              <a:buNone/>
            </a:pPr>
            <a:r>
              <a:rPr lang="en" sz="1200">
                <a:solidFill>
                  <a:srgbClr val="595959"/>
                </a:solidFill>
                <a:latin typeface="Consolas"/>
                <a:ea typeface="Consolas"/>
                <a:cs typeface="Consolas"/>
                <a:sym typeface="Consolas"/>
              </a:rPr>
              <a:t>TERM=xterm-256color</a:t>
            </a:r>
            <a:endParaRPr sz="1200">
              <a:solidFill>
                <a:srgbClr val="595959"/>
              </a:solidFill>
              <a:latin typeface="Consolas"/>
              <a:ea typeface="Consolas"/>
              <a:cs typeface="Consolas"/>
              <a:sym typeface="Consolas"/>
            </a:endParaRPr>
          </a:p>
          <a:p>
            <a:pPr marL="0" lvl="0" indent="0">
              <a:spcBef>
                <a:spcPts val="0"/>
              </a:spcBef>
              <a:spcAft>
                <a:spcPts val="0"/>
              </a:spcAft>
              <a:buClr>
                <a:schemeClr val="dk1"/>
              </a:buClr>
              <a:buSzPts val="1100"/>
              <a:buFont typeface="Arial"/>
              <a:buNone/>
            </a:pPr>
            <a:r>
              <a:rPr lang="en" sz="1200">
                <a:solidFill>
                  <a:srgbClr val="595959"/>
                </a:solidFill>
                <a:latin typeface="Consolas"/>
                <a:ea typeface="Consolas"/>
                <a:cs typeface="Consolas"/>
                <a:sym typeface="Consolas"/>
              </a:rPr>
              <a:t>SHELL=/bin/bash</a:t>
            </a:r>
            <a:endParaRPr sz="1200">
              <a:solidFill>
                <a:srgbClr val="595959"/>
              </a:solidFill>
              <a:latin typeface="Consolas"/>
              <a:ea typeface="Consolas"/>
              <a:cs typeface="Consolas"/>
              <a:sym typeface="Consolas"/>
            </a:endParaRPr>
          </a:p>
          <a:p>
            <a:pPr marL="0" lvl="0" indent="0">
              <a:spcBef>
                <a:spcPts val="0"/>
              </a:spcBef>
              <a:spcAft>
                <a:spcPts val="0"/>
              </a:spcAft>
              <a:buClr>
                <a:schemeClr val="dk1"/>
              </a:buClr>
              <a:buSzPts val="1100"/>
              <a:buFont typeface="Arial"/>
              <a:buNone/>
            </a:pPr>
            <a:r>
              <a:rPr lang="en" sz="1200">
                <a:solidFill>
                  <a:srgbClr val="595959"/>
                </a:solidFill>
                <a:latin typeface="Consolas"/>
                <a:ea typeface="Consolas"/>
                <a:cs typeface="Consolas"/>
                <a:sym typeface="Consolas"/>
              </a:rPr>
              <a:t>HISTSIZE=1000</a:t>
            </a:r>
            <a:endParaRPr sz="1200">
              <a:solidFill>
                <a:srgbClr val="595959"/>
              </a:solidFill>
              <a:latin typeface="Consolas"/>
              <a:ea typeface="Consolas"/>
              <a:cs typeface="Consolas"/>
              <a:sym typeface="Consolas"/>
            </a:endParaRPr>
          </a:p>
          <a:p>
            <a:pPr marL="0" lvl="0" indent="0">
              <a:spcBef>
                <a:spcPts val="0"/>
              </a:spcBef>
              <a:spcAft>
                <a:spcPts val="0"/>
              </a:spcAft>
              <a:buClr>
                <a:schemeClr val="dk1"/>
              </a:buClr>
              <a:buSzPts val="1100"/>
              <a:buFont typeface="Arial"/>
              <a:buNone/>
            </a:pPr>
            <a:r>
              <a:rPr lang="en" sz="1200">
                <a:solidFill>
                  <a:srgbClr val="595959"/>
                </a:solidFill>
                <a:latin typeface="Consolas"/>
                <a:ea typeface="Consolas"/>
                <a:cs typeface="Consolas"/>
                <a:sym typeface="Consolas"/>
              </a:rPr>
              <a:t>TMPDIR=/scratch</a:t>
            </a:r>
            <a:endParaRPr sz="1200">
              <a:solidFill>
                <a:srgbClr val="595959"/>
              </a:solidFill>
              <a:latin typeface="Consolas"/>
              <a:ea typeface="Consolas"/>
              <a:cs typeface="Consolas"/>
              <a:sym typeface="Consolas"/>
            </a:endParaRPr>
          </a:p>
          <a:p>
            <a:pPr marL="0" lvl="0" indent="0">
              <a:spcBef>
                <a:spcPts val="0"/>
              </a:spcBef>
              <a:spcAft>
                <a:spcPts val="0"/>
              </a:spcAft>
              <a:buClr>
                <a:schemeClr val="dk1"/>
              </a:buClr>
              <a:buSzPts val="1100"/>
              <a:buFont typeface="Arial"/>
              <a:buNone/>
            </a:pPr>
            <a:r>
              <a:rPr lang="en" sz="1200">
                <a:solidFill>
                  <a:srgbClr val="595959"/>
                </a:solidFill>
                <a:latin typeface="Consolas"/>
                <a:ea typeface="Consolas"/>
                <a:cs typeface="Consolas"/>
                <a:sym typeface="Consolas"/>
              </a:rPr>
              <a:t>SSH_CLIENT=168.122.9.131 37606 22</a:t>
            </a:r>
            <a:endParaRPr sz="1200">
              <a:solidFill>
                <a:srgbClr val="595959"/>
              </a:solidFill>
              <a:latin typeface="Consolas"/>
              <a:ea typeface="Consolas"/>
              <a:cs typeface="Consolas"/>
              <a:sym typeface="Consolas"/>
            </a:endParaRPr>
          </a:p>
          <a:p>
            <a:pPr marL="0" lvl="0" indent="0">
              <a:spcBef>
                <a:spcPts val="0"/>
              </a:spcBef>
              <a:spcAft>
                <a:spcPts val="0"/>
              </a:spcAft>
              <a:buClr>
                <a:schemeClr val="dk1"/>
              </a:buClr>
              <a:buSzPts val="1100"/>
              <a:buFont typeface="Arial"/>
              <a:buNone/>
            </a:pPr>
            <a:r>
              <a:rPr lang="en" sz="1200">
                <a:solidFill>
                  <a:srgbClr val="595959"/>
                </a:solidFill>
                <a:latin typeface="Consolas"/>
                <a:ea typeface="Consolas"/>
                <a:cs typeface="Consolas"/>
                <a:sym typeface="Consolas"/>
              </a:rPr>
              <a:t>SSH_TTY=/dev/pts/191</a:t>
            </a:r>
            <a:endParaRPr sz="1200">
              <a:solidFill>
                <a:srgbClr val="595959"/>
              </a:solidFill>
              <a:latin typeface="Consolas"/>
              <a:ea typeface="Consolas"/>
              <a:cs typeface="Consolas"/>
              <a:sym typeface="Consolas"/>
            </a:endParaRPr>
          </a:p>
          <a:p>
            <a:pPr marL="0" lvl="0" indent="0">
              <a:spcBef>
                <a:spcPts val="0"/>
              </a:spcBef>
              <a:spcAft>
                <a:spcPts val="0"/>
              </a:spcAft>
              <a:buClr>
                <a:schemeClr val="dk1"/>
              </a:buClr>
              <a:buSzPts val="1100"/>
              <a:buFont typeface="Arial"/>
              <a:buNone/>
            </a:pPr>
            <a:r>
              <a:rPr lang="en" sz="1200">
                <a:solidFill>
                  <a:srgbClr val="595959"/>
                </a:solidFill>
                <a:latin typeface="Consolas"/>
                <a:ea typeface="Consolas"/>
                <a:cs typeface="Consolas"/>
                <a:sym typeface="Consolas"/>
              </a:rPr>
              <a:t>USER=cjahnke</a:t>
            </a:r>
            <a:endParaRPr sz="1200">
              <a:solidFill>
                <a:srgbClr val="595959"/>
              </a:solidFill>
              <a:latin typeface="Consolas"/>
              <a:ea typeface="Consolas"/>
              <a:cs typeface="Consolas"/>
              <a:sym typeface="Consolas"/>
            </a:endParaRPr>
          </a:p>
          <a:p>
            <a:pPr marL="0" lvl="0" indent="0">
              <a:spcBef>
                <a:spcPts val="0"/>
              </a:spcBef>
              <a:spcAft>
                <a:spcPts val="0"/>
              </a:spcAft>
              <a:buClr>
                <a:schemeClr val="dk1"/>
              </a:buClr>
              <a:buSzPts val="1100"/>
              <a:buFont typeface="Arial"/>
              <a:buNone/>
            </a:pPr>
            <a:r>
              <a:rPr lang="en" sz="1200">
                <a:solidFill>
                  <a:srgbClr val="595959"/>
                </a:solidFill>
                <a:latin typeface="Consolas"/>
                <a:ea typeface="Consolas"/>
                <a:cs typeface="Consolas"/>
                <a:sym typeface="Consolas"/>
              </a:rPr>
              <a:t>MAIL=/var/spool/mail/cjahnke</a:t>
            </a:r>
            <a:endParaRPr sz="1200">
              <a:solidFill>
                <a:srgbClr val="595959"/>
              </a:solidFill>
              <a:latin typeface="Consolas"/>
              <a:ea typeface="Consolas"/>
              <a:cs typeface="Consolas"/>
              <a:sym typeface="Consolas"/>
            </a:endParaRPr>
          </a:p>
          <a:p>
            <a:pPr marL="0" lvl="0" indent="0">
              <a:spcBef>
                <a:spcPts val="0"/>
              </a:spcBef>
              <a:spcAft>
                <a:spcPts val="0"/>
              </a:spcAft>
              <a:buClr>
                <a:schemeClr val="dk1"/>
              </a:buClr>
              <a:buSzPts val="1100"/>
              <a:buFont typeface="Arial"/>
              <a:buNone/>
            </a:pPr>
            <a:r>
              <a:rPr lang="en" sz="1200">
                <a:solidFill>
                  <a:srgbClr val="595959"/>
                </a:solidFill>
                <a:latin typeface="Consolas"/>
                <a:ea typeface="Consolas"/>
                <a:cs typeface="Consolas"/>
                <a:sym typeface="Consolas"/>
              </a:rPr>
              <a:t>PATH=/usr3/bustaff/cjahnke/apps/bin:/usr/local/bin:/bin:/usr/bin:/usr/local/sbin:/usr/sbin:/sbin</a:t>
            </a:r>
            <a:endParaRPr sz="1200">
              <a:solidFill>
                <a:srgbClr val="595959"/>
              </a:solidFill>
              <a:latin typeface="Consolas"/>
              <a:ea typeface="Consolas"/>
              <a:cs typeface="Consolas"/>
              <a:sym typeface="Consolas"/>
            </a:endParaRPr>
          </a:p>
          <a:p>
            <a:pPr marL="0" lvl="0" indent="0">
              <a:spcBef>
                <a:spcPts val="0"/>
              </a:spcBef>
              <a:spcAft>
                <a:spcPts val="0"/>
              </a:spcAft>
              <a:buClr>
                <a:schemeClr val="dk1"/>
              </a:buClr>
              <a:buSzPts val="1100"/>
              <a:buFont typeface="Arial"/>
              <a:buNone/>
            </a:pPr>
            <a:r>
              <a:rPr lang="en" sz="1200">
                <a:solidFill>
                  <a:srgbClr val="595959"/>
                </a:solidFill>
                <a:latin typeface="Consolas"/>
                <a:ea typeface="Consolas"/>
                <a:cs typeface="Consolas"/>
                <a:sym typeface="Consolas"/>
              </a:rPr>
              <a:t>PWD=/usr3/bustaff/cjahnke/linux-materials</a:t>
            </a:r>
            <a:endParaRPr sz="1200">
              <a:solidFill>
                <a:srgbClr val="595959"/>
              </a:solidFill>
              <a:latin typeface="Consolas"/>
              <a:ea typeface="Consolas"/>
              <a:cs typeface="Consolas"/>
              <a:sym typeface="Consolas"/>
            </a:endParaRPr>
          </a:p>
          <a:p>
            <a:pPr marL="0" lvl="0" indent="0">
              <a:spcBef>
                <a:spcPts val="0"/>
              </a:spcBef>
              <a:spcAft>
                <a:spcPts val="0"/>
              </a:spcAft>
              <a:buClr>
                <a:schemeClr val="dk1"/>
              </a:buClr>
              <a:buSzPts val="1100"/>
              <a:buFont typeface="Arial"/>
              <a:buNone/>
            </a:pPr>
            <a:r>
              <a:rPr lang="en" sz="1200">
                <a:solidFill>
                  <a:srgbClr val="595959"/>
                </a:solidFill>
                <a:latin typeface="Consolas"/>
                <a:ea typeface="Consolas"/>
                <a:cs typeface="Consolas"/>
                <a:sym typeface="Consolas"/>
              </a:rPr>
              <a:t>LANG=C</a:t>
            </a:r>
            <a:endParaRPr sz="1200">
              <a:solidFill>
                <a:srgbClr val="595959"/>
              </a:solidFill>
              <a:latin typeface="Consolas"/>
              <a:ea typeface="Consolas"/>
              <a:cs typeface="Consolas"/>
              <a:sym typeface="Consolas"/>
            </a:endParaRPr>
          </a:p>
          <a:p>
            <a:pPr marL="0" lvl="0" indent="0">
              <a:spcBef>
                <a:spcPts val="0"/>
              </a:spcBef>
              <a:spcAft>
                <a:spcPts val="0"/>
              </a:spcAft>
              <a:buClr>
                <a:schemeClr val="dk1"/>
              </a:buClr>
              <a:buSzPts val="1100"/>
              <a:buFont typeface="Arial"/>
              <a:buNone/>
            </a:pPr>
            <a:r>
              <a:rPr lang="en" sz="1200">
                <a:solidFill>
                  <a:srgbClr val="595959"/>
                </a:solidFill>
                <a:latin typeface="Consolas"/>
                <a:ea typeface="Consolas"/>
                <a:cs typeface="Consolas"/>
                <a:sym typeface="Consolas"/>
              </a:rPr>
              <a:t>MODULEPATH=/share/module/bioinformatics:/share/module/chemistry</a:t>
            </a:r>
            <a:endParaRPr sz="1200">
              <a:solidFill>
                <a:srgbClr val="595959"/>
              </a:solidFill>
              <a:latin typeface="Consolas"/>
              <a:ea typeface="Consolas"/>
              <a:cs typeface="Consolas"/>
              <a:sym typeface="Consolas"/>
            </a:endParaRPr>
          </a:p>
          <a:p>
            <a:pPr marL="0" lvl="0" indent="0">
              <a:spcBef>
                <a:spcPts val="0"/>
              </a:spcBef>
              <a:spcAft>
                <a:spcPts val="0"/>
              </a:spcAft>
              <a:buClr>
                <a:schemeClr val="dk1"/>
              </a:buClr>
              <a:buSzPts val="1100"/>
              <a:buFont typeface="Arial"/>
              <a:buNone/>
            </a:pPr>
            <a:r>
              <a:rPr lang="en" sz="1200">
                <a:solidFill>
                  <a:srgbClr val="595959"/>
                </a:solidFill>
                <a:latin typeface="Consolas"/>
                <a:ea typeface="Consolas"/>
                <a:cs typeface="Consolas"/>
                <a:sym typeface="Consolas"/>
              </a:rPr>
              <a:t>SGE_ROOT=/usr/local/ogs-ge2011.11.p1/sge_root</a:t>
            </a:r>
            <a:endParaRPr sz="1200">
              <a:solidFill>
                <a:srgbClr val="595959"/>
              </a:solidFill>
              <a:latin typeface="Consolas"/>
              <a:ea typeface="Consolas"/>
              <a:cs typeface="Consolas"/>
              <a:sym typeface="Consolas"/>
            </a:endParaRPr>
          </a:p>
          <a:p>
            <a:pPr marL="0" lvl="0" indent="0" rtl="0">
              <a:spcBef>
                <a:spcPts val="0"/>
              </a:spcBef>
              <a:spcAft>
                <a:spcPts val="0"/>
              </a:spcAft>
              <a:buClr>
                <a:schemeClr val="dk1"/>
              </a:buClr>
              <a:buSzPts val="1100"/>
              <a:buFont typeface="Arial"/>
              <a:buNone/>
            </a:pPr>
            <a:r>
              <a:rPr lang="en" sz="1200">
                <a:solidFill>
                  <a:srgbClr val="595959"/>
                </a:solidFill>
                <a:latin typeface="Consolas"/>
                <a:ea typeface="Consolas"/>
                <a:cs typeface="Consolas"/>
                <a:sym typeface="Consolas"/>
              </a:rPr>
              <a:t>HOME=/usr3/bustaff/cjahnke</a:t>
            </a:r>
            <a:endParaRPr sz="1200">
              <a:solidFill>
                <a:srgbClr val="595959"/>
              </a:solidFill>
              <a:latin typeface="Consolas"/>
              <a:ea typeface="Consolas"/>
              <a:cs typeface="Consolas"/>
              <a:sym typeface="Consola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Shape 5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t>Command History and Command Line Editing</a:t>
            </a:r>
            <a:endParaRPr/>
          </a:p>
          <a:p>
            <a:pPr marL="0" lvl="0" indent="0">
              <a:spcBef>
                <a:spcPts val="0"/>
              </a:spcBef>
              <a:spcAft>
                <a:spcPts val="0"/>
              </a:spcAft>
              <a:buClr>
                <a:schemeClr val="dk1"/>
              </a:buClr>
              <a:buSzPts val="1100"/>
              <a:buFont typeface="Arial"/>
              <a:buNone/>
            </a:pPr>
            <a:endParaRPr/>
          </a:p>
          <a:p>
            <a:pPr marL="0" lvl="0" indent="0">
              <a:spcBef>
                <a:spcPts val="0"/>
              </a:spcBef>
              <a:spcAft>
                <a:spcPts val="0"/>
              </a:spcAft>
              <a:buNone/>
            </a:pPr>
            <a:endParaRPr/>
          </a:p>
        </p:txBody>
      </p:sp>
      <p:sp>
        <p:nvSpPr>
          <p:cNvPr id="537" name="Shape 5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nSpc>
                <a:spcPct val="115000"/>
              </a:lnSpc>
              <a:spcBef>
                <a:spcPts val="0"/>
              </a:spcBef>
              <a:spcAft>
                <a:spcPts val="0"/>
              </a:spcAft>
              <a:buSzPts val="1800"/>
              <a:buChar char="●"/>
            </a:pPr>
            <a:r>
              <a:rPr lang="en"/>
              <a:t>Try the  </a:t>
            </a:r>
            <a:r>
              <a:rPr lang="en" b="1">
                <a:latin typeface="Consolas"/>
                <a:ea typeface="Consolas"/>
                <a:cs typeface="Consolas"/>
                <a:sym typeface="Consolas"/>
              </a:rPr>
              <a:t>history </a:t>
            </a:r>
            <a:r>
              <a:rPr lang="en"/>
              <a:t> command</a:t>
            </a:r>
            <a:endParaRPr/>
          </a:p>
          <a:p>
            <a:pPr marL="457200" lvl="0" indent="-342900">
              <a:lnSpc>
                <a:spcPct val="115000"/>
              </a:lnSpc>
              <a:spcBef>
                <a:spcPts val="1000"/>
              </a:spcBef>
              <a:spcAft>
                <a:spcPts val="0"/>
              </a:spcAft>
              <a:buSzPts val="1800"/>
              <a:buChar char="●"/>
            </a:pPr>
            <a:r>
              <a:rPr lang="en"/>
              <a:t>Choose from the command history using the up </a:t>
            </a:r>
            <a:r>
              <a:rPr lang="en" b="1"/>
              <a:t>↑</a:t>
            </a:r>
            <a:r>
              <a:rPr lang="en"/>
              <a:t> and down </a:t>
            </a:r>
            <a:r>
              <a:rPr lang="en" b="1"/>
              <a:t>↓</a:t>
            </a:r>
            <a:r>
              <a:rPr lang="en"/>
              <a:t> arrows</a:t>
            </a:r>
            <a:endParaRPr/>
          </a:p>
          <a:p>
            <a:pPr marL="457200" lvl="0" indent="-342900">
              <a:lnSpc>
                <a:spcPct val="115000"/>
              </a:lnSpc>
              <a:spcBef>
                <a:spcPts val="1000"/>
              </a:spcBef>
              <a:spcAft>
                <a:spcPts val="0"/>
              </a:spcAft>
              <a:buSzPts val="1800"/>
              <a:buChar char="●"/>
            </a:pPr>
            <a:r>
              <a:rPr lang="en"/>
              <a:t>To redo your last command, try  </a:t>
            </a:r>
            <a:r>
              <a:rPr lang="en" b="1">
                <a:latin typeface="Consolas"/>
                <a:ea typeface="Consolas"/>
                <a:cs typeface="Consolas"/>
                <a:sym typeface="Consolas"/>
              </a:rPr>
              <a:t>!!</a:t>
            </a:r>
            <a:endParaRPr b="1">
              <a:latin typeface="Consolas"/>
              <a:ea typeface="Consolas"/>
              <a:cs typeface="Consolas"/>
              <a:sym typeface="Consolas"/>
            </a:endParaRPr>
          </a:p>
          <a:p>
            <a:pPr marL="457200" lvl="0" indent="-342900">
              <a:lnSpc>
                <a:spcPct val="115000"/>
              </a:lnSpc>
              <a:spcBef>
                <a:spcPts val="1000"/>
              </a:spcBef>
              <a:spcAft>
                <a:spcPts val="0"/>
              </a:spcAft>
              <a:buSzPts val="1800"/>
              <a:buChar char="●"/>
            </a:pPr>
            <a:r>
              <a:rPr lang="en"/>
              <a:t>To go further back in the command history try </a:t>
            </a:r>
            <a:r>
              <a:rPr lang="en" b="1">
                <a:latin typeface="Consolas"/>
                <a:ea typeface="Consolas"/>
                <a:cs typeface="Consolas"/>
                <a:sym typeface="Consolas"/>
              </a:rPr>
              <a:t>!</a:t>
            </a:r>
            <a:r>
              <a:rPr lang="en"/>
              <a:t>, then the number as shown by history (e.g., </a:t>
            </a:r>
            <a:r>
              <a:rPr lang="en" b="1">
                <a:latin typeface="Consolas"/>
                <a:ea typeface="Consolas"/>
                <a:cs typeface="Consolas"/>
                <a:sym typeface="Consolas"/>
              </a:rPr>
              <a:t>!132</a:t>
            </a:r>
            <a:r>
              <a:rPr lang="en"/>
              <a:t>).  Or, !ls, for example, to match the most recent ‘ls’ command.</a:t>
            </a:r>
            <a:endParaRPr/>
          </a:p>
          <a:p>
            <a:pPr marL="457200" lvl="0" indent="-342900">
              <a:lnSpc>
                <a:spcPct val="115000"/>
              </a:lnSpc>
              <a:spcBef>
                <a:spcPts val="1000"/>
              </a:spcBef>
              <a:spcAft>
                <a:spcPts val="0"/>
              </a:spcAft>
              <a:buSzPts val="1800"/>
              <a:buChar char="●"/>
            </a:pPr>
            <a:r>
              <a:rPr lang="en"/>
              <a:t>What do the left </a:t>
            </a:r>
            <a:r>
              <a:rPr lang="en" b="1"/>
              <a:t>←</a:t>
            </a:r>
            <a:r>
              <a:rPr lang="en"/>
              <a:t> and right </a:t>
            </a:r>
            <a:r>
              <a:rPr lang="en" b="1"/>
              <a:t>→</a:t>
            </a:r>
            <a:r>
              <a:rPr lang="en"/>
              <a:t> arrow do on the command line?</a:t>
            </a:r>
            <a:endParaRPr/>
          </a:p>
          <a:p>
            <a:pPr marL="457200" lvl="0" indent="-342900" rtl="0">
              <a:lnSpc>
                <a:spcPct val="115000"/>
              </a:lnSpc>
              <a:spcBef>
                <a:spcPts val="1000"/>
              </a:spcBef>
              <a:spcAft>
                <a:spcPts val="1000"/>
              </a:spcAft>
              <a:buSzPts val="1800"/>
              <a:buChar char="●"/>
            </a:pPr>
            <a:r>
              <a:rPr lang="en"/>
              <a:t>Try the  </a:t>
            </a:r>
            <a:r>
              <a:rPr lang="en" b="1">
                <a:latin typeface="Consolas"/>
                <a:ea typeface="Consolas"/>
                <a:cs typeface="Consolas"/>
                <a:sym typeface="Consolas"/>
              </a:rPr>
              <a:t>&lt;Del&gt;</a:t>
            </a:r>
            <a:r>
              <a:rPr lang="en"/>
              <a:t>  and  </a:t>
            </a:r>
            <a:r>
              <a:rPr lang="en" b="1">
                <a:latin typeface="Consolas"/>
                <a:ea typeface="Consolas"/>
                <a:cs typeface="Consolas"/>
                <a:sym typeface="Consolas"/>
              </a:rPr>
              <a:t>&lt;Backspace&gt; </a:t>
            </a:r>
            <a:r>
              <a:rPr lang="en"/>
              <a:t> keys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Shape 5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Clr>
                <a:srgbClr val="464646"/>
              </a:buClr>
              <a:buFont typeface="Rambla"/>
              <a:buNone/>
            </a:pPr>
            <a:r>
              <a:rPr lang="en">
                <a:solidFill>
                  <a:srgbClr val="464646"/>
                </a:solidFill>
              </a:rPr>
              <a:t>Help with Commands</a:t>
            </a:r>
            <a:endParaRPr>
              <a:solidFill>
                <a:srgbClr val="464646"/>
              </a:solidFill>
            </a:endParaRPr>
          </a:p>
          <a:p>
            <a:pPr marL="0" lvl="0" indent="0">
              <a:spcBef>
                <a:spcPts val="0"/>
              </a:spcBef>
              <a:spcAft>
                <a:spcPts val="0"/>
              </a:spcAft>
              <a:buNone/>
            </a:pPr>
            <a:endParaRPr/>
          </a:p>
        </p:txBody>
      </p:sp>
      <p:sp>
        <p:nvSpPr>
          <p:cNvPr id="543" name="Shape 5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a:spcBef>
                <a:spcPts val="0"/>
              </a:spcBef>
              <a:spcAft>
                <a:spcPts val="0"/>
              </a:spcAft>
              <a:buSzPts val="2400"/>
              <a:buChar char="●"/>
            </a:pPr>
            <a:r>
              <a:rPr lang="en" sz="2400"/>
              <a:t>Type</a:t>
            </a:r>
            <a:endParaRPr sz="2400"/>
          </a:p>
          <a:p>
            <a:pPr marL="914400" lvl="1" indent="-342900">
              <a:spcBef>
                <a:spcPts val="0"/>
              </a:spcBef>
              <a:spcAft>
                <a:spcPts val="0"/>
              </a:spcAft>
              <a:buSzPts val="1800"/>
              <a:buFont typeface="Consolas"/>
              <a:buChar char="○"/>
            </a:pPr>
            <a:r>
              <a:rPr lang="en" sz="1800" b="1">
                <a:latin typeface="Consolas"/>
                <a:ea typeface="Consolas"/>
                <a:cs typeface="Consolas"/>
                <a:sym typeface="Consolas"/>
              </a:rPr>
              <a:t>date –-help</a:t>
            </a:r>
            <a:endParaRPr sz="1800" b="1">
              <a:latin typeface="Consolas"/>
              <a:ea typeface="Consolas"/>
              <a:cs typeface="Consolas"/>
              <a:sym typeface="Consolas"/>
            </a:endParaRPr>
          </a:p>
          <a:p>
            <a:pPr marL="914400" lvl="1" indent="-342900">
              <a:spcBef>
                <a:spcPts val="0"/>
              </a:spcBef>
              <a:spcAft>
                <a:spcPts val="0"/>
              </a:spcAft>
              <a:buSzPts val="1800"/>
              <a:buFont typeface="Consolas"/>
              <a:buChar char="○"/>
            </a:pPr>
            <a:r>
              <a:rPr lang="en" sz="1800" b="1">
                <a:latin typeface="Consolas"/>
                <a:ea typeface="Consolas"/>
                <a:cs typeface="Consolas"/>
                <a:sym typeface="Consolas"/>
              </a:rPr>
              <a:t>man date</a:t>
            </a:r>
            <a:endParaRPr sz="1800" b="1">
              <a:latin typeface="Consolas"/>
              <a:ea typeface="Consolas"/>
              <a:cs typeface="Consolas"/>
              <a:sym typeface="Consolas"/>
            </a:endParaRPr>
          </a:p>
          <a:p>
            <a:pPr marL="914400" lvl="1" indent="-317500" rtl="0">
              <a:spcBef>
                <a:spcPts val="0"/>
              </a:spcBef>
              <a:spcAft>
                <a:spcPts val="0"/>
              </a:spcAft>
              <a:buSzPts val="1400"/>
              <a:buFont typeface="Courier New"/>
              <a:buChar char="○"/>
            </a:pPr>
            <a:r>
              <a:rPr lang="en" sz="1800" b="1">
                <a:latin typeface="Consolas"/>
                <a:ea typeface="Consolas"/>
                <a:cs typeface="Consolas"/>
                <a:sym typeface="Consolas"/>
              </a:rPr>
              <a:t>info date </a:t>
            </a:r>
            <a:br>
              <a:rPr lang="en" b="1">
                <a:latin typeface="Courier New"/>
                <a:ea typeface="Courier New"/>
                <a:cs typeface="Courier New"/>
                <a:sym typeface="Courier New"/>
              </a:rPr>
            </a:br>
            <a:endParaRPr/>
          </a:p>
          <a:p>
            <a:pPr marL="457200" lvl="0" indent="-381000" rtl="0">
              <a:spcBef>
                <a:spcPts val="0"/>
              </a:spcBef>
              <a:spcAft>
                <a:spcPts val="0"/>
              </a:spcAft>
              <a:buSzPts val="2400"/>
              <a:buChar char="●"/>
            </a:pPr>
            <a:r>
              <a:rPr lang="en" sz="2400"/>
              <a:t>BASH built-ins </a:t>
            </a:r>
            <a:endParaRPr sz="2400"/>
          </a:p>
          <a:p>
            <a:pPr marL="914400" lvl="1" indent="-342900" rtl="0">
              <a:spcBef>
                <a:spcPts val="0"/>
              </a:spcBef>
              <a:spcAft>
                <a:spcPts val="0"/>
              </a:spcAft>
              <a:buSzPts val="1800"/>
              <a:buChar char="○"/>
            </a:pPr>
            <a:r>
              <a:rPr lang="en" sz="1800"/>
              <a:t>A little different from other commands</a:t>
            </a:r>
            <a:endParaRPr sz="1800"/>
          </a:p>
          <a:p>
            <a:pPr marL="914400" lvl="1" indent="-342900" rtl="0">
              <a:spcBef>
                <a:spcPts val="0"/>
              </a:spcBef>
              <a:spcAft>
                <a:spcPts val="0"/>
              </a:spcAft>
              <a:buSzPts val="1800"/>
              <a:buChar char="○"/>
            </a:pPr>
            <a:r>
              <a:rPr lang="en" sz="1800"/>
              <a:t>Just type the command   </a:t>
            </a:r>
            <a:r>
              <a:rPr lang="en" sz="1800" b="1">
                <a:latin typeface="Consolas"/>
                <a:ea typeface="Consolas"/>
                <a:cs typeface="Consolas"/>
                <a:sym typeface="Consolas"/>
              </a:rPr>
              <a:t>‘help’</a:t>
            </a:r>
            <a:endParaRPr sz="1800" b="1">
              <a:latin typeface="Consolas"/>
              <a:ea typeface="Consolas"/>
              <a:cs typeface="Consolas"/>
              <a:sym typeface="Consolas"/>
            </a:endParaRPr>
          </a:p>
          <a:p>
            <a:pPr marL="914400" lvl="1" indent="-342900" rtl="0">
              <a:spcBef>
                <a:spcPts val="0"/>
              </a:spcBef>
              <a:spcAft>
                <a:spcPts val="0"/>
              </a:spcAft>
              <a:buSzPts val="1800"/>
              <a:buChar char="○"/>
            </a:pPr>
            <a:r>
              <a:rPr lang="en" sz="1800"/>
              <a:t>Or  </a:t>
            </a:r>
            <a:r>
              <a:rPr lang="en" sz="1800" b="1">
                <a:latin typeface="Consolas"/>
                <a:ea typeface="Consolas"/>
                <a:cs typeface="Consolas"/>
                <a:sym typeface="Consolas"/>
              </a:rPr>
              <a:t>‘man bash’</a:t>
            </a:r>
            <a:endParaRPr sz="1800" b="1">
              <a:latin typeface="Consolas"/>
              <a:ea typeface="Consolas"/>
              <a:cs typeface="Consolas"/>
              <a:sym typeface="Consolas"/>
            </a:endParaRPr>
          </a:p>
        </p:txBody>
      </p:sp>
      <p:sp>
        <p:nvSpPr>
          <p:cNvPr id="544" name="Shape 544"/>
          <p:cNvSpPr txBox="1"/>
          <p:nvPr/>
        </p:nvSpPr>
        <p:spPr>
          <a:xfrm>
            <a:off x="5004900" y="4840200"/>
            <a:ext cx="4139100" cy="3033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a:solidFill>
                  <a:srgbClr val="999999"/>
                </a:solidFill>
              </a:rPr>
              <a:t>Yes, you can always Google it.</a:t>
            </a:r>
            <a:endParaRPr>
              <a:solidFill>
                <a:srgbClr val="999999"/>
              </a:solidFill>
            </a:endParaRPr>
          </a:p>
        </p:txBody>
      </p:sp>
      <p:pic>
        <p:nvPicPr>
          <p:cNvPr id="545" name="Shape 545"/>
          <p:cNvPicPr preferRelativeResize="0"/>
          <p:nvPr/>
        </p:nvPicPr>
        <p:blipFill>
          <a:blip r:embed="rId3">
            <a:alphaModFix/>
          </a:blip>
          <a:stretch>
            <a:fillRect/>
          </a:stretch>
        </p:blipFill>
        <p:spPr>
          <a:xfrm>
            <a:off x="6695250" y="2319350"/>
            <a:ext cx="2137050" cy="22495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t>On using </a:t>
            </a:r>
            <a:r>
              <a:rPr lang="en" b="1">
                <a:latin typeface="Consolas"/>
                <a:ea typeface="Consolas"/>
                <a:cs typeface="Consolas"/>
                <a:sym typeface="Consolas"/>
              </a:rPr>
              <a:t>‘man’</a:t>
            </a:r>
            <a:r>
              <a:rPr lang="en"/>
              <a:t> with </a:t>
            </a:r>
            <a:r>
              <a:rPr lang="en" b="1">
                <a:latin typeface="Consolas"/>
                <a:ea typeface="Consolas"/>
                <a:cs typeface="Consolas"/>
                <a:sym typeface="Consolas"/>
              </a:rPr>
              <a:t>‘less’</a:t>
            </a:r>
            <a:endParaRPr b="1">
              <a:latin typeface="Consolas"/>
              <a:ea typeface="Consolas"/>
              <a:cs typeface="Consolas"/>
              <a:sym typeface="Consolas"/>
            </a:endParaRPr>
          </a:p>
          <a:p>
            <a:pPr marL="0" lvl="0" indent="0">
              <a:spcBef>
                <a:spcPts val="0"/>
              </a:spcBef>
              <a:spcAft>
                <a:spcPts val="0"/>
              </a:spcAft>
              <a:buClr>
                <a:schemeClr val="dk1"/>
              </a:buClr>
              <a:buSzPts val="1100"/>
              <a:buFont typeface="Arial"/>
              <a:buNone/>
            </a:pPr>
            <a:endParaRPr/>
          </a:p>
          <a:p>
            <a:pPr marL="0" lvl="0" indent="0">
              <a:spcBef>
                <a:spcPts val="0"/>
              </a:spcBef>
              <a:spcAft>
                <a:spcPts val="0"/>
              </a:spcAft>
              <a:buNone/>
            </a:pPr>
            <a:endParaRPr/>
          </a:p>
        </p:txBody>
      </p:sp>
      <p:sp>
        <p:nvSpPr>
          <p:cNvPr id="551" name="Shape 5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spcBef>
                <a:spcPts val="0"/>
              </a:spcBef>
              <a:spcAft>
                <a:spcPts val="0"/>
              </a:spcAft>
              <a:buSzPts val="2000"/>
              <a:buChar char="●"/>
            </a:pPr>
            <a:r>
              <a:rPr lang="en" sz="2000"/>
              <a:t>The  </a:t>
            </a:r>
            <a:r>
              <a:rPr lang="en" sz="2000" b="1">
                <a:latin typeface="Consolas"/>
                <a:ea typeface="Consolas"/>
                <a:cs typeface="Consolas"/>
                <a:sym typeface="Consolas"/>
              </a:rPr>
              <a:t>man</a:t>
            </a:r>
            <a:r>
              <a:rPr lang="en" sz="2000" b="1"/>
              <a:t> </a:t>
            </a:r>
            <a:r>
              <a:rPr lang="en" sz="2000"/>
              <a:t> command outputs to a pager called </a:t>
            </a:r>
            <a:r>
              <a:rPr lang="en" sz="2000" b="1">
                <a:latin typeface="Consolas"/>
                <a:ea typeface="Consolas"/>
                <a:cs typeface="Consolas"/>
                <a:sym typeface="Consolas"/>
              </a:rPr>
              <a:t>less</a:t>
            </a:r>
            <a:r>
              <a:rPr lang="en" sz="2000"/>
              <a:t>, which supports many ways of scrolling through text:</a:t>
            </a:r>
            <a:endParaRPr sz="2000"/>
          </a:p>
          <a:p>
            <a:pPr marL="914400" lvl="1" indent="-342900">
              <a:spcBef>
                <a:spcPts val="0"/>
              </a:spcBef>
              <a:spcAft>
                <a:spcPts val="0"/>
              </a:spcAft>
              <a:buSzPts val="1800"/>
              <a:buChar char="○"/>
            </a:pPr>
            <a:r>
              <a:rPr lang="en" sz="1800" b="1">
                <a:latin typeface="Consolas"/>
                <a:ea typeface="Consolas"/>
                <a:cs typeface="Consolas"/>
                <a:sym typeface="Consolas"/>
              </a:rPr>
              <a:t>Space, f</a:t>
            </a:r>
            <a:r>
              <a:rPr lang="en" sz="1800" b="1">
                <a:latin typeface="Courier New"/>
                <a:ea typeface="Courier New"/>
                <a:cs typeface="Courier New"/>
                <a:sym typeface="Courier New"/>
              </a:rPr>
              <a:t>	</a:t>
            </a:r>
            <a:r>
              <a:rPr lang="en" sz="1800"/>
              <a:t># page forward</a:t>
            </a:r>
            <a:endParaRPr sz="1800"/>
          </a:p>
          <a:p>
            <a:pPr marL="914400" lvl="1" indent="-342900">
              <a:spcBef>
                <a:spcPts val="0"/>
              </a:spcBef>
              <a:spcAft>
                <a:spcPts val="0"/>
              </a:spcAft>
              <a:buSzPts val="1800"/>
              <a:buChar char="○"/>
            </a:pPr>
            <a:r>
              <a:rPr lang="en" sz="1800" b="1">
                <a:latin typeface="Consolas"/>
                <a:ea typeface="Consolas"/>
                <a:cs typeface="Consolas"/>
                <a:sym typeface="Consolas"/>
              </a:rPr>
              <a:t>b</a:t>
            </a:r>
            <a:r>
              <a:rPr lang="en" sz="1800" b="1">
                <a:latin typeface="Courier New"/>
                <a:ea typeface="Courier New"/>
                <a:cs typeface="Courier New"/>
                <a:sym typeface="Courier New"/>
              </a:rPr>
              <a:t>			</a:t>
            </a:r>
            <a:r>
              <a:rPr lang="en" sz="1800"/>
              <a:t># page backward</a:t>
            </a:r>
            <a:endParaRPr sz="1800"/>
          </a:p>
          <a:p>
            <a:pPr marL="914400" lvl="1" indent="-342900">
              <a:spcBef>
                <a:spcPts val="0"/>
              </a:spcBef>
              <a:spcAft>
                <a:spcPts val="0"/>
              </a:spcAft>
              <a:buSzPts val="1800"/>
              <a:buChar char="○"/>
            </a:pPr>
            <a:r>
              <a:rPr lang="en" sz="1800" b="1">
                <a:latin typeface="Courier New"/>
                <a:ea typeface="Courier New"/>
                <a:cs typeface="Courier New"/>
                <a:sym typeface="Courier New"/>
              </a:rPr>
              <a:t>&lt;			</a:t>
            </a:r>
            <a:r>
              <a:rPr lang="en" sz="1800"/>
              <a:t># go to first line of file</a:t>
            </a:r>
            <a:endParaRPr sz="1800"/>
          </a:p>
          <a:p>
            <a:pPr marL="914400" lvl="1" indent="-342900">
              <a:spcBef>
                <a:spcPts val="0"/>
              </a:spcBef>
              <a:spcAft>
                <a:spcPts val="0"/>
              </a:spcAft>
              <a:buSzPts val="1800"/>
              <a:buChar char="○"/>
            </a:pPr>
            <a:r>
              <a:rPr lang="en" sz="1800" b="1">
                <a:latin typeface="Courier New"/>
                <a:ea typeface="Courier New"/>
                <a:cs typeface="Courier New"/>
                <a:sym typeface="Courier New"/>
              </a:rPr>
              <a:t>&gt;			</a:t>
            </a:r>
            <a:r>
              <a:rPr lang="en" sz="1800"/>
              <a:t># go to last line of file</a:t>
            </a:r>
            <a:endParaRPr sz="1800"/>
          </a:p>
          <a:p>
            <a:pPr marL="914400" lvl="1" indent="-342900">
              <a:spcBef>
                <a:spcPts val="0"/>
              </a:spcBef>
              <a:spcAft>
                <a:spcPts val="0"/>
              </a:spcAft>
              <a:buSzPts val="1800"/>
              <a:buChar char="○"/>
            </a:pPr>
            <a:r>
              <a:rPr lang="en" sz="1800" b="1">
                <a:latin typeface="Courier New"/>
                <a:ea typeface="Courier New"/>
                <a:cs typeface="Courier New"/>
                <a:sym typeface="Courier New"/>
              </a:rPr>
              <a:t>/			</a:t>
            </a:r>
            <a:r>
              <a:rPr lang="en" sz="1800"/>
              <a:t># search forward (n to repeat)</a:t>
            </a:r>
            <a:endParaRPr sz="1800"/>
          </a:p>
          <a:p>
            <a:pPr marL="914400" lvl="1" indent="-342900">
              <a:spcBef>
                <a:spcPts val="0"/>
              </a:spcBef>
              <a:spcAft>
                <a:spcPts val="0"/>
              </a:spcAft>
              <a:buSzPts val="1800"/>
              <a:buChar char="○"/>
            </a:pPr>
            <a:r>
              <a:rPr lang="en" sz="1800" b="1">
                <a:latin typeface="Courier New"/>
                <a:ea typeface="Courier New"/>
                <a:cs typeface="Courier New"/>
                <a:sym typeface="Courier New"/>
              </a:rPr>
              <a:t>?			</a:t>
            </a:r>
            <a:r>
              <a:rPr lang="en" sz="1800"/>
              <a:t># search backward (N to repeat)</a:t>
            </a:r>
            <a:endParaRPr sz="1800"/>
          </a:p>
          <a:p>
            <a:pPr marL="914400" lvl="1" indent="-342900">
              <a:spcBef>
                <a:spcPts val="0"/>
              </a:spcBef>
              <a:spcAft>
                <a:spcPts val="0"/>
              </a:spcAft>
              <a:buSzPts val="1800"/>
              <a:buChar char="○"/>
            </a:pPr>
            <a:r>
              <a:rPr lang="en" sz="1800" b="1">
                <a:latin typeface="Courier New"/>
                <a:ea typeface="Courier New"/>
                <a:cs typeface="Courier New"/>
                <a:sym typeface="Courier New"/>
              </a:rPr>
              <a:t>h			</a:t>
            </a:r>
            <a:r>
              <a:rPr lang="en" sz="1800"/>
              <a:t># display help</a:t>
            </a:r>
            <a:endParaRPr sz="1800"/>
          </a:p>
          <a:p>
            <a:pPr marL="914400" lvl="1" indent="-342900">
              <a:spcBef>
                <a:spcPts val="0"/>
              </a:spcBef>
              <a:spcAft>
                <a:spcPts val="0"/>
              </a:spcAft>
              <a:buSzPts val="1800"/>
              <a:buChar char="○"/>
            </a:pPr>
            <a:r>
              <a:rPr lang="en" sz="1800" b="1">
                <a:latin typeface="Courier New"/>
                <a:ea typeface="Courier New"/>
                <a:cs typeface="Courier New"/>
                <a:sym typeface="Courier New"/>
              </a:rPr>
              <a:t>q			</a:t>
            </a:r>
            <a:r>
              <a:rPr lang="en" sz="1800"/>
              <a:t># quit help</a:t>
            </a:r>
            <a:endParaRPr sz="1800"/>
          </a:p>
          <a:p>
            <a:pPr marL="0" lvl="0" indent="0">
              <a:spcBef>
                <a:spcPts val="1600"/>
              </a:spcBef>
              <a:spcAft>
                <a:spcPts val="0"/>
              </a:spcAft>
              <a:buClr>
                <a:schemeClr val="dk1"/>
              </a:buClr>
              <a:buSzPts val="1100"/>
              <a:buFont typeface="Arial"/>
              <a:buNone/>
            </a:pPr>
            <a:endParaRPr/>
          </a:p>
          <a:p>
            <a:pPr marL="0" lvl="0" indent="0">
              <a:spcBef>
                <a:spcPts val="1600"/>
              </a:spcBef>
              <a:spcAft>
                <a:spcPts val="160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Shape 55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I/O Redirection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t>I/O redirection with pipes</a:t>
            </a:r>
            <a:endParaRPr/>
          </a:p>
          <a:p>
            <a:pPr marL="0" lvl="0" indent="0">
              <a:spcBef>
                <a:spcPts val="0"/>
              </a:spcBef>
              <a:spcAft>
                <a:spcPts val="0"/>
              </a:spcAft>
              <a:buClr>
                <a:schemeClr val="dk1"/>
              </a:buClr>
              <a:buSzPts val="1100"/>
              <a:buFont typeface="Arial"/>
              <a:buNone/>
            </a:pPr>
            <a:endParaRPr/>
          </a:p>
          <a:p>
            <a:pPr marL="0" lvl="0" indent="0">
              <a:spcBef>
                <a:spcPts val="0"/>
              </a:spcBef>
              <a:spcAft>
                <a:spcPts val="0"/>
              </a:spcAft>
              <a:buNone/>
            </a:pPr>
            <a:endParaRPr/>
          </a:p>
        </p:txBody>
      </p:sp>
      <p:sp>
        <p:nvSpPr>
          <p:cNvPr id="562" name="Shape 56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spcBef>
                <a:spcPts val="0"/>
              </a:spcBef>
              <a:spcAft>
                <a:spcPts val="0"/>
              </a:spcAft>
              <a:buSzPts val="2000"/>
              <a:buChar char="●"/>
            </a:pPr>
            <a:r>
              <a:rPr lang="en" sz="2000"/>
              <a:t>Many Linux commands print to “standard output”, which defaults to the terminal screen.  The ‘</a:t>
            </a:r>
            <a:r>
              <a:rPr lang="en" sz="2000" b="1">
                <a:solidFill>
                  <a:srgbClr val="D97A20"/>
                </a:solidFill>
                <a:latin typeface="Consolas"/>
                <a:ea typeface="Consolas"/>
                <a:cs typeface="Consolas"/>
                <a:sym typeface="Consolas"/>
              </a:rPr>
              <a:t>|</a:t>
            </a:r>
            <a:r>
              <a:rPr lang="en" sz="2000"/>
              <a:t>’ (pipe) character can be used to divert or “redirect” output to another program or filter.</a:t>
            </a:r>
            <a:endParaRPr sz="2000"/>
          </a:p>
          <a:p>
            <a:pPr marL="914400" lvl="1" indent="-342900">
              <a:spcBef>
                <a:spcPts val="0"/>
              </a:spcBef>
              <a:spcAft>
                <a:spcPts val="0"/>
              </a:spcAft>
              <a:buSzPts val="1800"/>
              <a:buChar char="○"/>
            </a:pPr>
            <a:r>
              <a:rPr lang="en" sz="1800" b="1">
                <a:latin typeface="Consolas"/>
                <a:ea typeface="Consolas"/>
                <a:cs typeface="Consolas"/>
                <a:sym typeface="Consolas"/>
              </a:rPr>
              <a:t>w</a:t>
            </a:r>
            <a:r>
              <a:rPr lang="en" sz="1800">
                <a:latin typeface="Consolas"/>
                <a:ea typeface="Consolas"/>
                <a:cs typeface="Consolas"/>
                <a:sym typeface="Consolas"/>
              </a:rPr>
              <a:t>	</a:t>
            </a:r>
            <a:r>
              <a:rPr lang="en" sz="1800">
                <a:latin typeface="Courier New"/>
                <a:ea typeface="Courier New"/>
                <a:cs typeface="Courier New"/>
                <a:sym typeface="Courier New"/>
              </a:rPr>
              <a:t>					</a:t>
            </a:r>
            <a:r>
              <a:rPr lang="en" sz="1800"/>
              <a:t># show who’s logged on</a:t>
            </a:r>
            <a:endParaRPr sz="1800"/>
          </a:p>
          <a:p>
            <a:pPr marL="914400" lvl="1" indent="-342900">
              <a:spcBef>
                <a:spcPts val="0"/>
              </a:spcBef>
              <a:spcAft>
                <a:spcPts val="0"/>
              </a:spcAft>
              <a:buSzPts val="1800"/>
              <a:buChar char="○"/>
            </a:pPr>
            <a:r>
              <a:rPr lang="en" sz="1800" b="1">
                <a:latin typeface="Consolas"/>
                <a:ea typeface="Consolas"/>
                <a:cs typeface="Consolas"/>
                <a:sym typeface="Consolas"/>
              </a:rPr>
              <a:t>w | less		</a:t>
            </a:r>
            <a:r>
              <a:rPr lang="en" sz="1800" b="1">
                <a:latin typeface="Courier New"/>
                <a:ea typeface="Courier New"/>
                <a:cs typeface="Courier New"/>
                <a:sym typeface="Courier New"/>
              </a:rPr>
              <a:t>		</a:t>
            </a:r>
            <a:r>
              <a:rPr lang="en" sz="1800"/>
              <a:t># pipe into the ‘less’ pager</a:t>
            </a:r>
            <a:endParaRPr sz="1800"/>
          </a:p>
          <a:p>
            <a:pPr marL="914400" lvl="1" indent="-342900">
              <a:spcBef>
                <a:spcPts val="0"/>
              </a:spcBef>
              <a:spcAft>
                <a:spcPts val="0"/>
              </a:spcAft>
              <a:buSzPts val="1800"/>
              <a:buChar char="○"/>
            </a:pPr>
            <a:r>
              <a:rPr lang="en" sz="1800" b="1">
                <a:latin typeface="Consolas"/>
                <a:ea typeface="Consolas"/>
                <a:cs typeface="Consolas"/>
                <a:sym typeface="Consolas"/>
              </a:rPr>
              <a:t>w | grep ‘tuta’		</a:t>
            </a:r>
            <a:r>
              <a:rPr lang="en" sz="1800"/>
              <a:t># pipe into grep, print lines containing ‘tuta’</a:t>
            </a:r>
            <a:endParaRPr sz="1800"/>
          </a:p>
          <a:p>
            <a:pPr marL="914400" lvl="1" indent="-342900">
              <a:spcBef>
                <a:spcPts val="0"/>
              </a:spcBef>
              <a:spcAft>
                <a:spcPts val="0"/>
              </a:spcAft>
              <a:buSzPts val="1800"/>
              <a:buChar char="○"/>
            </a:pPr>
            <a:r>
              <a:rPr lang="en" sz="1800" b="1">
                <a:latin typeface="Consolas"/>
                <a:ea typeface="Consolas"/>
                <a:cs typeface="Consolas"/>
                <a:sym typeface="Consolas"/>
              </a:rPr>
              <a:t>w | grep –v ‘tuta’		</a:t>
            </a:r>
            <a:r>
              <a:rPr lang="en" sz="1800"/>
              <a:t># print only lines not  containing ‘tuta’</a:t>
            </a:r>
            <a:endParaRPr sz="1800"/>
          </a:p>
          <a:p>
            <a:pPr marL="914400" lvl="1" indent="-342900">
              <a:spcBef>
                <a:spcPts val="0"/>
              </a:spcBef>
              <a:spcAft>
                <a:spcPts val="0"/>
              </a:spcAft>
              <a:buSzPts val="1800"/>
              <a:buChar char="○"/>
            </a:pPr>
            <a:r>
              <a:rPr lang="en" sz="1800" b="1">
                <a:latin typeface="Consolas"/>
                <a:ea typeface="Consolas"/>
                <a:cs typeface="Consolas"/>
                <a:sym typeface="Consolas"/>
              </a:rPr>
              <a:t>w | grep ‘tuta’ | sed s/tuta/scholar/g	</a:t>
            </a:r>
            <a:br>
              <a:rPr lang="en" sz="1800" b="1">
                <a:latin typeface="Consolas"/>
                <a:ea typeface="Consolas"/>
                <a:cs typeface="Consolas"/>
                <a:sym typeface="Consolas"/>
              </a:rPr>
            </a:br>
            <a:r>
              <a:rPr lang="en" sz="1800" b="1">
                <a:latin typeface="Consolas"/>
                <a:ea typeface="Consolas"/>
                <a:cs typeface="Consolas"/>
                <a:sym typeface="Consolas"/>
              </a:rPr>
              <a:t>						</a:t>
            </a:r>
            <a:r>
              <a:rPr lang="en" sz="1800"/>
              <a:t># replace all ‘tuta’ with ‘scholar’</a:t>
            </a:r>
            <a:endParaRPr sz="1800"/>
          </a:p>
          <a:p>
            <a:pPr marL="0" lvl="0" indent="0">
              <a:spcBef>
                <a:spcPts val="1600"/>
              </a:spcBef>
              <a:spcAft>
                <a:spcPts val="0"/>
              </a:spcAft>
              <a:buClr>
                <a:schemeClr val="dk1"/>
              </a:buClr>
              <a:buSzPts val="1100"/>
              <a:buFont typeface="Arial"/>
              <a:buNone/>
            </a:pPr>
            <a:endParaRPr/>
          </a:p>
          <a:p>
            <a:pPr marL="0" lvl="0" indent="0">
              <a:spcBef>
                <a:spcPts val="1600"/>
              </a:spcBef>
              <a:spcAft>
                <a:spcPts val="160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Shape 56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t>More examples of I/O redirection</a:t>
            </a:r>
            <a:endParaRPr/>
          </a:p>
          <a:p>
            <a:pPr marL="0" lvl="0" indent="0">
              <a:spcBef>
                <a:spcPts val="0"/>
              </a:spcBef>
              <a:spcAft>
                <a:spcPts val="0"/>
              </a:spcAft>
              <a:buClr>
                <a:schemeClr val="dk1"/>
              </a:buClr>
              <a:buSzPts val="1100"/>
              <a:buFont typeface="Arial"/>
              <a:buNone/>
            </a:pPr>
            <a:endParaRPr/>
          </a:p>
          <a:p>
            <a:pPr marL="0" lvl="0" indent="0">
              <a:spcBef>
                <a:spcPts val="0"/>
              </a:spcBef>
              <a:spcAft>
                <a:spcPts val="0"/>
              </a:spcAft>
              <a:buNone/>
            </a:pPr>
            <a:endParaRPr/>
          </a:p>
        </p:txBody>
      </p:sp>
      <p:sp>
        <p:nvSpPr>
          <p:cNvPr id="568" name="Shape 56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spcBef>
                <a:spcPts val="0"/>
              </a:spcBef>
              <a:spcAft>
                <a:spcPts val="0"/>
              </a:spcAft>
              <a:buSzPts val="2000"/>
              <a:buChar char="●"/>
            </a:pPr>
            <a:r>
              <a:rPr lang="en" sz="2000"/>
              <a:t>Try the following (use up arrow to avoid retyping each line):</a:t>
            </a:r>
            <a:endParaRPr sz="2000"/>
          </a:p>
          <a:p>
            <a:pPr marL="914400" lvl="1" indent="-342900" rtl="0">
              <a:spcBef>
                <a:spcPts val="0"/>
              </a:spcBef>
              <a:spcAft>
                <a:spcPts val="0"/>
              </a:spcAft>
              <a:buSzPts val="1800"/>
              <a:buChar char="○"/>
            </a:pPr>
            <a:r>
              <a:rPr lang="en" sz="1800" b="1">
                <a:latin typeface="Consolas"/>
                <a:ea typeface="Consolas"/>
                <a:cs typeface="Consolas"/>
                <a:sym typeface="Consolas"/>
              </a:rPr>
              <a:t>w | wc		</a:t>
            </a:r>
            <a:r>
              <a:rPr lang="en" sz="1800" b="1">
                <a:latin typeface="Courier New"/>
                <a:ea typeface="Courier New"/>
                <a:cs typeface="Courier New"/>
                <a:sym typeface="Courier New"/>
              </a:rPr>
              <a:t>							</a:t>
            </a:r>
            <a:r>
              <a:rPr lang="en" sz="1800"/>
              <a:t># count lines </a:t>
            </a:r>
            <a:endParaRPr sz="1800"/>
          </a:p>
          <a:p>
            <a:pPr marL="914400" lvl="1" indent="-342900" rtl="0">
              <a:spcBef>
                <a:spcPts val="0"/>
              </a:spcBef>
              <a:spcAft>
                <a:spcPts val="0"/>
              </a:spcAft>
              <a:buSzPts val="1800"/>
              <a:buChar char="○"/>
            </a:pPr>
            <a:r>
              <a:rPr lang="en" sz="1800" b="1">
                <a:latin typeface="Consolas"/>
                <a:ea typeface="Consolas"/>
                <a:cs typeface="Consolas"/>
                <a:sym typeface="Consolas"/>
              </a:rPr>
              <a:t>w | cut –d ‘ ’ –f1 | sort	</a:t>
            </a:r>
            <a:r>
              <a:rPr lang="en" sz="1800" b="1">
                <a:latin typeface="Courier New"/>
                <a:ea typeface="Courier New"/>
                <a:cs typeface="Courier New"/>
                <a:sym typeface="Courier New"/>
              </a:rPr>
              <a:t>			</a:t>
            </a:r>
            <a:r>
              <a:rPr lang="en" sz="1800"/>
              <a:t># sort users </a:t>
            </a:r>
            <a:endParaRPr sz="1800"/>
          </a:p>
          <a:p>
            <a:pPr marL="914400" lvl="1" indent="-342900">
              <a:spcBef>
                <a:spcPts val="0"/>
              </a:spcBef>
              <a:spcAft>
                <a:spcPts val="0"/>
              </a:spcAft>
              <a:buSzPts val="1800"/>
              <a:buChar char="○"/>
            </a:pPr>
            <a:r>
              <a:rPr lang="en" sz="1800" b="1">
                <a:latin typeface="Consolas"/>
                <a:ea typeface="Consolas"/>
                <a:cs typeface="Consolas"/>
                <a:sym typeface="Consolas"/>
              </a:rPr>
              <a:t>w | cut –d ‘ ’ –f1 | sort | uniq</a:t>
            </a:r>
            <a:r>
              <a:rPr lang="en" sz="1800">
                <a:latin typeface="Consolas"/>
                <a:ea typeface="Consolas"/>
                <a:cs typeface="Consolas"/>
                <a:sym typeface="Consolas"/>
              </a:rPr>
              <a:t>	</a:t>
            </a:r>
            <a:r>
              <a:rPr lang="en" sz="1800">
                <a:latin typeface="Courier New"/>
                <a:ea typeface="Courier New"/>
                <a:cs typeface="Courier New"/>
                <a:sym typeface="Courier New"/>
              </a:rPr>
              <a:t>	</a:t>
            </a:r>
            <a:r>
              <a:rPr lang="en" sz="1800"/>
              <a:t># eliminate duplicates</a:t>
            </a:r>
            <a:endParaRPr sz="1800"/>
          </a:p>
          <a:p>
            <a:pPr marL="457200" lvl="0" indent="-355600">
              <a:spcBef>
                <a:spcPts val="0"/>
              </a:spcBef>
              <a:spcAft>
                <a:spcPts val="0"/>
              </a:spcAft>
              <a:buSzPts val="2000"/>
              <a:buChar char="●"/>
            </a:pPr>
            <a:r>
              <a:rPr lang="en" sz="2000"/>
              <a:t>We can also redirect output into a file:</a:t>
            </a:r>
            <a:endParaRPr sz="2000"/>
          </a:p>
          <a:p>
            <a:pPr marL="914400" lvl="1" indent="-342900">
              <a:spcBef>
                <a:spcPts val="0"/>
              </a:spcBef>
              <a:spcAft>
                <a:spcPts val="0"/>
              </a:spcAft>
              <a:buSzPts val="1800"/>
              <a:buFont typeface="Consolas"/>
              <a:buChar char="○"/>
            </a:pPr>
            <a:r>
              <a:rPr lang="en" sz="1800" b="1">
                <a:latin typeface="Consolas"/>
                <a:ea typeface="Consolas"/>
                <a:cs typeface="Consolas"/>
                <a:sym typeface="Consolas"/>
              </a:rPr>
              <a:t>w | cut –d ‘ ’ –f1 | sort | uniq &gt; users</a:t>
            </a:r>
            <a:endParaRPr sz="1800" b="1">
              <a:latin typeface="Consolas"/>
              <a:ea typeface="Consolas"/>
              <a:cs typeface="Consolas"/>
              <a:sym typeface="Consolas"/>
            </a:endParaRPr>
          </a:p>
          <a:p>
            <a:pPr marL="457200" lvl="0" indent="-355600">
              <a:spcBef>
                <a:spcPts val="0"/>
              </a:spcBef>
              <a:spcAft>
                <a:spcPts val="0"/>
              </a:spcAft>
              <a:buSzPts val="2000"/>
              <a:buChar char="●"/>
            </a:pPr>
            <a:r>
              <a:rPr lang="en" sz="2000"/>
              <a:t>Note that ‘awk’ can be used instead of ‘cut’:</a:t>
            </a:r>
            <a:endParaRPr sz="2000"/>
          </a:p>
          <a:p>
            <a:pPr marL="914400" lvl="1" indent="-342900">
              <a:spcBef>
                <a:spcPts val="0"/>
              </a:spcBef>
              <a:spcAft>
                <a:spcPts val="0"/>
              </a:spcAft>
              <a:buSzPts val="1800"/>
              <a:buFont typeface="Consolas"/>
              <a:buChar char="○"/>
            </a:pPr>
            <a:r>
              <a:rPr lang="en" sz="1800" b="1">
                <a:latin typeface="Consolas"/>
                <a:ea typeface="Consolas"/>
                <a:cs typeface="Consolas"/>
                <a:sym typeface="Consolas"/>
              </a:rPr>
              <a:t>w | awk ‘{print $1;}’ | sort | uniq &gt; users</a:t>
            </a:r>
            <a:endParaRPr sz="1800" b="1">
              <a:latin typeface="Consolas"/>
              <a:ea typeface="Consolas"/>
              <a:cs typeface="Consolas"/>
              <a:sym typeface="Consolas"/>
            </a:endParaRPr>
          </a:p>
          <a:p>
            <a:pPr marL="457200" lvl="0" indent="-355600">
              <a:spcBef>
                <a:spcPts val="0"/>
              </a:spcBef>
              <a:spcAft>
                <a:spcPts val="0"/>
              </a:spcAft>
              <a:buSzPts val="2000"/>
              <a:buChar char="●"/>
            </a:pPr>
            <a:r>
              <a:rPr lang="en" sz="2000"/>
              <a:t>Quiz:</a:t>
            </a:r>
            <a:endParaRPr sz="2000"/>
          </a:p>
          <a:p>
            <a:pPr marL="914400" lvl="1" indent="-342900" rtl="0">
              <a:spcBef>
                <a:spcPts val="0"/>
              </a:spcBef>
              <a:spcAft>
                <a:spcPts val="0"/>
              </a:spcAft>
              <a:buSzPts val="1800"/>
              <a:buChar char="○"/>
            </a:pPr>
            <a:r>
              <a:rPr lang="en" sz="1800"/>
              <a:t>How might we count the number of distinct users currently logged in?  For extra credit, how can we avoid over-counting by 2? (Hint: use ‘tail’.)</a:t>
            </a:r>
            <a:endParaRPr sz="18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Shape 57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a:t>The Filesystem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Research Computing Services (RCS)</a:t>
            </a:r>
            <a:endParaRPr/>
          </a:p>
        </p:txBody>
      </p:sp>
      <p:sp>
        <p:nvSpPr>
          <p:cNvPr id="243" name="Shape 2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A group within Information Services &amp; Technology at Boston University provides computing, storage, and visualization resources and services to support research that has specialized or highly intensive computation, storage, bandwidth, or graphics requirements.</a:t>
            </a:r>
            <a:endParaRPr/>
          </a:p>
          <a:p>
            <a:pPr marL="0" lvl="0" indent="0" rtl="0">
              <a:spcBef>
                <a:spcPts val="1600"/>
              </a:spcBef>
              <a:spcAft>
                <a:spcPts val="0"/>
              </a:spcAft>
              <a:buNone/>
            </a:pPr>
            <a:r>
              <a:rPr lang="en" b="1"/>
              <a:t>Three Primary Services:</a:t>
            </a:r>
            <a:endParaRPr b="1"/>
          </a:p>
          <a:p>
            <a:pPr marL="342900" lvl="0" indent="-279400" rtl="0">
              <a:spcBef>
                <a:spcPts val="1600"/>
              </a:spcBef>
              <a:spcAft>
                <a:spcPts val="0"/>
              </a:spcAft>
              <a:buSzPts val="1800"/>
              <a:buChar char="●"/>
            </a:pPr>
            <a:r>
              <a:rPr lang="en"/>
              <a:t>Research Computation</a:t>
            </a:r>
            <a:endParaRPr/>
          </a:p>
          <a:p>
            <a:pPr marL="342900" lvl="0" indent="-279400" rtl="0">
              <a:spcBef>
                <a:spcPts val="0"/>
              </a:spcBef>
              <a:spcAft>
                <a:spcPts val="0"/>
              </a:spcAft>
              <a:buSzPts val="1800"/>
              <a:buChar char="●"/>
            </a:pPr>
            <a:r>
              <a:rPr lang="en"/>
              <a:t>Research Visualization</a:t>
            </a:r>
            <a:endParaRPr/>
          </a:p>
          <a:p>
            <a:pPr marL="342900" lvl="0" indent="-279400" rtl="0">
              <a:spcBef>
                <a:spcPts val="0"/>
              </a:spcBef>
              <a:spcAft>
                <a:spcPts val="0"/>
              </a:spcAft>
              <a:buSzPts val="1800"/>
              <a:buChar char="●"/>
            </a:pPr>
            <a:r>
              <a:rPr lang="en"/>
              <a:t>Research Consulting and Training</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Shape 57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t>The Linux File System</a:t>
            </a:r>
            <a:endParaRPr/>
          </a:p>
          <a:p>
            <a:pPr marL="0" lvl="0" indent="0">
              <a:spcBef>
                <a:spcPts val="0"/>
              </a:spcBef>
              <a:spcAft>
                <a:spcPts val="0"/>
              </a:spcAft>
              <a:buClr>
                <a:schemeClr val="dk1"/>
              </a:buClr>
              <a:buSzPts val="1100"/>
              <a:buFont typeface="Arial"/>
              <a:buNone/>
            </a:pPr>
            <a:endParaRPr/>
          </a:p>
          <a:p>
            <a:pPr marL="0" lvl="0" indent="0">
              <a:spcBef>
                <a:spcPts val="0"/>
              </a:spcBef>
              <a:spcAft>
                <a:spcPts val="0"/>
              </a:spcAft>
              <a:buNone/>
            </a:pPr>
            <a:endParaRPr/>
          </a:p>
        </p:txBody>
      </p:sp>
      <p:sp>
        <p:nvSpPr>
          <p:cNvPr id="579" name="Shape 57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spcBef>
                <a:spcPts val="0"/>
              </a:spcBef>
              <a:spcAft>
                <a:spcPts val="0"/>
              </a:spcAft>
              <a:buSzPts val="2000"/>
              <a:buChar char="●"/>
            </a:pPr>
            <a:r>
              <a:rPr lang="en" sz="2000"/>
              <a:t>The structure resembles an upside-down tree</a:t>
            </a:r>
            <a:endParaRPr sz="2000"/>
          </a:p>
          <a:p>
            <a:pPr marL="457200" lvl="0" indent="-355600">
              <a:spcBef>
                <a:spcPts val="0"/>
              </a:spcBef>
              <a:spcAft>
                <a:spcPts val="0"/>
              </a:spcAft>
              <a:buSzPts val="2000"/>
              <a:buChar char="●"/>
            </a:pPr>
            <a:r>
              <a:rPr lang="en" sz="2000"/>
              <a:t>Directories (a.k.a. folders) are collections of files and other directories. </a:t>
            </a:r>
            <a:endParaRPr sz="2000"/>
          </a:p>
          <a:p>
            <a:pPr marL="457200" lvl="0" indent="-355600">
              <a:spcBef>
                <a:spcPts val="0"/>
              </a:spcBef>
              <a:spcAft>
                <a:spcPts val="0"/>
              </a:spcAft>
              <a:buSzPts val="2000"/>
              <a:buChar char="●"/>
            </a:pPr>
            <a:r>
              <a:rPr lang="en" sz="2000"/>
              <a:t>Every directory has a parent except for the root directory.</a:t>
            </a:r>
            <a:endParaRPr sz="2000"/>
          </a:p>
          <a:p>
            <a:pPr marL="457200" lvl="0" indent="-355600" rtl="0">
              <a:spcBef>
                <a:spcPts val="0"/>
              </a:spcBef>
              <a:spcAft>
                <a:spcPts val="0"/>
              </a:spcAft>
              <a:buSzPts val="2000"/>
              <a:buChar char="●"/>
            </a:pPr>
            <a:r>
              <a:rPr lang="en" sz="2000"/>
              <a:t>Many directories have subdirectories.</a:t>
            </a:r>
            <a:endParaRPr/>
          </a:p>
          <a:p>
            <a:pPr marL="0" lvl="0" indent="0">
              <a:spcBef>
                <a:spcPts val="1600"/>
              </a:spcBef>
              <a:spcAft>
                <a:spcPts val="0"/>
              </a:spcAft>
              <a:buClr>
                <a:schemeClr val="dk1"/>
              </a:buClr>
              <a:buSzPts val="1100"/>
              <a:buFont typeface="Arial"/>
              <a:buNone/>
            </a:pPr>
            <a:endParaRPr/>
          </a:p>
          <a:p>
            <a:pPr marL="0" lvl="0" indent="0">
              <a:spcBef>
                <a:spcPts val="1600"/>
              </a:spcBef>
              <a:spcAft>
                <a:spcPts val="1600"/>
              </a:spcAft>
              <a:buNone/>
            </a:pPr>
            <a:endParaRPr/>
          </a:p>
        </p:txBody>
      </p:sp>
      <p:pic>
        <p:nvPicPr>
          <p:cNvPr id="580" name="Shape 580"/>
          <p:cNvPicPr preferRelativeResize="0"/>
          <p:nvPr/>
        </p:nvPicPr>
        <p:blipFill>
          <a:blip r:embed="rId3">
            <a:alphaModFix/>
          </a:blip>
          <a:stretch>
            <a:fillRect/>
          </a:stretch>
        </p:blipFill>
        <p:spPr>
          <a:xfrm>
            <a:off x="3101825" y="2795751"/>
            <a:ext cx="2940349" cy="20975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584"/>
        <p:cNvGrpSpPr/>
        <p:nvPr/>
      </p:nvGrpSpPr>
      <p:grpSpPr>
        <a:xfrm>
          <a:off x="0" y="0"/>
          <a:ext cx="0" cy="0"/>
          <a:chOff x="0" y="0"/>
          <a:chExt cx="0" cy="0"/>
        </a:xfrm>
      </p:grpSpPr>
      <p:pic>
        <p:nvPicPr>
          <p:cNvPr id="585" name="Shape 585"/>
          <p:cNvPicPr preferRelativeResize="0"/>
          <p:nvPr/>
        </p:nvPicPr>
        <p:blipFill rotWithShape="1">
          <a:blip r:embed="rId3">
            <a:alphaModFix/>
          </a:blip>
          <a:srcRect/>
          <a:stretch/>
        </p:blipFill>
        <p:spPr>
          <a:xfrm>
            <a:off x="952500" y="229950"/>
            <a:ext cx="7239000" cy="4683600"/>
          </a:xfrm>
          <a:prstGeom prst="rect">
            <a:avLst/>
          </a:prstGeom>
          <a:solidFill>
            <a:srgbClr val="464646"/>
          </a:solidFill>
          <a:ln w="9525" cap="flat" cmpd="sng">
            <a:solidFill>
              <a:srgbClr val="000000"/>
            </a:solidFill>
            <a:prstDash val="solid"/>
            <a:round/>
            <a:headEnd type="none" w="sm" len="sm"/>
            <a:tailEnd type="none" w="sm" len="sm"/>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Shape 59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t>Navigating the File System</a:t>
            </a:r>
            <a:endParaRPr/>
          </a:p>
          <a:p>
            <a:pPr marL="0" lvl="0" indent="0">
              <a:spcBef>
                <a:spcPts val="0"/>
              </a:spcBef>
              <a:spcAft>
                <a:spcPts val="0"/>
              </a:spcAft>
              <a:buClr>
                <a:schemeClr val="dk1"/>
              </a:buClr>
              <a:buSzPts val="1100"/>
              <a:buFont typeface="Arial"/>
              <a:buNone/>
            </a:pPr>
            <a:endParaRPr/>
          </a:p>
          <a:p>
            <a:pPr marL="0" lvl="0" indent="0">
              <a:spcBef>
                <a:spcPts val="0"/>
              </a:spcBef>
              <a:spcAft>
                <a:spcPts val="0"/>
              </a:spcAft>
              <a:buNone/>
            </a:pPr>
            <a:endParaRPr/>
          </a:p>
        </p:txBody>
      </p:sp>
      <p:sp>
        <p:nvSpPr>
          <p:cNvPr id="591" name="Shape 591"/>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457200" lvl="0" indent="-355600">
              <a:spcBef>
                <a:spcPts val="0"/>
              </a:spcBef>
              <a:spcAft>
                <a:spcPts val="0"/>
              </a:spcAft>
              <a:buSzPts val="2000"/>
              <a:buChar char="●"/>
            </a:pPr>
            <a:r>
              <a:rPr lang="en" sz="2000"/>
              <a:t>Essential navigation commands:</a:t>
            </a:r>
            <a:endParaRPr sz="2000"/>
          </a:p>
          <a:p>
            <a:pPr marL="914400" lvl="1" indent="-342900">
              <a:spcBef>
                <a:spcPts val="0"/>
              </a:spcBef>
              <a:spcAft>
                <a:spcPts val="0"/>
              </a:spcAft>
              <a:buSzPts val="1800"/>
              <a:buChar char="○"/>
            </a:pPr>
            <a:r>
              <a:rPr lang="en" sz="1800" b="1">
                <a:latin typeface="Consolas"/>
                <a:ea typeface="Consolas"/>
                <a:cs typeface="Consolas"/>
                <a:sym typeface="Consolas"/>
              </a:rPr>
              <a:t>pwd			</a:t>
            </a:r>
            <a:r>
              <a:rPr lang="en" sz="1800"/>
              <a:t>print current directory</a:t>
            </a:r>
            <a:endParaRPr sz="1800"/>
          </a:p>
          <a:p>
            <a:pPr marL="914400" lvl="1" indent="-342900">
              <a:spcBef>
                <a:spcPts val="0"/>
              </a:spcBef>
              <a:spcAft>
                <a:spcPts val="0"/>
              </a:spcAft>
              <a:buSzPts val="1800"/>
              <a:buChar char="○"/>
            </a:pPr>
            <a:r>
              <a:rPr lang="en" sz="1800" b="1">
                <a:latin typeface="Consolas"/>
                <a:ea typeface="Consolas"/>
                <a:cs typeface="Consolas"/>
                <a:sym typeface="Consolas"/>
              </a:rPr>
              <a:t>ls			</a:t>
            </a:r>
            <a:r>
              <a:rPr lang="en" sz="1800"/>
              <a:t>list files</a:t>
            </a:r>
            <a:endParaRPr sz="1800"/>
          </a:p>
          <a:p>
            <a:pPr marL="914400" lvl="1" indent="-342900" rtl="0">
              <a:spcBef>
                <a:spcPts val="0"/>
              </a:spcBef>
              <a:spcAft>
                <a:spcPts val="0"/>
              </a:spcAft>
              <a:buSzPts val="1800"/>
              <a:buChar char="○"/>
            </a:pPr>
            <a:r>
              <a:rPr lang="en" sz="1800" b="1">
                <a:latin typeface="Consolas"/>
                <a:ea typeface="Consolas"/>
                <a:cs typeface="Consolas"/>
                <a:sym typeface="Consolas"/>
              </a:rPr>
              <a:t>cd			</a:t>
            </a:r>
            <a:r>
              <a:rPr lang="en" sz="1800"/>
              <a:t>change directory</a:t>
            </a:r>
            <a:endParaRPr sz="18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t>Navigating the File System</a:t>
            </a:r>
            <a:endParaRPr/>
          </a:p>
          <a:p>
            <a:pPr marL="0" lvl="0" indent="0">
              <a:spcBef>
                <a:spcPts val="0"/>
              </a:spcBef>
              <a:spcAft>
                <a:spcPts val="0"/>
              </a:spcAft>
              <a:buClr>
                <a:schemeClr val="dk1"/>
              </a:buClr>
              <a:buSzPts val="1100"/>
              <a:buFont typeface="Arial"/>
              <a:buNone/>
            </a:pPr>
            <a:endParaRPr/>
          </a:p>
          <a:p>
            <a:pPr marL="0" lvl="0" indent="0">
              <a:spcBef>
                <a:spcPts val="0"/>
              </a:spcBef>
              <a:spcAft>
                <a:spcPts val="0"/>
              </a:spcAft>
              <a:buNone/>
            </a:pPr>
            <a:endParaRPr/>
          </a:p>
        </p:txBody>
      </p:sp>
      <p:sp>
        <p:nvSpPr>
          <p:cNvPr id="597" name="Shape 597"/>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0" lvl="0" indent="0" rtl="0">
              <a:lnSpc>
                <a:spcPct val="150000"/>
              </a:lnSpc>
              <a:spcBef>
                <a:spcPts val="0"/>
              </a:spcBef>
              <a:spcAft>
                <a:spcPts val="0"/>
              </a:spcAft>
              <a:buNone/>
            </a:pPr>
            <a:r>
              <a:rPr lang="en" sz="2000"/>
              <a:t>We use </a:t>
            </a:r>
            <a:r>
              <a:rPr lang="en" sz="2000" u="sng"/>
              <a:t>pathnames</a:t>
            </a:r>
            <a:r>
              <a:rPr lang="en" sz="2000"/>
              <a:t> to refer to files and directories in the Linux file system. </a:t>
            </a:r>
            <a:endParaRPr sz="2000"/>
          </a:p>
          <a:p>
            <a:pPr marL="457200" lvl="0" indent="-355600">
              <a:lnSpc>
                <a:spcPct val="150000"/>
              </a:lnSpc>
              <a:spcBef>
                <a:spcPts val="1600"/>
              </a:spcBef>
              <a:spcAft>
                <a:spcPts val="0"/>
              </a:spcAft>
              <a:buSzPts val="2000"/>
              <a:buChar char="●"/>
            </a:pPr>
            <a:r>
              <a:rPr lang="en" sz="2000"/>
              <a:t>There are two types of pathnames:</a:t>
            </a:r>
            <a:endParaRPr sz="2000"/>
          </a:p>
          <a:p>
            <a:pPr marL="914400" lvl="1" indent="-342900">
              <a:lnSpc>
                <a:spcPct val="150000"/>
              </a:lnSpc>
              <a:spcBef>
                <a:spcPts val="0"/>
              </a:spcBef>
              <a:spcAft>
                <a:spcPts val="0"/>
              </a:spcAft>
              <a:buSzPts val="1800"/>
              <a:buChar char="○"/>
            </a:pPr>
            <a:r>
              <a:rPr lang="en" sz="1800" b="1"/>
              <a:t>Absolute</a:t>
            </a:r>
            <a:r>
              <a:rPr lang="en" sz="1800"/>
              <a:t> – The full path to a directory or file; begins with /</a:t>
            </a:r>
            <a:endParaRPr sz="1800"/>
          </a:p>
          <a:p>
            <a:pPr marL="914400" lvl="1" indent="-342900" rtl="0">
              <a:lnSpc>
                <a:spcPct val="150000"/>
              </a:lnSpc>
              <a:spcBef>
                <a:spcPts val="0"/>
              </a:spcBef>
              <a:spcAft>
                <a:spcPts val="0"/>
              </a:spcAft>
              <a:buSzPts val="1800"/>
              <a:buChar char="○"/>
            </a:pPr>
            <a:r>
              <a:rPr lang="en" sz="1800" b="1"/>
              <a:t>Relative</a:t>
            </a:r>
            <a:r>
              <a:rPr lang="en" sz="1800"/>
              <a:t> – A partial path that is relative to the current working directory; does not begin with /</a:t>
            </a:r>
            <a:endParaRPr sz="18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Navigating the File System</a:t>
            </a:r>
            <a:endParaRPr/>
          </a:p>
        </p:txBody>
      </p:sp>
      <p:sp>
        <p:nvSpPr>
          <p:cNvPr id="603" name="Shape 603"/>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457200" lvl="0" indent="-355600" rtl="0">
              <a:spcBef>
                <a:spcPts val="0"/>
              </a:spcBef>
              <a:spcAft>
                <a:spcPts val="0"/>
              </a:spcAft>
              <a:buSzPts val="2000"/>
              <a:buChar char="●"/>
            </a:pPr>
            <a:r>
              <a:rPr lang="en" sz="2000"/>
              <a:t>Special characters interpreted by the shell for filename expansion:</a:t>
            </a:r>
            <a:endParaRPr sz="2000"/>
          </a:p>
          <a:p>
            <a:pPr marL="914400" lvl="1" indent="-342900" rtl="0">
              <a:spcBef>
                <a:spcPts val="0"/>
              </a:spcBef>
              <a:spcAft>
                <a:spcPts val="0"/>
              </a:spcAft>
              <a:buSzPts val="1800"/>
              <a:buChar char="○"/>
            </a:pPr>
            <a:r>
              <a:rPr lang="en" sz="1800" b="1">
                <a:latin typeface="Courier New"/>
                <a:ea typeface="Courier New"/>
                <a:cs typeface="Courier New"/>
                <a:sym typeface="Courier New"/>
              </a:rPr>
              <a:t>~</a:t>
            </a:r>
            <a:r>
              <a:rPr lang="en" sz="1800">
                <a:latin typeface="Courier New"/>
                <a:ea typeface="Courier New"/>
                <a:cs typeface="Courier New"/>
                <a:sym typeface="Courier New"/>
              </a:rPr>
              <a:t>			</a:t>
            </a:r>
            <a:r>
              <a:rPr lang="en" sz="1800"/>
              <a:t>your home directory (e.g., /usr1/tutorial/tuta1)</a:t>
            </a:r>
            <a:endParaRPr sz="1800"/>
          </a:p>
          <a:p>
            <a:pPr marL="914400" lvl="1" indent="-342900" rtl="0">
              <a:spcBef>
                <a:spcPts val="0"/>
              </a:spcBef>
              <a:spcAft>
                <a:spcPts val="0"/>
              </a:spcAft>
              <a:buSzPts val="1800"/>
              <a:buChar char="○"/>
            </a:pPr>
            <a:r>
              <a:rPr lang="en" sz="1800" b="1">
                <a:latin typeface="Courier New"/>
                <a:ea typeface="Courier New"/>
                <a:cs typeface="Courier New"/>
                <a:sym typeface="Courier New"/>
              </a:rPr>
              <a:t>.</a:t>
            </a:r>
            <a:r>
              <a:rPr lang="en" sz="1800">
                <a:latin typeface="Courier New"/>
                <a:ea typeface="Courier New"/>
                <a:cs typeface="Courier New"/>
                <a:sym typeface="Courier New"/>
              </a:rPr>
              <a:t>			</a:t>
            </a:r>
            <a:r>
              <a:rPr lang="en" sz="1800"/>
              <a:t>current directory</a:t>
            </a:r>
            <a:endParaRPr sz="1800"/>
          </a:p>
          <a:p>
            <a:pPr marL="914400" lvl="1" indent="-342900" rtl="0">
              <a:spcBef>
                <a:spcPts val="0"/>
              </a:spcBef>
              <a:spcAft>
                <a:spcPts val="0"/>
              </a:spcAft>
              <a:buSzPts val="1800"/>
              <a:buChar char="○"/>
            </a:pPr>
            <a:r>
              <a:rPr lang="en" sz="1800" b="1">
                <a:latin typeface="Courier New"/>
                <a:ea typeface="Courier New"/>
                <a:cs typeface="Courier New"/>
                <a:sym typeface="Courier New"/>
              </a:rPr>
              <a:t>..	</a:t>
            </a:r>
            <a:r>
              <a:rPr lang="en" sz="1800">
                <a:latin typeface="Courier New"/>
                <a:ea typeface="Courier New"/>
                <a:cs typeface="Courier New"/>
                <a:sym typeface="Courier New"/>
              </a:rPr>
              <a:t>		</a:t>
            </a:r>
            <a:r>
              <a:rPr lang="en" sz="1800"/>
              <a:t>parent directory</a:t>
            </a:r>
            <a:endParaRPr sz="1800"/>
          </a:p>
          <a:p>
            <a:pPr marL="914400" lvl="1" indent="-342900" rtl="0">
              <a:spcBef>
                <a:spcPts val="0"/>
              </a:spcBef>
              <a:spcAft>
                <a:spcPts val="0"/>
              </a:spcAft>
              <a:buSzPts val="1800"/>
              <a:buChar char="○"/>
            </a:pPr>
            <a:r>
              <a:rPr lang="en" sz="1800" b="1">
                <a:latin typeface="Courier New"/>
                <a:ea typeface="Courier New"/>
                <a:cs typeface="Courier New"/>
                <a:sym typeface="Courier New"/>
              </a:rPr>
              <a:t>*	</a:t>
            </a:r>
            <a:r>
              <a:rPr lang="en" sz="1800">
                <a:latin typeface="Courier New"/>
                <a:ea typeface="Courier New"/>
                <a:cs typeface="Courier New"/>
                <a:sym typeface="Courier New"/>
              </a:rPr>
              <a:t>		</a:t>
            </a:r>
            <a:r>
              <a:rPr lang="en" sz="1800"/>
              <a:t>wildcard matching any filename</a:t>
            </a:r>
            <a:endParaRPr sz="1800"/>
          </a:p>
          <a:p>
            <a:pPr marL="914400" lvl="1" indent="-342900" rtl="0">
              <a:spcBef>
                <a:spcPts val="0"/>
              </a:spcBef>
              <a:spcAft>
                <a:spcPts val="0"/>
              </a:spcAft>
              <a:buSzPts val="1800"/>
              <a:buChar char="○"/>
            </a:pPr>
            <a:r>
              <a:rPr lang="en" sz="1800" b="1">
                <a:latin typeface="Courier New"/>
                <a:ea typeface="Courier New"/>
                <a:cs typeface="Courier New"/>
                <a:sym typeface="Courier New"/>
              </a:rPr>
              <a:t>?	</a:t>
            </a:r>
            <a:r>
              <a:rPr lang="en" sz="1800">
                <a:latin typeface="Courier New"/>
                <a:ea typeface="Courier New"/>
                <a:cs typeface="Courier New"/>
                <a:sym typeface="Courier New"/>
              </a:rPr>
              <a:t>		</a:t>
            </a:r>
            <a:r>
              <a:rPr lang="en" sz="1800"/>
              <a:t>wildcard matching any character</a:t>
            </a:r>
            <a:endParaRPr sz="1800"/>
          </a:p>
          <a:p>
            <a:pPr marL="914400" lvl="1" indent="-342900" rtl="0">
              <a:spcBef>
                <a:spcPts val="0"/>
              </a:spcBef>
              <a:spcAft>
                <a:spcPts val="0"/>
              </a:spcAft>
              <a:buSzPts val="1800"/>
              <a:buChar char="○"/>
            </a:pPr>
            <a:r>
              <a:rPr lang="en" sz="1800" b="1">
                <a:latin typeface="Courier New"/>
                <a:ea typeface="Courier New"/>
                <a:cs typeface="Courier New"/>
                <a:sym typeface="Courier New"/>
              </a:rPr>
              <a:t>TAB	</a:t>
            </a:r>
            <a:r>
              <a:rPr lang="en" sz="1800">
                <a:latin typeface="Courier New"/>
                <a:ea typeface="Courier New"/>
                <a:cs typeface="Courier New"/>
                <a:sym typeface="Courier New"/>
              </a:rPr>
              <a:t>		</a:t>
            </a:r>
            <a:r>
              <a:rPr lang="en" sz="1800"/>
              <a:t>try to complete (partially typed) filename</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Shape 60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Navigating the File System</a:t>
            </a:r>
            <a:endParaRPr/>
          </a:p>
        </p:txBody>
      </p:sp>
      <p:sp>
        <p:nvSpPr>
          <p:cNvPr id="609" name="Shape 609"/>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457200" lvl="0" indent="-342900">
              <a:spcBef>
                <a:spcPts val="0"/>
              </a:spcBef>
              <a:spcAft>
                <a:spcPts val="0"/>
              </a:spcAft>
              <a:buSzPts val="1800"/>
              <a:buChar char="●"/>
            </a:pPr>
            <a:r>
              <a:rPr lang="en" sz="2400"/>
              <a:t>Examples</a:t>
            </a:r>
            <a:r>
              <a:rPr lang="en"/>
              <a:t>:</a:t>
            </a:r>
            <a:endParaRPr/>
          </a:p>
          <a:p>
            <a:pPr marL="914400" lvl="1" indent="-342900">
              <a:spcBef>
                <a:spcPts val="0"/>
              </a:spcBef>
              <a:spcAft>
                <a:spcPts val="0"/>
              </a:spcAft>
              <a:buSzPts val="1800"/>
              <a:buChar char="○"/>
            </a:pPr>
            <a:r>
              <a:rPr lang="en" sz="1800" b="1">
                <a:latin typeface="Consolas"/>
                <a:ea typeface="Consolas"/>
                <a:cs typeface="Consolas"/>
                <a:sym typeface="Consolas"/>
              </a:rPr>
              <a:t>cd /usr/local     </a:t>
            </a:r>
            <a:r>
              <a:rPr lang="en" sz="1800">
                <a:latin typeface="Consolas"/>
                <a:ea typeface="Consolas"/>
                <a:cs typeface="Consolas"/>
                <a:sym typeface="Consolas"/>
              </a:rPr>
              <a:t>	</a:t>
            </a:r>
            <a:r>
              <a:rPr lang="en" sz="1800"/>
              <a:t>Change directory to /usr/local/lib</a:t>
            </a:r>
            <a:endParaRPr sz="1800"/>
          </a:p>
          <a:p>
            <a:pPr marL="914400" lvl="1" indent="-342900">
              <a:spcBef>
                <a:spcPts val="0"/>
              </a:spcBef>
              <a:spcAft>
                <a:spcPts val="0"/>
              </a:spcAft>
              <a:buSzPts val="1800"/>
              <a:buChar char="○"/>
            </a:pPr>
            <a:r>
              <a:rPr lang="en" sz="1800" b="1">
                <a:latin typeface="Consolas"/>
                <a:ea typeface="Consolas"/>
                <a:cs typeface="Consolas"/>
                <a:sym typeface="Consolas"/>
              </a:rPr>
              <a:t>cd ~ </a:t>
            </a:r>
            <a:r>
              <a:rPr lang="en" sz="1800">
                <a:latin typeface="Consolas"/>
                <a:ea typeface="Consolas"/>
                <a:cs typeface="Consolas"/>
                <a:sym typeface="Consolas"/>
              </a:rPr>
              <a:t>         		</a:t>
            </a:r>
            <a:r>
              <a:rPr lang="en" sz="1800"/>
              <a:t>Change to home directory (could just type ‘cd’)</a:t>
            </a:r>
            <a:endParaRPr sz="1800"/>
          </a:p>
          <a:p>
            <a:pPr marL="914400" lvl="1" indent="-342900">
              <a:spcBef>
                <a:spcPts val="0"/>
              </a:spcBef>
              <a:spcAft>
                <a:spcPts val="0"/>
              </a:spcAft>
              <a:buSzPts val="1800"/>
              <a:buChar char="○"/>
            </a:pPr>
            <a:r>
              <a:rPr lang="en" sz="1800" b="1">
                <a:latin typeface="Consolas"/>
                <a:ea typeface="Consolas"/>
                <a:cs typeface="Consolas"/>
                <a:sym typeface="Consolas"/>
              </a:rPr>
              <a:t>pwd	</a:t>
            </a:r>
            <a:r>
              <a:rPr lang="en" sz="1800">
                <a:latin typeface="Consolas"/>
                <a:ea typeface="Consolas"/>
                <a:cs typeface="Consolas"/>
                <a:sym typeface="Consolas"/>
              </a:rPr>
              <a:t>				</a:t>
            </a:r>
            <a:r>
              <a:rPr lang="en" sz="1800"/>
              <a:t>Print working (current) directory</a:t>
            </a:r>
            <a:endParaRPr sz="1800"/>
          </a:p>
          <a:p>
            <a:pPr marL="914400" lvl="1" indent="-342900">
              <a:spcBef>
                <a:spcPts val="0"/>
              </a:spcBef>
              <a:spcAft>
                <a:spcPts val="0"/>
              </a:spcAft>
              <a:buSzPts val="1800"/>
              <a:buFont typeface="Courier New"/>
              <a:buChar char="○"/>
            </a:pPr>
            <a:r>
              <a:rPr lang="en" sz="1800" b="1">
                <a:latin typeface="Consolas"/>
                <a:ea typeface="Consolas"/>
                <a:cs typeface="Consolas"/>
                <a:sym typeface="Consolas"/>
              </a:rPr>
              <a:t>cd ..		</a:t>
            </a:r>
            <a:r>
              <a:rPr lang="en" sz="1800">
                <a:latin typeface="Consolas"/>
                <a:ea typeface="Consolas"/>
                <a:cs typeface="Consolas"/>
                <a:sym typeface="Consolas"/>
              </a:rPr>
              <a:t>		</a:t>
            </a:r>
            <a:r>
              <a:rPr lang="en" sz="1800"/>
              <a:t>Change directory to the “parent” directory</a:t>
            </a:r>
            <a:endParaRPr sz="1800">
              <a:latin typeface="Courier New"/>
              <a:ea typeface="Courier New"/>
              <a:cs typeface="Courier New"/>
              <a:sym typeface="Courier New"/>
            </a:endParaRPr>
          </a:p>
          <a:p>
            <a:pPr marL="914400" lvl="1" indent="-342900">
              <a:spcBef>
                <a:spcPts val="0"/>
              </a:spcBef>
              <a:spcAft>
                <a:spcPts val="0"/>
              </a:spcAft>
              <a:buSzPts val="1800"/>
              <a:buChar char="○"/>
            </a:pPr>
            <a:r>
              <a:rPr lang="en" sz="1800" b="1">
                <a:latin typeface="Consolas"/>
                <a:ea typeface="Consolas"/>
                <a:cs typeface="Consolas"/>
                <a:sym typeface="Consolas"/>
              </a:rPr>
              <a:t>cd / 		</a:t>
            </a:r>
            <a:r>
              <a:rPr lang="en" sz="1800">
                <a:latin typeface="Consolas"/>
                <a:ea typeface="Consolas"/>
                <a:cs typeface="Consolas"/>
                <a:sym typeface="Consolas"/>
              </a:rPr>
              <a:t>		</a:t>
            </a:r>
            <a:r>
              <a:rPr lang="en" sz="1800"/>
              <a:t>Change directory to the “root” </a:t>
            </a:r>
            <a:endParaRPr sz="1800"/>
          </a:p>
          <a:p>
            <a:pPr marL="914400" lvl="1" indent="-342900" rtl="0">
              <a:spcBef>
                <a:spcPts val="0"/>
              </a:spcBef>
              <a:spcAft>
                <a:spcPts val="0"/>
              </a:spcAft>
              <a:buSzPts val="1800"/>
              <a:buChar char="○"/>
            </a:pPr>
            <a:r>
              <a:rPr lang="en" sz="1800" b="1">
                <a:latin typeface="Consolas"/>
                <a:ea typeface="Consolas"/>
                <a:cs typeface="Consolas"/>
                <a:sym typeface="Consolas"/>
              </a:rPr>
              <a:t>ls –d pro*</a:t>
            </a:r>
            <a:r>
              <a:rPr lang="en" sz="1800">
                <a:latin typeface="Consolas"/>
                <a:ea typeface="Consolas"/>
                <a:cs typeface="Consolas"/>
                <a:sym typeface="Consolas"/>
              </a:rPr>
              <a:t>   		</a:t>
            </a:r>
            <a:r>
              <a:rPr lang="en" sz="1800"/>
              <a:t>Listing of only the directories starting with “pro”</a:t>
            </a:r>
            <a:endParaRPr sz="18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Shape 6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t>The ls Command</a:t>
            </a:r>
            <a:endParaRPr/>
          </a:p>
          <a:p>
            <a:pPr marL="0" lvl="0" indent="0">
              <a:spcBef>
                <a:spcPts val="0"/>
              </a:spcBef>
              <a:spcAft>
                <a:spcPts val="0"/>
              </a:spcAft>
              <a:buClr>
                <a:schemeClr val="dk1"/>
              </a:buClr>
              <a:buSzPts val="1100"/>
              <a:buFont typeface="Arial"/>
              <a:buNone/>
            </a:pPr>
            <a:endParaRPr/>
          </a:p>
          <a:p>
            <a:pPr marL="0" lvl="0" indent="0">
              <a:spcBef>
                <a:spcPts val="0"/>
              </a:spcBef>
              <a:spcAft>
                <a:spcPts val="0"/>
              </a:spcAft>
              <a:buNone/>
            </a:pPr>
            <a:endParaRPr/>
          </a:p>
        </p:txBody>
      </p:sp>
      <p:sp>
        <p:nvSpPr>
          <p:cNvPr id="615" name="Shape 6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spcBef>
                <a:spcPts val="0"/>
              </a:spcBef>
              <a:spcAft>
                <a:spcPts val="0"/>
              </a:spcAft>
              <a:buSzPts val="1800"/>
              <a:buChar char="●"/>
            </a:pPr>
            <a:r>
              <a:rPr lang="en"/>
              <a:t>Useful options for the “</a:t>
            </a:r>
            <a:r>
              <a:rPr lang="en" b="1">
                <a:latin typeface="Consolas"/>
                <a:ea typeface="Consolas"/>
                <a:cs typeface="Consolas"/>
                <a:sym typeface="Consolas"/>
              </a:rPr>
              <a:t>ls</a:t>
            </a:r>
            <a:r>
              <a:rPr lang="en"/>
              <a:t>” command:</a:t>
            </a:r>
            <a:endParaRPr/>
          </a:p>
          <a:p>
            <a:pPr marL="914400" lvl="1" indent="-342900">
              <a:spcBef>
                <a:spcPts val="0"/>
              </a:spcBef>
              <a:spcAft>
                <a:spcPts val="0"/>
              </a:spcAft>
              <a:buSzPts val="1800"/>
              <a:buChar char="○"/>
            </a:pPr>
            <a:r>
              <a:rPr lang="en" sz="1800" b="1">
                <a:latin typeface="Consolas"/>
                <a:ea typeface="Consolas"/>
                <a:cs typeface="Consolas"/>
                <a:sym typeface="Consolas"/>
              </a:rPr>
              <a:t>ls -a</a:t>
            </a:r>
            <a:r>
              <a:rPr lang="en" sz="1800">
                <a:latin typeface="Consolas"/>
                <a:ea typeface="Consolas"/>
                <a:cs typeface="Consolas"/>
                <a:sym typeface="Consolas"/>
              </a:rPr>
              <a:t>		</a:t>
            </a:r>
            <a:r>
              <a:rPr lang="en" sz="1800"/>
              <a:t>List all files, including hidden files beginning with a </a:t>
            </a:r>
            <a:r>
              <a:rPr lang="en" sz="1800">
                <a:latin typeface="Courier New"/>
                <a:ea typeface="Courier New"/>
                <a:cs typeface="Courier New"/>
                <a:sym typeface="Courier New"/>
              </a:rPr>
              <a:t>“.”</a:t>
            </a:r>
            <a:endParaRPr sz="1800">
              <a:latin typeface="Courier New"/>
              <a:ea typeface="Courier New"/>
              <a:cs typeface="Courier New"/>
              <a:sym typeface="Courier New"/>
            </a:endParaRPr>
          </a:p>
          <a:p>
            <a:pPr marL="914400" lvl="1" indent="-342900">
              <a:spcBef>
                <a:spcPts val="0"/>
              </a:spcBef>
              <a:spcAft>
                <a:spcPts val="0"/>
              </a:spcAft>
              <a:buSzPts val="1800"/>
              <a:buChar char="○"/>
            </a:pPr>
            <a:r>
              <a:rPr lang="en" sz="1800" b="1">
                <a:latin typeface="Consolas"/>
                <a:ea typeface="Consolas"/>
                <a:cs typeface="Consolas"/>
                <a:sym typeface="Consolas"/>
              </a:rPr>
              <a:t>ls -ld *</a:t>
            </a:r>
            <a:r>
              <a:rPr lang="en" sz="1800">
                <a:latin typeface="Consolas"/>
                <a:ea typeface="Consolas"/>
                <a:cs typeface="Consolas"/>
                <a:sym typeface="Consolas"/>
              </a:rPr>
              <a:t>	</a:t>
            </a:r>
            <a:r>
              <a:rPr lang="en" sz="1800"/>
              <a:t>List details about a directory and not its contents</a:t>
            </a:r>
            <a:endParaRPr sz="1800"/>
          </a:p>
          <a:p>
            <a:pPr marL="914400" lvl="1" indent="-342900">
              <a:spcBef>
                <a:spcPts val="0"/>
              </a:spcBef>
              <a:spcAft>
                <a:spcPts val="0"/>
              </a:spcAft>
              <a:buSzPts val="1800"/>
              <a:buChar char="○"/>
            </a:pPr>
            <a:r>
              <a:rPr lang="en" sz="1800" b="1">
                <a:latin typeface="Consolas"/>
                <a:ea typeface="Consolas"/>
                <a:cs typeface="Consolas"/>
                <a:sym typeface="Consolas"/>
              </a:rPr>
              <a:t>ls -F</a:t>
            </a:r>
            <a:r>
              <a:rPr lang="en" sz="1800">
                <a:latin typeface="Consolas"/>
                <a:ea typeface="Consolas"/>
                <a:cs typeface="Consolas"/>
                <a:sym typeface="Consolas"/>
              </a:rPr>
              <a:t>		</a:t>
            </a:r>
            <a:r>
              <a:rPr lang="en" sz="1800"/>
              <a:t>Put an indicator character at the end of each name</a:t>
            </a:r>
            <a:endParaRPr sz="1800"/>
          </a:p>
          <a:p>
            <a:pPr marL="914400" lvl="1" indent="-342900">
              <a:spcBef>
                <a:spcPts val="0"/>
              </a:spcBef>
              <a:spcAft>
                <a:spcPts val="0"/>
              </a:spcAft>
              <a:buSzPts val="1800"/>
              <a:buChar char="○"/>
            </a:pPr>
            <a:r>
              <a:rPr lang="en" sz="1800" b="1">
                <a:latin typeface="Consolas"/>
                <a:ea typeface="Consolas"/>
                <a:cs typeface="Consolas"/>
                <a:sym typeface="Consolas"/>
              </a:rPr>
              <a:t>ls –l</a:t>
            </a:r>
            <a:r>
              <a:rPr lang="en" sz="1800">
                <a:latin typeface="Consolas"/>
                <a:ea typeface="Consolas"/>
                <a:cs typeface="Consolas"/>
                <a:sym typeface="Consolas"/>
              </a:rPr>
              <a:t>		</a:t>
            </a:r>
            <a:r>
              <a:rPr lang="en" sz="1800"/>
              <a:t>Simple long listing</a:t>
            </a:r>
            <a:endParaRPr sz="1800"/>
          </a:p>
          <a:p>
            <a:pPr marL="914400" lvl="1" indent="-342900">
              <a:spcBef>
                <a:spcPts val="0"/>
              </a:spcBef>
              <a:spcAft>
                <a:spcPts val="0"/>
              </a:spcAft>
              <a:buSzPts val="1800"/>
              <a:buChar char="○"/>
            </a:pPr>
            <a:r>
              <a:rPr lang="en" sz="1800" b="1">
                <a:latin typeface="Consolas"/>
                <a:ea typeface="Consolas"/>
                <a:cs typeface="Consolas"/>
                <a:sym typeface="Consolas"/>
              </a:rPr>
              <a:t>ls –lR</a:t>
            </a:r>
            <a:r>
              <a:rPr lang="en" sz="1800">
                <a:latin typeface="Consolas"/>
                <a:ea typeface="Consolas"/>
                <a:cs typeface="Consolas"/>
                <a:sym typeface="Consolas"/>
              </a:rPr>
              <a:t>		</a:t>
            </a:r>
            <a:r>
              <a:rPr lang="en" sz="1800"/>
              <a:t>Recursive long listing</a:t>
            </a:r>
            <a:endParaRPr sz="1800"/>
          </a:p>
          <a:p>
            <a:pPr marL="914400" lvl="1" indent="-342900">
              <a:spcBef>
                <a:spcPts val="0"/>
              </a:spcBef>
              <a:spcAft>
                <a:spcPts val="0"/>
              </a:spcAft>
              <a:buSzPts val="1800"/>
              <a:buChar char="○"/>
            </a:pPr>
            <a:r>
              <a:rPr lang="en" sz="1800" b="1">
                <a:latin typeface="Consolas"/>
                <a:ea typeface="Consolas"/>
                <a:cs typeface="Consolas"/>
                <a:sym typeface="Consolas"/>
              </a:rPr>
              <a:t>ls –lh		</a:t>
            </a:r>
            <a:r>
              <a:rPr lang="en" sz="1800"/>
              <a:t>Give human readable file sizes</a:t>
            </a:r>
            <a:endParaRPr sz="1800"/>
          </a:p>
          <a:p>
            <a:pPr marL="914400" lvl="1" indent="-342900">
              <a:spcBef>
                <a:spcPts val="0"/>
              </a:spcBef>
              <a:spcAft>
                <a:spcPts val="0"/>
              </a:spcAft>
              <a:buSzPts val="1800"/>
              <a:buChar char="○"/>
            </a:pPr>
            <a:r>
              <a:rPr lang="en" sz="1800" b="1">
                <a:latin typeface="Consolas"/>
                <a:ea typeface="Consolas"/>
                <a:cs typeface="Consolas"/>
                <a:sym typeface="Consolas"/>
              </a:rPr>
              <a:t>ls –lS		</a:t>
            </a:r>
            <a:r>
              <a:rPr lang="en" sz="1800"/>
              <a:t>Sort files by file size</a:t>
            </a:r>
            <a:endParaRPr sz="1800"/>
          </a:p>
          <a:p>
            <a:pPr marL="914400" lvl="1" indent="-342900">
              <a:spcBef>
                <a:spcPts val="0"/>
              </a:spcBef>
              <a:spcAft>
                <a:spcPts val="0"/>
              </a:spcAft>
              <a:buSzPts val="1800"/>
              <a:buChar char="○"/>
            </a:pPr>
            <a:r>
              <a:rPr lang="en" sz="1800" b="1">
                <a:latin typeface="Consolas"/>
                <a:ea typeface="Consolas"/>
                <a:cs typeface="Consolas"/>
                <a:sym typeface="Consolas"/>
              </a:rPr>
              <a:t>ls –lt		</a:t>
            </a:r>
            <a:r>
              <a:rPr lang="en" sz="1800"/>
              <a:t>Sort files by modification time (very useful!)</a:t>
            </a:r>
            <a:endParaRPr sz="1800"/>
          </a:p>
          <a:p>
            <a:pPr marL="0" lvl="0" indent="0">
              <a:spcBef>
                <a:spcPts val="1600"/>
              </a:spcBef>
              <a:spcAft>
                <a:spcPts val="0"/>
              </a:spcAft>
              <a:buClr>
                <a:schemeClr val="dk1"/>
              </a:buClr>
              <a:buSzPts val="1100"/>
              <a:buFont typeface="Arial"/>
              <a:buNone/>
            </a:pPr>
            <a:endParaRPr/>
          </a:p>
          <a:p>
            <a:pPr marL="0" lvl="0" indent="0">
              <a:spcBef>
                <a:spcPts val="1600"/>
              </a:spcBef>
              <a:spcAft>
                <a:spcPts val="1600"/>
              </a:spcAft>
              <a:buNone/>
            </a:pP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Shape 6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Some Useful File Commands</a:t>
            </a:r>
            <a:endParaRPr/>
          </a:p>
        </p:txBody>
      </p:sp>
      <p:sp>
        <p:nvSpPr>
          <p:cNvPr id="621" name="Shape 6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7500">
              <a:spcBef>
                <a:spcPts val="0"/>
              </a:spcBef>
              <a:spcAft>
                <a:spcPts val="0"/>
              </a:spcAft>
              <a:buSzPts val="1400"/>
              <a:buChar char="●"/>
            </a:pPr>
            <a:r>
              <a:rPr lang="en" sz="1400" b="1">
                <a:latin typeface="Consolas"/>
                <a:ea typeface="Consolas"/>
                <a:cs typeface="Consolas"/>
                <a:sym typeface="Consolas"/>
              </a:rPr>
              <a:t>cp [file1] [file2]				</a:t>
            </a:r>
            <a:r>
              <a:rPr lang="en" sz="1400"/>
              <a:t>copy file</a:t>
            </a:r>
            <a:endParaRPr sz="1400"/>
          </a:p>
          <a:p>
            <a:pPr marL="457200" lvl="0" indent="-317500">
              <a:spcBef>
                <a:spcPts val="0"/>
              </a:spcBef>
              <a:spcAft>
                <a:spcPts val="0"/>
              </a:spcAft>
              <a:buSzPts val="1400"/>
              <a:buChar char="●"/>
            </a:pPr>
            <a:r>
              <a:rPr lang="en" sz="1400" b="1">
                <a:latin typeface="Consolas"/>
                <a:ea typeface="Consolas"/>
                <a:cs typeface="Consolas"/>
                <a:sym typeface="Consolas"/>
              </a:rPr>
              <a:t>mkdir [name]					</a:t>
            </a:r>
            <a:r>
              <a:rPr lang="en" sz="1400"/>
              <a:t>make directory</a:t>
            </a:r>
            <a:endParaRPr sz="1400"/>
          </a:p>
          <a:p>
            <a:pPr marL="457200" lvl="0" indent="-317500">
              <a:spcBef>
                <a:spcPts val="0"/>
              </a:spcBef>
              <a:spcAft>
                <a:spcPts val="0"/>
              </a:spcAft>
              <a:buSzPts val="1400"/>
              <a:buChar char="●"/>
            </a:pPr>
            <a:r>
              <a:rPr lang="en" sz="1400" b="1">
                <a:latin typeface="Consolas"/>
                <a:ea typeface="Consolas"/>
                <a:cs typeface="Consolas"/>
                <a:sym typeface="Consolas"/>
              </a:rPr>
              <a:t>rmdir  [name]					</a:t>
            </a:r>
            <a:r>
              <a:rPr lang="en" sz="1400"/>
              <a:t>remove (empty) directory</a:t>
            </a:r>
            <a:endParaRPr sz="1400"/>
          </a:p>
          <a:p>
            <a:pPr marL="457200" lvl="0" indent="-317500">
              <a:spcBef>
                <a:spcPts val="0"/>
              </a:spcBef>
              <a:spcAft>
                <a:spcPts val="0"/>
              </a:spcAft>
              <a:buSzPts val="1400"/>
              <a:buChar char="●"/>
            </a:pPr>
            <a:r>
              <a:rPr lang="en" sz="1400" b="1">
                <a:latin typeface="Consolas"/>
                <a:ea typeface="Consolas"/>
                <a:cs typeface="Consolas"/>
                <a:sym typeface="Consolas"/>
              </a:rPr>
              <a:t>mv [file] [destination]			</a:t>
            </a:r>
            <a:r>
              <a:rPr lang="en" sz="1400"/>
              <a:t>move/rename file</a:t>
            </a:r>
            <a:endParaRPr sz="1400"/>
          </a:p>
          <a:p>
            <a:pPr marL="457200" lvl="0" indent="-317500">
              <a:spcBef>
                <a:spcPts val="0"/>
              </a:spcBef>
              <a:spcAft>
                <a:spcPts val="0"/>
              </a:spcAft>
              <a:buSzPts val="1400"/>
              <a:buChar char="●"/>
            </a:pPr>
            <a:r>
              <a:rPr lang="en" sz="1400" b="1">
                <a:latin typeface="Consolas"/>
                <a:ea typeface="Consolas"/>
                <a:cs typeface="Consolas"/>
                <a:sym typeface="Consolas"/>
              </a:rPr>
              <a:t>rm [file]						</a:t>
            </a:r>
            <a:r>
              <a:rPr lang="en" sz="1400"/>
              <a:t>remove (-r for recursive)</a:t>
            </a:r>
            <a:endParaRPr sz="1400"/>
          </a:p>
          <a:p>
            <a:pPr marL="457200" lvl="0" indent="-317500">
              <a:spcBef>
                <a:spcPts val="0"/>
              </a:spcBef>
              <a:spcAft>
                <a:spcPts val="0"/>
              </a:spcAft>
              <a:buSzPts val="1400"/>
              <a:buChar char="●"/>
            </a:pPr>
            <a:r>
              <a:rPr lang="en" sz="1400" b="1">
                <a:latin typeface="Consolas"/>
                <a:ea typeface="Consolas"/>
                <a:cs typeface="Consolas"/>
                <a:sym typeface="Consolas"/>
              </a:rPr>
              <a:t>file [file]					</a:t>
            </a:r>
            <a:r>
              <a:rPr lang="en" sz="1400"/>
              <a:t>identify file type</a:t>
            </a:r>
            <a:endParaRPr sz="1400"/>
          </a:p>
          <a:p>
            <a:pPr marL="457200" lvl="0" indent="-317500">
              <a:spcBef>
                <a:spcPts val="0"/>
              </a:spcBef>
              <a:spcAft>
                <a:spcPts val="0"/>
              </a:spcAft>
              <a:buSzPts val="1400"/>
              <a:buChar char="●"/>
            </a:pPr>
            <a:r>
              <a:rPr lang="en" sz="1400" b="1">
                <a:latin typeface="Consolas"/>
                <a:ea typeface="Consolas"/>
                <a:cs typeface="Consolas"/>
                <a:sym typeface="Consolas"/>
              </a:rPr>
              <a:t>less [file]					</a:t>
            </a:r>
            <a:r>
              <a:rPr lang="en" sz="1400"/>
              <a:t>page through file</a:t>
            </a:r>
            <a:endParaRPr sz="1400"/>
          </a:p>
          <a:p>
            <a:pPr marL="457200" lvl="0" indent="-317500">
              <a:spcBef>
                <a:spcPts val="0"/>
              </a:spcBef>
              <a:spcAft>
                <a:spcPts val="0"/>
              </a:spcAft>
              <a:buSzPts val="1400"/>
              <a:buChar char="●"/>
            </a:pPr>
            <a:r>
              <a:rPr lang="en" sz="1400" b="1">
                <a:latin typeface="Consolas"/>
                <a:ea typeface="Consolas"/>
                <a:cs typeface="Consolas"/>
                <a:sym typeface="Consolas"/>
              </a:rPr>
              <a:t>head -n </a:t>
            </a:r>
            <a:r>
              <a:rPr lang="en" sz="1400" b="1" i="1">
                <a:latin typeface="Consolas"/>
                <a:ea typeface="Consolas"/>
                <a:cs typeface="Consolas"/>
                <a:sym typeface="Consolas"/>
              </a:rPr>
              <a:t>N</a:t>
            </a:r>
            <a:r>
              <a:rPr lang="en" sz="1400" b="1">
                <a:latin typeface="Consolas"/>
                <a:ea typeface="Consolas"/>
                <a:cs typeface="Consolas"/>
                <a:sym typeface="Consolas"/>
              </a:rPr>
              <a:t> [file]				</a:t>
            </a:r>
            <a:r>
              <a:rPr lang="en" sz="1400"/>
              <a:t>display first </a:t>
            </a:r>
            <a:r>
              <a:rPr lang="en" sz="1400" b="1" i="1">
                <a:latin typeface="Courier New"/>
                <a:ea typeface="Courier New"/>
                <a:cs typeface="Courier New"/>
                <a:sym typeface="Courier New"/>
              </a:rPr>
              <a:t>N</a:t>
            </a:r>
            <a:r>
              <a:rPr lang="en" sz="1400"/>
              <a:t> lines</a:t>
            </a:r>
            <a:endParaRPr sz="1400"/>
          </a:p>
          <a:p>
            <a:pPr marL="457200" lvl="0" indent="-317500">
              <a:spcBef>
                <a:spcPts val="0"/>
              </a:spcBef>
              <a:spcAft>
                <a:spcPts val="0"/>
              </a:spcAft>
              <a:buSzPts val="1400"/>
              <a:buChar char="●"/>
            </a:pPr>
            <a:r>
              <a:rPr lang="en" sz="1400" b="1">
                <a:latin typeface="Consolas"/>
                <a:ea typeface="Consolas"/>
                <a:cs typeface="Consolas"/>
                <a:sym typeface="Consolas"/>
              </a:rPr>
              <a:t>tail -n </a:t>
            </a:r>
            <a:r>
              <a:rPr lang="en" sz="1400" b="1" i="1">
                <a:latin typeface="Consolas"/>
                <a:ea typeface="Consolas"/>
                <a:cs typeface="Consolas"/>
                <a:sym typeface="Consolas"/>
              </a:rPr>
              <a:t>N</a:t>
            </a:r>
            <a:r>
              <a:rPr lang="en" sz="1400" b="1">
                <a:latin typeface="Consolas"/>
                <a:ea typeface="Consolas"/>
                <a:cs typeface="Consolas"/>
                <a:sym typeface="Consolas"/>
              </a:rPr>
              <a:t> [file]				</a:t>
            </a:r>
            <a:r>
              <a:rPr lang="en" sz="1400"/>
              <a:t>display last </a:t>
            </a:r>
            <a:r>
              <a:rPr lang="en" sz="1400" b="1" i="1">
                <a:latin typeface="Courier New"/>
                <a:ea typeface="Courier New"/>
                <a:cs typeface="Courier New"/>
                <a:sym typeface="Courier New"/>
              </a:rPr>
              <a:t>N</a:t>
            </a:r>
            <a:r>
              <a:rPr lang="en" sz="1400"/>
              <a:t> lines</a:t>
            </a:r>
            <a:endParaRPr sz="1400"/>
          </a:p>
          <a:p>
            <a:pPr marL="457200" lvl="0" indent="-317500">
              <a:spcBef>
                <a:spcPts val="0"/>
              </a:spcBef>
              <a:spcAft>
                <a:spcPts val="0"/>
              </a:spcAft>
              <a:buSzPts val="1400"/>
              <a:buChar char="●"/>
            </a:pPr>
            <a:r>
              <a:rPr lang="en" sz="1400" b="1">
                <a:latin typeface="Consolas"/>
                <a:ea typeface="Consolas"/>
                <a:cs typeface="Consolas"/>
                <a:sym typeface="Consolas"/>
              </a:rPr>
              <a:t>ln –s [file] [new]				</a:t>
            </a:r>
            <a:r>
              <a:rPr lang="en" sz="1400"/>
              <a:t>create symbolic link</a:t>
            </a:r>
            <a:endParaRPr sz="1400"/>
          </a:p>
          <a:p>
            <a:pPr marL="457200" lvl="0" indent="-317500">
              <a:spcBef>
                <a:spcPts val="0"/>
              </a:spcBef>
              <a:spcAft>
                <a:spcPts val="0"/>
              </a:spcAft>
              <a:buSzPts val="1400"/>
              <a:buChar char="●"/>
            </a:pPr>
            <a:r>
              <a:rPr lang="en" sz="1400" b="1">
                <a:latin typeface="Consolas"/>
                <a:ea typeface="Consolas"/>
                <a:cs typeface="Consolas"/>
                <a:sym typeface="Consolas"/>
              </a:rPr>
              <a:t>cat [file] [file2…]			</a:t>
            </a:r>
            <a:r>
              <a:rPr lang="en" sz="1400"/>
              <a:t>display file(s)                              </a:t>
            </a:r>
            <a:endParaRPr sz="1400"/>
          </a:p>
          <a:p>
            <a:pPr marL="457200" lvl="0" indent="-317500">
              <a:spcBef>
                <a:spcPts val="0"/>
              </a:spcBef>
              <a:spcAft>
                <a:spcPts val="0"/>
              </a:spcAft>
              <a:buSzPts val="1400"/>
              <a:buChar char="●"/>
            </a:pPr>
            <a:r>
              <a:rPr lang="en" sz="1400" b="1">
                <a:latin typeface="Consolas"/>
                <a:ea typeface="Consolas"/>
                <a:cs typeface="Consolas"/>
                <a:sym typeface="Consolas"/>
              </a:rPr>
              <a:t>tac [file] [file2…]			</a:t>
            </a:r>
            <a:r>
              <a:rPr lang="en" sz="1400"/>
              <a:t>display file in reverse order</a:t>
            </a:r>
            <a:endParaRPr sz="1400"/>
          </a:p>
          <a:p>
            <a:pPr marL="457200" lvl="0" indent="-317500">
              <a:spcBef>
                <a:spcPts val="0"/>
              </a:spcBef>
              <a:spcAft>
                <a:spcPts val="0"/>
              </a:spcAft>
              <a:buSzPts val="1400"/>
              <a:buChar char="●"/>
            </a:pPr>
            <a:r>
              <a:rPr lang="en" sz="1400" b="1">
                <a:latin typeface="Consolas"/>
                <a:ea typeface="Consolas"/>
                <a:cs typeface="Consolas"/>
                <a:sym typeface="Consolas"/>
              </a:rPr>
              <a:t>touch [file]					</a:t>
            </a:r>
            <a:r>
              <a:rPr lang="en" sz="1400"/>
              <a:t>update modification time</a:t>
            </a:r>
            <a:endParaRPr sz="1400"/>
          </a:p>
          <a:p>
            <a:pPr marL="457200" lvl="0" indent="-317500">
              <a:spcBef>
                <a:spcPts val="0"/>
              </a:spcBef>
              <a:spcAft>
                <a:spcPts val="0"/>
              </a:spcAft>
              <a:buSzPts val="1400"/>
              <a:buChar char="●"/>
            </a:pPr>
            <a:r>
              <a:rPr lang="en" sz="1400" b="1">
                <a:latin typeface="Consolas"/>
                <a:ea typeface="Consolas"/>
                <a:cs typeface="Consolas"/>
                <a:sym typeface="Consolas"/>
              </a:rPr>
              <a:t>od [file]						</a:t>
            </a:r>
            <a:r>
              <a:rPr lang="en" sz="1400"/>
              <a:t>display file contents, esp. binary</a:t>
            </a:r>
            <a:endParaRPr sz="14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Shape 6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Manipulating files and directories</a:t>
            </a:r>
            <a:endParaRPr/>
          </a:p>
        </p:txBody>
      </p:sp>
      <p:sp>
        <p:nvSpPr>
          <p:cNvPr id="627" name="Shape 6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spcBef>
                <a:spcPts val="0"/>
              </a:spcBef>
              <a:spcAft>
                <a:spcPts val="0"/>
              </a:spcAft>
              <a:buSzPts val="1800"/>
              <a:buChar char="●"/>
            </a:pPr>
            <a:r>
              <a:rPr lang="en"/>
              <a:t>Examples:</a:t>
            </a:r>
            <a:endParaRPr/>
          </a:p>
          <a:p>
            <a:pPr marL="914400" lvl="1" indent="-317500" rtl="0">
              <a:spcBef>
                <a:spcPts val="0"/>
              </a:spcBef>
              <a:spcAft>
                <a:spcPts val="0"/>
              </a:spcAft>
              <a:buSzPts val="1400"/>
              <a:buChar char="○"/>
            </a:pPr>
            <a:r>
              <a:rPr lang="en" b="1">
                <a:latin typeface="Courier New"/>
                <a:ea typeface="Courier New"/>
                <a:cs typeface="Courier New"/>
                <a:sym typeface="Courier New"/>
              </a:rPr>
              <a:t>cd 								</a:t>
            </a:r>
            <a:r>
              <a:rPr lang="en"/>
              <a:t>		# The same as </a:t>
            </a:r>
            <a:r>
              <a:rPr lang="en" b="1">
                <a:latin typeface="Courier New"/>
                <a:ea typeface="Courier New"/>
                <a:cs typeface="Courier New"/>
                <a:sym typeface="Courier New"/>
              </a:rPr>
              <a:t>cd ~</a:t>
            </a:r>
            <a:endParaRPr b="1">
              <a:latin typeface="Courier New"/>
              <a:ea typeface="Courier New"/>
              <a:cs typeface="Courier New"/>
              <a:sym typeface="Courier New"/>
            </a:endParaRPr>
          </a:p>
          <a:p>
            <a:pPr marL="914400" lvl="1" indent="-317500">
              <a:spcBef>
                <a:spcPts val="0"/>
              </a:spcBef>
              <a:spcAft>
                <a:spcPts val="0"/>
              </a:spcAft>
              <a:buSzPts val="1400"/>
              <a:buChar char="○"/>
            </a:pPr>
            <a:r>
              <a:rPr lang="en" b="1">
                <a:latin typeface="Courier New"/>
                <a:ea typeface="Courier New"/>
                <a:cs typeface="Courier New"/>
                <a:sym typeface="Courier New"/>
              </a:rPr>
              <a:t>mkdir test</a:t>
            </a:r>
            <a:endParaRPr b="1">
              <a:latin typeface="Courier New"/>
              <a:ea typeface="Courier New"/>
              <a:cs typeface="Courier New"/>
              <a:sym typeface="Courier New"/>
            </a:endParaRPr>
          </a:p>
          <a:p>
            <a:pPr marL="914400" lvl="1" indent="-317500">
              <a:spcBef>
                <a:spcPts val="0"/>
              </a:spcBef>
              <a:spcAft>
                <a:spcPts val="0"/>
              </a:spcAft>
              <a:buSzPts val="1400"/>
              <a:buFont typeface="Courier New"/>
              <a:buChar char="○"/>
            </a:pPr>
            <a:r>
              <a:rPr lang="en" b="1">
                <a:latin typeface="Courier New"/>
                <a:ea typeface="Courier New"/>
                <a:cs typeface="Courier New"/>
                <a:sym typeface="Courier New"/>
              </a:rPr>
              <a:t>cd test</a:t>
            </a:r>
            <a:endParaRPr b="1">
              <a:latin typeface="Courier New"/>
              <a:ea typeface="Courier New"/>
              <a:cs typeface="Courier New"/>
              <a:sym typeface="Courier New"/>
            </a:endParaRPr>
          </a:p>
          <a:p>
            <a:pPr marL="914400" lvl="1" indent="-317500">
              <a:spcBef>
                <a:spcPts val="0"/>
              </a:spcBef>
              <a:spcAft>
                <a:spcPts val="0"/>
              </a:spcAft>
              <a:buSzPts val="1400"/>
              <a:buFont typeface="Courier New"/>
              <a:buChar char="○"/>
            </a:pPr>
            <a:r>
              <a:rPr lang="en" b="1">
                <a:latin typeface="Courier New"/>
                <a:ea typeface="Courier New"/>
                <a:cs typeface="Courier New"/>
                <a:sym typeface="Courier New"/>
              </a:rPr>
              <a:t>echo ‘Hello everyone’ &gt; myfile.txt</a:t>
            </a:r>
            <a:endParaRPr b="1">
              <a:latin typeface="Courier New"/>
              <a:ea typeface="Courier New"/>
              <a:cs typeface="Courier New"/>
              <a:sym typeface="Courier New"/>
            </a:endParaRPr>
          </a:p>
          <a:p>
            <a:pPr marL="914400" lvl="1" indent="-317500">
              <a:spcBef>
                <a:spcPts val="0"/>
              </a:spcBef>
              <a:spcAft>
                <a:spcPts val="0"/>
              </a:spcAft>
              <a:buSzPts val="1400"/>
              <a:buFont typeface="Courier New"/>
              <a:buChar char="○"/>
            </a:pPr>
            <a:r>
              <a:rPr lang="en" b="1">
                <a:latin typeface="Courier New"/>
                <a:ea typeface="Courier New"/>
                <a:cs typeface="Courier New"/>
                <a:sym typeface="Courier New"/>
              </a:rPr>
              <a:t>echo ‘Goodbye all’ &gt;&gt; myfile.txt</a:t>
            </a:r>
            <a:endParaRPr b="1">
              <a:latin typeface="Courier New"/>
              <a:ea typeface="Courier New"/>
              <a:cs typeface="Courier New"/>
              <a:sym typeface="Courier New"/>
            </a:endParaRPr>
          </a:p>
          <a:p>
            <a:pPr marL="914400" lvl="1" indent="-317500">
              <a:spcBef>
                <a:spcPts val="0"/>
              </a:spcBef>
              <a:spcAft>
                <a:spcPts val="0"/>
              </a:spcAft>
              <a:buSzPts val="1400"/>
              <a:buFont typeface="Courier New"/>
              <a:buChar char="○"/>
            </a:pPr>
            <a:r>
              <a:rPr lang="en" b="1">
                <a:latin typeface="Courier New"/>
                <a:ea typeface="Courier New"/>
                <a:cs typeface="Courier New"/>
                <a:sym typeface="Courier New"/>
              </a:rPr>
              <a:t>less myfile.txt</a:t>
            </a:r>
            <a:endParaRPr b="1">
              <a:latin typeface="Courier New"/>
              <a:ea typeface="Courier New"/>
              <a:cs typeface="Courier New"/>
              <a:sym typeface="Courier New"/>
            </a:endParaRPr>
          </a:p>
          <a:p>
            <a:pPr marL="914400" lvl="1" indent="-317500">
              <a:spcBef>
                <a:spcPts val="0"/>
              </a:spcBef>
              <a:spcAft>
                <a:spcPts val="0"/>
              </a:spcAft>
              <a:buSzPts val="1400"/>
              <a:buChar char="○"/>
            </a:pPr>
            <a:r>
              <a:rPr lang="en" b="1">
                <a:latin typeface="Courier New"/>
                <a:ea typeface="Courier New"/>
                <a:cs typeface="Courier New"/>
                <a:sym typeface="Courier New"/>
              </a:rPr>
              <a:t>mkdir subdir1/subdir2 					</a:t>
            </a:r>
            <a:r>
              <a:rPr lang="en"/>
              <a:t># Fails. Why?</a:t>
            </a:r>
            <a:endParaRPr/>
          </a:p>
          <a:p>
            <a:pPr marL="914400" lvl="1" indent="-317500">
              <a:spcBef>
                <a:spcPts val="0"/>
              </a:spcBef>
              <a:spcAft>
                <a:spcPts val="0"/>
              </a:spcAft>
              <a:buSzPts val="1400"/>
              <a:buChar char="○"/>
            </a:pPr>
            <a:r>
              <a:rPr lang="en" b="1">
                <a:latin typeface="Courier New"/>
                <a:ea typeface="Courier New"/>
                <a:cs typeface="Courier New"/>
                <a:sym typeface="Courier New"/>
              </a:rPr>
              <a:t>mkdir -p subdir1/subdir2 					</a:t>
            </a:r>
            <a:r>
              <a:rPr lang="en"/>
              <a:t># Succeeds</a:t>
            </a:r>
            <a:endParaRPr/>
          </a:p>
          <a:p>
            <a:pPr marL="914400" lvl="1" indent="-317500">
              <a:spcBef>
                <a:spcPts val="0"/>
              </a:spcBef>
              <a:spcAft>
                <a:spcPts val="0"/>
              </a:spcAft>
              <a:buSzPts val="1400"/>
              <a:buFont typeface="Courier New"/>
              <a:buChar char="○"/>
            </a:pPr>
            <a:r>
              <a:rPr lang="en" b="1">
                <a:latin typeface="Courier New"/>
                <a:ea typeface="Courier New"/>
                <a:cs typeface="Courier New"/>
                <a:sym typeface="Courier New"/>
              </a:rPr>
              <a:t>mv myfile.txt subdir1/subdir2</a:t>
            </a:r>
            <a:endParaRPr b="1">
              <a:latin typeface="Courier New"/>
              <a:ea typeface="Courier New"/>
              <a:cs typeface="Courier New"/>
              <a:sym typeface="Courier New"/>
            </a:endParaRPr>
          </a:p>
          <a:p>
            <a:pPr marL="914400" lvl="1" indent="-317500">
              <a:spcBef>
                <a:spcPts val="0"/>
              </a:spcBef>
              <a:spcAft>
                <a:spcPts val="0"/>
              </a:spcAft>
              <a:buSzPts val="1400"/>
              <a:buFont typeface="Courier New"/>
              <a:buChar char="○"/>
            </a:pPr>
            <a:r>
              <a:rPr lang="en" b="1">
                <a:latin typeface="Courier New"/>
                <a:ea typeface="Courier New"/>
                <a:cs typeface="Courier New"/>
                <a:sym typeface="Courier New"/>
              </a:rPr>
              <a:t>cd ..</a:t>
            </a:r>
            <a:endParaRPr b="1">
              <a:latin typeface="Courier New"/>
              <a:ea typeface="Courier New"/>
              <a:cs typeface="Courier New"/>
              <a:sym typeface="Courier New"/>
            </a:endParaRPr>
          </a:p>
          <a:p>
            <a:pPr marL="914400" lvl="1" indent="-317500">
              <a:spcBef>
                <a:spcPts val="0"/>
              </a:spcBef>
              <a:spcAft>
                <a:spcPts val="0"/>
              </a:spcAft>
              <a:buSzPts val="1400"/>
              <a:buChar char="○"/>
            </a:pPr>
            <a:r>
              <a:rPr lang="en" b="1">
                <a:latin typeface="Courier New"/>
                <a:ea typeface="Courier New"/>
                <a:cs typeface="Courier New"/>
                <a:sym typeface="Courier New"/>
              </a:rPr>
              <a:t>rmdir test</a:t>
            </a:r>
            <a:r>
              <a:rPr lang="en">
                <a:latin typeface="Courier New"/>
                <a:ea typeface="Courier New"/>
                <a:cs typeface="Courier New"/>
                <a:sym typeface="Courier New"/>
              </a:rPr>
              <a:t> 								</a:t>
            </a:r>
            <a:r>
              <a:rPr lang="en"/>
              <a:t># Fails. Why?</a:t>
            </a:r>
            <a:endParaRPr/>
          </a:p>
          <a:p>
            <a:pPr marL="914400" lvl="1" indent="-317500">
              <a:spcBef>
                <a:spcPts val="0"/>
              </a:spcBef>
              <a:spcAft>
                <a:spcPts val="0"/>
              </a:spcAft>
              <a:buSzPts val="1400"/>
              <a:buChar char="○"/>
            </a:pPr>
            <a:r>
              <a:rPr lang="en" b="1">
                <a:latin typeface="Courier New"/>
                <a:ea typeface="Courier New"/>
                <a:cs typeface="Courier New"/>
                <a:sym typeface="Courier New"/>
              </a:rPr>
              <a:t>rm –rf test 								</a:t>
            </a:r>
            <a:r>
              <a:rPr lang="en"/>
              <a:t># Succeeds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Shape 631"/>
        <p:cNvGrpSpPr/>
        <p:nvPr/>
      </p:nvGrpSpPr>
      <p:grpSpPr>
        <a:xfrm>
          <a:off x="0" y="0"/>
          <a:ext cx="0" cy="0"/>
          <a:chOff x="0" y="0"/>
          <a:chExt cx="0" cy="0"/>
        </a:xfrm>
      </p:grpSpPr>
      <p:sp>
        <p:nvSpPr>
          <p:cNvPr id="632" name="Shape 6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Symbolic links</a:t>
            </a:r>
            <a:endParaRPr/>
          </a:p>
        </p:txBody>
      </p:sp>
      <p:sp>
        <p:nvSpPr>
          <p:cNvPr id="633" name="Shape 6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spcBef>
                <a:spcPts val="0"/>
              </a:spcBef>
              <a:spcAft>
                <a:spcPts val="0"/>
              </a:spcAft>
              <a:buSzPts val="1800"/>
              <a:buChar char="●"/>
            </a:pPr>
            <a:r>
              <a:rPr lang="en"/>
              <a:t>Sometimes it is helpful to be able to access a file from multiple locations within the hierarchy.  On a Windows system, we might create a “shortcut.”  On a Linux system, we can create a symbolic link:</a:t>
            </a:r>
            <a:br>
              <a:rPr lang="en"/>
            </a:br>
            <a:endParaRPr/>
          </a:p>
          <a:p>
            <a:pPr marL="914400" lvl="1" indent="-317500">
              <a:spcBef>
                <a:spcPts val="0"/>
              </a:spcBef>
              <a:spcAft>
                <a:spcPts val="0"/>
              </a:spcAft>
              <a:buSzPts val="1400"/>
              <a:buChar char="○"/>
            </a:pPr>
            <a:r>
              <a:rPr lang="en" b="1">
                <a:latin typeface="Courier New"/>
                <a:ea typeface="Courier New"/>
                <a:cs typeface="Courier New"/>
                <a:sym typeface="Courier New"/>
              </a:rPr>
              <a:t>mkdir foo					</a:t>
            </a:r>
            <a:r>
              <a:rPr lang="en"/>
              <a:t># make foo directory</a:t>
            </a:r>
            <a:endParaRPr/>
          </a:p>
          <a:p>
            <a:pPr marL="914400" lvl="1" indent="-317500">
              <a:spcBef>
                <a:spcPts val="0"/>
              </a:spcBef>
              <a:spcAft>
                <a:spcPts val="0"/>
              </a:spcAft>
              <a:buSzPts val="1400"/>
              <a:buChar char="○"/>
            </a:pPr>
            <a:r>
              <a:rPr lang="en" b="1">
                <a:latin typeface="Courier New"/>
                <a:ea typeface="Courier New"/>
                <a:cs typeface="Courier New"/>
                <a:sym typeface="Courier New"/>
              </a:rPr>
              <a:t>touch foo/bar				</a:t>
            </a:r>
            <a:r>
              <a:rPr lang="en"/>
              <a:t># create empty file</a:t>
            </a:r>
            <a:endParaRPr/>
          </a:p>
          <a:p>
            <a:pPr marL="914400" lvl="1" indent="-317500" rtl="0">
              <a:spcBef>
                <a:spcPts val="0"/>
              </a:spcBef>
              <a:spcAft>
                <a:spcPts val="0"/>
              </a:spcAft>
              <a:buSzPts val="1400"/>
              <a:buChar char="○"/>
            </a:pPr>
            <a:r>
              <a:rPr lang="en" b="1">
                <a:latin typeface="Courier New"/>
                <a:ea typeface="Courier New"/>
                <a:cs typeface="Courier New"/>
                <a:sym typeface="Courier New"/>
              </a:rPr>
              <a:t>ln –s foo/bar .				</a:t>
            </a:r>
            <a:r>
              <a:rPr lang="en"/>
              <a:t># create link in current dir.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RCS Team and Expertise</a:t>
            </a:r>
            <a:endParaRPr/>
          </a:p>
        </p:txBody>
      </p:sp>
      <p:sp>
        <p:nvSpPr>
          <p:cNvPr id="249" name="Shape 24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b="1"/>
              <a:t>Our Team</a:t>
            </a:r>
            <a:endParaRPr sz="1800" b="1"/>
          </a:p>
          <a:p>
            <a:pPr marL="342900" lvl="0" indent="-279400" rtl="0">
              <a:spcBef>
                <a:spcPts val="1600"/>
              </a:spcBef>
              <a:spcAft>
                <a:spcPts val="0"/>
              </a:spcAft>
              <a:buSzPts val="1800"/>
              <a:buChar char="●"/>
            </a:pPr>
            <a:r>
              <a:rPr lang="en" sz="1800"/>
              <a:t>Scientific Programmers</a:t>
            </a:r>
            <a:endParaRPr sz="1800"/>
          </a:p>
          <a:p>
            <a:pPr marL="342900" lvl="0" indent="-279400" rtl="0">
              <a:spcBef>
                <a:spcPts val="0"/>
              </a:spcBef>
              <a:spcAft>
                <a:spcPts val="0"/>
              </a:spcAft>
              <a:buSzPts val="1800"/>
              <a:buChar char="●"/>
            </a:pPr>
            <a:r>
              <a:rPr lang="en" sz="1800"/>
              <a:t>Systems Administrators</a:t>
            </a:r>
            <a:endParaRPr sz="1800"/>
          </a:p>
          <a:p>
            <a:pPr marL="342900" lvl="0" indent="-279400" rtl="0">
              <a:spcBef>
                <a:spcPts val="0"/>
              </a:spcBef>
              <a:spcAft>
                <a:spcPts val="0"/>
              </a:spcAft>
              <a:buSzPts val="1800"/>
              <a:buChar char="●"/>
            </a:pPr>
            <a:r>
              <a:rPr lang="en" sz="1800"/>
              <a:t>Service Management Specialists</a:t>
            </a:r>
            <a:endParaRPr sz="1800"/>
          </a:p>
          <a:p>
            <a:pPr marL="342900" lvl="0" indent="-279400" rtl="0">
              <a:spcBef>
                <a:spcPts val="0"/>
              </a:spcBef>
              <a:spcAft>
                <a:spcPts val="0"/>
              </a:spcAft>
              <a:buSzPts val="1800"/>
              <a:buChar char="●"/>
            </a:pPr>
            <a:r>
              <a:rPr lang="en" sz="1800"/>
              <a:t>Research Facilitators</a:t>
            </a:r>
            <a:endParaRPr sz="1800"/>
          </a:p>
          <a:p>
            <a:pPr marL="342900" lvl="0" indent="-279400" rtl="0">
              <a:spcBef>
                <a:spcPts val="0"/>
              </a:spcBef>
              <a:spcAft>
                <a:spcPts val="0"/>
              </a:spcAft>
              <a:buSzPts val="1800"/>
              <a:buChar char="●"/>
            </a:pPr>
            <a:r>
              <a:rPr lang="en" sz="1800"/>
              <a:t>Special Initiatives (Grants)</a:t>
            </a:r>
            <a:endParaRPr sz="1800"/>
          </a:p>
          <a:p>
            <a:pPr marL="342900" lvl="0" indent="-279400" rtl="0">
              <a:lnSpc>
                <a:spcPct val="100000"/>
              </a:lnSpc>
              <a:spcBef>
                <a:spcPts val="0"/>
              </a:spcBef>
              <a:spcAft>
                <a:spcPts val="0"/>
              </a:spcAft>
              <a:buSzPts val="1800"/>
              <a:buChar char="●"/>
            </a:pPr>
            <a:r>
              <a:rPr lang="en" sz="1800" u="sng">
                <a:solidFill>
                  <a:schemeClr val="accent5"/>
                </a:solidFill>
                <a:hlinkClick r:id="rId3"/>
              </a:rPr>
              <a:t>help@scc.bu.edu</a:t>
            </a:r>
            <a:endParaRPr sz="1800"/>
          </a:p>
          <a:p>
            <a:pPr marL="0" lvl="0" indent="0" rtl="0">
              <a:spcBef>
                <a:spcPts val="0"/>
              </a:spcBef>
              <a:spcAft>
                <a:spcPts val="0"/>
              </a:spcAft>
              <a:buNone/>
            </a:pPr>
            <a:endParaRPr sz="1800"/>
          </a:p>
          <a:p>
            <a:pPr marL="0" lvl="0" indent="0" rtl="0">
              <a:spcBef>
                <a:spcPts val="1600"/>
              </a:spcBef>
              <a:spcAft>
                <a:spcPts val="1600"/>
              </a:spcAft>
              <a:buNone/>
            </a:pPr>
            <a:endParaRPr sz="1500">
              <a:solidFill>
                <a:srgbClr val="D97A20"/>
              </a:solidFill>
            </a:endParaRPr>
          </a:p>
        </p:txBody>
      </p:sp>
      <p:sp>
        <p:nvSpPr>
          <p:cNvPr id="250" name="Shape 25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b="1"/>
              <a:t>Consulting Focus:</a:t>
            </a:r>
            <a:endParaRPr sz="1800" b="1"/>
          </a:p>
          <a:p>
            <a:pPr marL="342900" lvl="0" indent="-279400" rtl="0">
              <a:spcBef>
                <a:spcPts val="1600"/>
              </a:spcBef>
              <a:spcAft>
                <a:spcPts val="0"/>
              </a:spcAft>
              <a:buSzPts val="1800"/>
              <a:buChar char="●"/>
            </a:pPr>
            <a:r>
              <a:rPr lang="en" sz="1800"/>
              <a:t>Bioinformatics</a:t>
            </a:r>
            <a:endParaRPr sz="1800"/>
          </a:p>
          <a:p>
            <a:pPr marL="342900" lvl="0" indent="-279400" rtl="0">
              <a:spcBef>
                <a:spcPts val="0"/>
              </a:spcBef>
              <a:spcAft>
                <a:spcPts val="0"/>
              </a:spcAft>
              <a:buSzPts val="1800"/>
              <a:buChar char="●"/>
            </a:pPr>
            <a:r>
              <a:rPr lang="en" sz="1800"/>
              <a:t>Data Analysis / Statistics</a:t>
            </a:r>
            <a:endParaRPr sz="1800"/>
          </a:p>
          <a:p>
            <a:pPr marL="342900" lvl="0" indent="-279400" rtl="0">
              <a:spcBef>
                <a:spcPts val="0"/>
              </a:spcBef>
              <a:spcAft>
                <a:spcPts val="0"/>
              </a:spcAft>
              <a:buSzPts val="1800"/>
              <a:buChar char="●"/>
            </a:pPr>
            <a:r>
              <a:rPr lang="en" sz="1800"/>
              <a:t>Molecular modeling</a:t>
            </a:r>
            <a:endParaRPr sz="1800"/>
          </a:p>
          <a:p>
            <a:pPr marL="342900" lvl="0" indent="-279400" rtl="0">
              <a:spcBef>
                <a:spcPts val="0"/>
              </a:spcBef>
              <a:spcAft>
                <a:spcPts val="0"/>
              </a:spcAft>
              <a:buSzPts val="1800"/>
              <a:buChar char="●"/>
            </a:pPr>
            <a:r>
              <a:rPr lang="en" sz="1800"/>
              <a:t>Geographic Information Systems</a:t>
            </a:r>
            <a:endParaRPr sz="1800"/>
          </a:p>
          <a:p>
            <a:pPr marL="342900" lvl="0" indent="-279400" rtl="0">
              <a:spcBef>
                <a:spcPts val="0"/>
              </a:spcBef>
              <a:spcAft>
                <a:spcPts val="0"/>
              </a:spcAft>
              <a:buSzPts val="1800"/>
              <a:buChar char="●"/>
            </a:pPr>
            <a:r>
              <a:rPr lang="en" sz="1800"/>
              <a:t>Scientific/Engineering Simulation</a:t>
            </a:r>
            <a:endParaRPr sz="1800"/>
          </a:p>
          <a:p>
            <a:pPr marL="342900" lvl="0" indent="-279400" rtl="0">
              <a:spcBef>
                <a:spcPts val="0"/>
              </a:spcBef>
              <a:spcAft>
                <a:spcPts val="0"/>
              </a:spcAft>
              <a:buSzPts val="1800"/>
              <a:buChar char="●"/>
            </a:pPr>
            <a:r>
              <a:rPr lang="en" sz="1800"/>
              <a:t>Visualization</a:t>
            </a:r>
            <a:endParaRPr sz="18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Shape 6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t>Finding a needle in a haystack</a:t>
            </a:r>
            <a:endParaRPr/>
          </a:p>
          <a:p>
            <a:pPr marL="0" lvl="0" indent="0">
              <a:spcBef>
                <a:spcPts val="0"/>
              </a:spcBef>
              <a:spcAft>
                <a:spcPts val="0"/>
              </a:spcAft>
              <a:buClr>
                <a:schemeClr val="dk1"/>
              </a:buClr>
              <a:buSzPts val="1100"/>
              <a:buFont typeface="Arial"/>
              <a:buNone/>
            </a:pPr>
            <a:endParaRPr/>
          </a:p>
          <a:p>
            <a:pPr marL="0" lvl="0" indent="0">
              <a:spcBef>
                <a:spcPts val="0"/>
              </a:spcBef>
              <a:spcAft>
                <a:spcPts val="0"/>
              </a:spcAft>
              <a:buNone/>
            </a:pPr>
            <a:endParaRPr/>
          </a:p>
        </p:txBody>
      </p:sp>
      <p:sp>
        <p:nvSpPr>
          <p:cNvPr id="639" name="Shape 6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spcBef>
                <a:spcPts val="0"/>
              </a:spcBef>
              <a:spcAft>
                <a:spcPts val="0"/>
              </a:spcAft>
              <a:buSzPts val="1800"/>
              <a:buChar char="●"/>
            </a:pPr>
            <a:r>
              <a:rPr lang="en"/>
              <a:t>The </a:t>
            </a:r>
            <a:r>
              <a:rPr lang="en" b="1">
                <a:latin typeface="Consolas"/>
                <a:ea typeface="Consolas"/>
                <a:cs typeface="Consolas"/>
                <a:sym typeface="Consolas"/>
              </a:rPr>
              <a:t> find </a:t>
            </a:r>
            <a:r>
              <a:rPr lang="en"/>
              <a:t> command has a rather unfriendly syntax, but can be exceedingly helpful for locating files in heavily nested directories.</a:t>
            </a:r>
            <a:br>
              <a:rPr lang="en"/>
            </a:br>
            <a:endParaRPr/>
          </a:p>
          <a:p>
            <a:pPr marL="457200" lvl="0" indent="-342900">
              <a:spcBef>
                <a:spcPts val="0"/>
              </a:spcBef>
              <a:spcAft>
                <a:spcPts val="0"/>
              </a:spcAft>
              <a:buSzPts val="1800"/>
              <a:buChar char="●"/>
            </a:pPr>
            <a:r>
              <a:rPr lang="en"/>
              <a:t>Examples:</a:t>
            </a:r>
            <a:endParaRPr/>
          </a:p>
          <a:p>
            <a:pPr marL="914400" lvl="1" indent="-317500" rtl="0">
              <a:spcBef>
                <a:spcPts val="0"/>
              </a:spcBef>
              <a:spcAft>
                <a:spcPts val="0"/>
              </a:spcAft>
              <a:buSzPts val="1400"/>
              <a:buChar char="○"/>
            </a:pPr>
            <a:r>
              <a:rPr lang="en" b="1">
                <a:latin typeface="Courier New"/>
                <a:ea typeface="Courier New"/>
                <a:cs typeface="Courier New"/>
                <a:sym typeface="Courier New"/>
              </a:rPr>
              <a:t>find ~ -name bu –type d			</a:t>
            </a:r>
            <a:r>
              <a:rPr lang="en"/>
              <a:t># search for “bu” directories in </a:t>
            </a:r>
            <a:r>
              <a:rPr lang="en" b="1"/>
              <a:t>~</a:t>
            </a:r>
            <a:endParaRPr b="1"/>
          </a:p>
          <a:p>
            <a:pPr marL="914400" lvl="1" indent="-317500" rtl="0">
              <a:spcBef>
                <a:spcPts val="0"/>
              </a:spcBef>
              <a:spcAft>
                <a:spcPts val="0"/>
              </a:spcAft>
              <a:buSzPts val="1400"/>
              <a:buChar char="○"/>
            </a:pPr>
            <a:r>
              <a:rPr lang="en" b="1">
                <a:latin typeface="Courier New"/>
                <a:ea typeface="Courier New"/>
                <a:cs typeface="Courier New"/>
                <a:sym typeface="Courier New"/>
              </a:rPr>
              <a:t>find . –name my-file.txt			</a:t>
            </a:r>
            <a:r>
              <a:rPr lang="en"/>
              <a:t># search for my-file.txt in .</a:t>
            </a:r>
            <a:endParaRPr/>
          </a:p>
          <a:p>
            <a:pPr marL="914400" lvl="1" indent="-317500">
              <a:spcBef>
                <a:spcPts val="0"/>
              </a:spcBef>
              <a:spcAft>
                <a:spcPts val="0"/>
              </a:spcAft>
              <a:buSzPts val="1400"/>
              <a:buChar char="○"/>
            </a:pPr>
            <a:r>
              <a:rPr lang="en" b="1">
                <a:latin typeface="Courier New"/>
                <a:ea typeface="Courier New"/>
                <a:cs typeface="Courier New"/>
                <a:sym typeface="Courier New"/>
              </a:rPr>
              <a:t>find ~ -name ‘*.txt’				</a:t>
            </a:r>
            <a:r>
              <a:rPr lang="en"/>
              <a:t># search for “</a:t>
            </a:r>
            <a:r>
              <a:rPr lang="en" b="1"/>
              <a:t>*.txt</a:t>
            </a:r>
            <a:r>
              <a:rPr lang="en"/>
              <a:t>” in</a:t>
            </a:r>
            <a:r>
              <a:rPr lang="en" b="1"/>
              <a:t> ~</a:t>
            </a:r>
            <a:br>
              <a:rPr lang="en"/>
            </a:br>
            <a:endParaRPr/>
          </a:p>
          <a:p>
            <a:pPr marL="457200" lvl="0" indent="-342900">
              <a:spcBef>
                <a:spcPts val="0"/>
              </a:spcBef>
              <a:spcAft>
                <a:spcPts val="0"/>
              </a:spcAft>
              <a:buSzPts val="1800"/>
              <a:buChar char="●"/>
            </a:pPr>
            <a:r>
              <a:rPr lang="en"/>
              <a:t>Quiz:</a:t>
            </a:r>
            <a:endParaRPr/>
          </a:p>
          <a:p>
            <a:pPr marL="914400" lvl="1" indent="-317500">
              <a:spcBef>
                <a:spcPts val="0"/>
              </a:spcBef>
              <a:spcAft>
                <a:spcPts val="0"/>
              </a:spcAft>
              <a:buSzPts val="1400"/>
              <a:buChar char="○"/>
            </a:pPr>
            <a:r>
              <a:rPr lang="en"/>
              <a:t>Can you use </a:t>
            </a:r>
            <a:r>
              <a:rPr lang="en" b="1">
                <a:latin typeface="Courier New"/>
                <a:ea typeface="Courier New"/>
                <a:cs typeface="Courier New"/>
                <a:sym typeface="Courier New"/>
              </a:rPr>
              <a:t>find</a:t>
            </a:r>
            <a:r>
              <a:rPr lang="en"/>
              <a:t> to locate a file called “needle” in your haystack directory?</a:t>
            </a:r>
            <a:endParaRPr/>
          </a:p>
          <a:p>
            <a:pPr marL="914400" lvl="1" indent="-317500" rtl="0">
              <a:spcBef>
                <a:spcPts val="0"/>
              </a:spcBef>
              <a:spcAft>
                <a:spcPts val="0"/>
              </a:spcAft>
              <a:buSzPts val="1400"/>
              <a:buChar char="○"/>
            </a:pPr>
            <a:r>
              <a:rPr lang="en"/>
              <a:t>Extra credit: what are the contents of the “needle” file?</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Shape 64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a:t>Processes &amp; Job Control</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Shape 6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t>Processes and Job Control</a:t>
            </a:r>
            <a:endParaRPr/>
          </a:p>
        </p:txBody>
      </p:sp>
      <p:sp>
        <p:nvSpPr>
          <p:cNvPr id="650" name="Shape 6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457200" lvl="0" indent="-342900" rtl="0">
              <a:spcBef>
                <a:spcPts val="0"/>
              </a:spcBef>
              <a:spcAft>
                <a:spcPts val="0"/>
              </a:spcAft>
              <a:buSzPts val="1800"/>
              <a:buChar char="●"/>
            </a:pPr>
            <a:r>
              <a:rPr lang="en"/>
              <a:t>As we interact with Linux, we create numbered instances of running programs called “processes.” You can use the ‘ps’ command to see a listing of your processes (and others!).  To see a long listing, for example, of all processes on the system try:</a:t>
            </a:r>
            <a:br>
              <a:rPr lang="en"/>
            </a:br>
            <a:br>
              <a:rPr lang="en"/>
            </a:br>
            <a:br>
              <a:rPr lang="en"/>
            </a:br>
            <a:endParaRPr/>
          </a:p>
          <a:p>
            <a:pPr marL="457200" lvl="0" indent="-342900" rtl="0">
              <a:spcBef>
                <a:spcPts val="1000"/>
              </a:spcBef>
              <a:spcAft>
                <a:spcPts val="1000"/>
              </a:spcAft>
              <a:buSzPts val="1800"/>
              <a:buChar char="●"/>
            </a:pPr>
            <a:r>
              <a:rPr lang="en"/>
              <a:t>To see all the processes owned by you and other members of the class, try:</a:t>
            </a:r>
            <a:br>
              <a:rPr lang="en"/>
            </a:br>
            <a:endParaRPr b="1">
              <a:latin typeface="Courier New"/>
              <a:ea typeface="Courier New"/>
              <a:cs typeface="Courier New"/>
              <a:sym typeface="Courier New"/>
            </a:endParaRPr>
          </a:p>
        </p:txBody>
      </p:sp>
      <p:sp>
        <p:nvSpPr>
          <p:cNvPr id="651" name="Shape 651"/>
          <p:cNvSpPr txBox="1">
            <a:spLocks noGrp="1"/>
          </p:cNvSpPr>
          <p:nvPr>
            <p:ph type="body" idx="4294967295"/>
          </p:nvPr>
        </p:nvSpPr>
        <p:spPr>
          <a:xfrm>
            <a:off x="1224450" y="2748950"/>
            <a:ext cx="6695100" cy="504000"/>
          </a:xfrm>
          <a:prstGeom prst="rect">
            <a:avLst/>
          </a:prstGeom>
          <a:solidFill>
            <a:schemeClr val="accent2"/>
          </a:solidFill>
          <a:ln w="3810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rtl="0">
              <a:lnSpc>
                <a:spcPct val="100000"/>
              </a:lnSpc>
              <a:spcBef>
                <a:spcPts val="0"/>
              </a:spcBef>
              <a:spcAft>
                <a:spcPts val="0"/>
              </a:spcAft>
              <a:buClr>
                <a:schemeClr val="dk1"/>
              </a:buClr>
              <a:buSzPts val="800"/>
              <a:buFont typeface="Arial"/>
              <a:buNone/>
            </a:pPr>
            <a:r>
              <a:rPr lang="en" sz="1600" b="1">
                <a:solidFill>
                  <a:srgbClr val="EFEFEF"/>
                </a:solidFill>
                <a:latin typeface="Consolas"/>
                <a:ea typeface="Consolas"/>
                <a:cs typeface="Consolas"/>
                <a:sym typeface="Consolas"/>
              </a:rPr>
              <a:t>[username@scc1 ~]$</a:t>
            </a:r>
            <a:r>
              <a:rPr lang="en" sz="1600">
                <a:solidFill>
                  <a:srgbClr val="EFEFEF"/>
                </a:solidFill>
                <a:latin typeface="Consolas"/>
                <a:ea typeface="Consolas"/>
                <a:cs typeface="Consolas"/>
                <a:sym typeface="Consolas"/>
              </a:rPr>
              <a:t> ps -ef</a:t>
            </a:r>
            <a:endParaRPr sz="1600">
              <a:solidFill>
                <a:srgbClr val="FFFFFF"/>
              </a:solidFill>
              <a:latin typeface="Consolas"/>
              <a:ea typeface="Consolas"/>
              <a:cs typeface="Consolas"/>
              <a:sym typeface="Consolas"/>
            </a:endParaRPr>
          </a:p>
        </p:txBody>
      </p:sp>
      <p:sp>
        <p:nvSpPr>
          <p:cNvPr id="652" name="Shape 652"/>
          <p:cNvSpPr txBox="1">
            <a:spLocks noGrp="1"/>
          </p:cNvSpPr>
          <p:nvPr>
            <p:ph type="body" idx="4294967295"/>
          </p:nvPr>
        </p:nvSpPr>
        <p:spPr>
          <a:xfrm>
            <a:off x="1224450" y="4064875"/>
            <a:ext cx="6695100" cy="504000"/>
          </a:xfrm>
          <a:prstGeom prst="rect">
            <a:avLst/>
          </a:prstGeom>
          <a:solidFill>
            <a:schemeClr val="accent2"/>
          </a:solidFill>
          <a:ln w="3810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rtl="0">
              <a:lnSpc>
                <a:spcPct val="100000"/>
              </a:lnSpc>
              <a:spcBef>
                <a:spcPts val="0"/>
              </a:spcBef>
              <a:spcAft>
                <a:spcPts val="0"/>
              </a:spcAft>
              <a:buClr>
                <a:schemeClr val="dk1"/>
              </a:buClr>
              <a:buSzPts val="800"/>
              <a:buFont typeface="Arial"/>
              <a:buNone/>
            </a:pPr>
            <a:r>
              <a:rPr lang="en" sz="1600" b="1">
                <a:solidFill>
                  <a:srgbClr val="EFEFEF"/>
                </a:solidFill>
                <a:latin typeface="Consolas"/>
                <a:ea typeface="Consolas"/>
                <a:cs typeface="Consolas"/>
                <a:sym typeface="Consolas"/>
              </a:rPr>
              <a:t>[username@scc1 ~]$</a:t>
            </a:r>
            <a:r>
              <a:rPr lang="en" sz="1600">
                <a:solidFill>
                  <a:srgbClr val="EFEFEF"/>
                </a:solidFill>
                <a:latin typeface="Consolas"/>
                <a:ea typeface="Consolas"/>
                <a:cs typeface="Consolas"/>
                <a:sym typeface="Consolas"/>
              </a:rPr>
              <a:t> ps -ef | grep tuta</a:t>
            </a:r>
            <a:endParaRPr sz="1600">
              <a:solidFill>
                <a:srgbClr val="FFFFFF"/>
              </a:solidFill>
              <a:latin typeface="Consolas"/>
              <a:ea typeface="Consolas"/>
              <a:cs typeface="Consolas"/>
              <a:sym typeface="Consola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Shape 6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Processes and job control</a:t>
            </a:r>
            <a:endParaRPr/>
          </a:p>
        </p:txBody>
      </p:sp>
      <p:sp>
        <p:nvSpPr>
          <p:cNvPr id="658" name="Shape 65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Use “</a:t>
            </a:r>
            <a:r>
              <a:rPr lang="en" sz="2000" b="1">
                <a:solidFill>
                  <a:schemeClr val="accent1"/>
                </a:solidFill>
                <a:latin typeface="Consolas"/>
                <a:ea typeface="Consolas"/>
                <a:cs typeface="Consolas"/>
                <a:sym typeface="Consolas"/>
              </a:rPr>
              <a:t>top</a:t>
            </a:r>
            <a:r>
              <a:rPr lang="en"/>
              <a:t>” to see active processes. </a:t>
            </a:r>
            <a:endParaRPr/>
          </a:p>
        </p:txBody>
      </p:sp>
      <p:sp>
        <p:nvSpPr>
          <p:cNvPr id="659" name="Shape 659"/>
          <p:cNvSpPr txBox="1">
            <a:spLocks noGrp="1"/>
          </p:cNvSpPr>
          <p:nvPr>
            <p:ph type="body" idx="4294967295"/>
          </p:nvPr>
        </p:nvSpPr>
        <p:spPr>
          <a:xfrm>
            <a:off x="878400" y="1698650"/>
            <a:ext cx="7041900" cy="3099900"/>
          </a:xfrm>
          <a:prstGeom prst="rect">
            <a:avLst/>
          </a:prstGeom>
          <a:solidFill>
            <a:schemeClr val="accent2"/>
          </a:solidFill>
          <a:ln w="38100"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rtl="0">
              <a:lnSpc>
                <a:spcPct val="100000"/>
              </a:lnSpc>
              <a:spcBef>
                <a:spcPts val="0"/>
              </a:spcBef>
              <a:spcAft>
                <a:spcPts val="0"/>
              </a:spcAft>
              <a:buClr>
                <a:schemeClr val="dk1"/>
              </a:buClr>
              <a:buSzPts val="1100"/>
              <a:buFont typeface="Arial"/>
              <a:buNone/>
            </a:pPr>
            <a:r>
              <a:rPr lang="en" sz="1100" b="1">
                <a:solidFill>
                  <a:srgbClr val="EFEFEF"/>
                </a:solidFill>
                <a:latin typeface="Courier New"/>
                <a:ea typeface="Courier New"/>
                <a:cs typeface="Courier New"/>
                <a:sym typeface="Courier New"/>
              </a:rPr>
              <a:t>Tasks: 408 total,   1 running, 407 sleeping,   0 stopped,   0 zombie</a:t>
            </a:r>
            <a:br>
              <a:rPr lang="en" sz="1100" b="1">
                <a:solidFill>
                  <a:srgbClr val="EFEFEF"/>
                </a:solidFill>
                <a:latin typeface="Courier New"/>
                <a:ea typeface="Courier New"/>
                <a:cs typeface="Courier New"/>
                <a:sym typeface="Courier New"/>
              </a:rPr>
            </a:br>
            <a:r>
              <a:rPr lang="en" sz="1100" b="1">
                <a:solidFill>
                  <a:srgbClr val="EFEFEF"/>
                </a:solidFill>
                <a:latin typeface="Courier New"/>
                <a:ea typeface="Courier New"/>
                <a:cs typeface="Courier New"/>
                <a:sym typeface="Courier New"/>
              </a:rPr>
              <a:t>Cpu(s):  0.3%us,  0.1%sy,  0.0%ni, 99.6%id,  0.0%wa,  0.0%hi,  0.0%si,  0.0%st</a:t>
            </a:r>
            <a:endParaRPr sz="1100" b="1">
              <a:solidFill>
                <a:srgbClr val="EFEFEF"/>
              </a:solidFill>
              <a:latin typeface="Courier New"/>
              <a:ea typeface="Courier New"/>
              <a:cs typeface="Courier New"/>
              <a:sym typeface="Courier New"/>
            </a:endParaRPr>
          </a:p>
          <a:p>
            <a:pPr marL="0" lvl="0" indent="0" rtl="0">
              <a:lnSpc>
                <a:spcPct val="100000"/>
              </a:lnSpc>
              <a:spcBef>
                <a:spcPts val="0"/>
              </a:spcBef>
              <a:spcAft>
                <a:spcPts val="0"/>
              </a:spcAft>
              <a:buClr>
                <a:schemeClr val="dk1"/>
              </a:buClr>
              <a:buSzPts val="1100"/>
              <a:buFont typeface="Arial"/>
              <a:buNone/>
            </a:pPr>
            <a:r>
              <a:rPr lang="en" sz="1100" b="1">
                <a:solidFill>
                  <a:srgbClr val="EFEFEF"/>
                </a:solidFill>
                <a:latin typeface="Courier New"/>
                <a:ea typeface="Courier New"/>
                <a:cs typeface="Courier New"/>
                <a:sym typeface="Courier New"/>
              </a:rPr>
              <a:t>Mem:  99022756k total, 69709936k used, 29312820k free,   525544k buffers</a:t>
            </a:r>
            <a:endParaRPr sz="1100" b="1">
              <a:solidFill>
                <a:srgbClr val="EFEFEF"/>
              </a:solidFill>
              <a:latin typeface="Courier New"/>
              <a:ea typeface="Courier New"/>
              <a:cs typeface="Courier New"/>
              <a:sym typeface="Courier New"/>
            </a:endParaRPr>
          </a:p>
          <a:p>
            <a:pPr marL="0" lvl="0" indent="0" rtl="0">
              <a:lnSpc>
                <a:spcPct val="100000"/>
              </a:lnSpc>
              <a:spcBef>
                <a:spcPts val="0"/>
              </a:spcBef>
              <a:spcAft>
                <a:spcPts val="0"/>
              </a:spcAft>
              <a:buClr>
                <a:schemeClr val="dk1"/>
              </a:buClr>
              <a:buSzPts val="1100"/>
              <a:buFont typeface="Arial"/>
              <a:buNone/>
            </a:pPr>
            <a:r>
              <a:rPr lang="en" sz="1100" b="1">
                <a:solidFill>
                  <a:srgbClr val="EFEFEF"/>
                </a:solidFill>
                <a:latin typeface="Courier New"/>
                <a:ea typeface="Courier New"/>
                <a:cs typeface="Courier New"/>
                <a:sym typeface="Courier New"/>
              </a:rPr>
              <a:t>Swap:  8388604k total,        0k used,  8388604k free, 65896792k cached</a:t>
            </a:r>
            <a:endParaRPr sz="1100" b="1">
              <a:solidFill>
                <a:srgbClr val="EFEFEF"/>
              </a:solidFill>
              <a:latin typeface="Courier New"/>
              <a:ea typeface="Courier New"/>
              <a:cs typeface="Courier New"/>
              <a:sym typeface="Courier New"/>
            </a:endParaRPr>
          </a:p>
          <a:p>
            <a:pPr marL="0" lvl="0" indent="0" rtl="0">
              <a:lnSpc>
                <a:spcPct val="100000"/>
              </a:lnSpc>
              <a:spcBef>
                <a:spcPts val="0"/>
              </a:spcBef>
              <a:spcAft>
                <a:spcPts val="0"/>
              </a:spcAft>
              <a:buClr>
                <a:schemeClr val="dk1"/>
              </a:buClr>
              <a:buSzPts val="1100"/>
              <a:buFont typeface="Arial"/>
              <a:buNone/>
            </a:pPr>
            <a:endParaRPr sz="1100" b="1">
              <a:solidFill>
                <a:srgbClr val="EFEFEF"/>
              </a:solidFill>
              <a:latin typeface="Courier New"/>
              <a:ea typeface="Courier New"/>
              <a:cs typeface="Courier New"/>
              <a:sym typeface="Courier New"/>
            </a:endParaRPr>
          </a:p>
          <a:p>
            <a:pPr marL="0" lvl="0" indent="0" rtl="0">
              <a:lnSpc>
                <a:spcPct val="100000"/>
              </a:lnSpc>
              <a:spcBef>
                <a:spcPts val="0"/>
              </a:spcBef>
              <a:spcAft>
                <a:spcPts val="0"/>
              </a:spcAft>
              <a:buClr>
                <a:schemeClr val="dk1"/>
              </a:buClr>
              <a:buSzPts val="1100"/>
              <a:buFont typeface="Arial"/>
              <a:buNone/>
            </a:pPr>
            <a:r>
              <a:rPr lang="en" sz="1100" b="1">
                <a:solidFill>
                  <a:srgbClr val="434343"/>
                </a:solidFill>
                <a:highlight>
                  <a:srgbClr val="D9D9D9"/>
                </a:highlight>
                <a:latin typeface="Courier New"/>
                <a:ea typeface="Courier New"/>
                <a:cs typeface="Courier New"/>
                <a:sym typeface="Courier New"/>
              </a:rPr>
              <a:t>   PID USER      PR  NI  VIRT  RES  SHR S %CPU %MEM    TIME+  COMMAND         </a:t>
            </a:r>
            <a:r>
              <a:rPr lang="en" sz="1100" b="1">
                <a:solidFill>
                  <a:srgbClr val="D9D9D9"/>
                </a:solidFill>
                <a:highlight>
                  <a:srgbClr val="D9D9D9"/>
                </a:highlight>
                <a:latin typeface="Courier New"/>
                <a:ea typeface="Courier New"/>
                <a:cs typeface="Courier New"/>
                <a:sym typeface="Courier New"/>
              </a:rPr>
              <a:t>.</a:t>
            </a:r>
            <a:r>
              <a:rPr lang="en" sz="1100" b="1">
                <a:solidFill>
                  <a:srgbClr val="434343"/>
                </a:solidFill>
                <a:highlight>
                  <a:srgbClr val="D9D9D9"/>
                </a:highlight>
                <a:latin typeface="Courier New"/>
                <a:ea typeface="Courier New"/>
                <a:cs typeface="Courier New"/>
                <a:sym typeface="Courier New"/>
              </a:rPr>
              <a:t>           </a:t>
            </a:r>
            <a:endParaRPr sz="1100" b="1">
              <a:solidFill>
                <a:srgbClr val="434343"/>
              </a:solidFill>
              <a:highlight>
                <a:srgbClr val="D9D9D9"/>
              </a:highlight>
              <a:latin typeface="Courier New"/>
              <a:ea typeface="Courier New"/>
              <a:cs typeface="Courier New"/>
              <a:sym typeface="Courier New"/>
            </a:endParaRPr>
          </a:p>
          <a:p>
            <a:pPr marL="0" lvl="0" indent="0" rtl="0">
              <a:lnSpc>
                <a:spcPct val="100000"/>
              </a:lnSpc>
              <a:spcBef>
                <a:spcPts val="0"/>
              </a:spcBef>
              <a:spcAft>
                <a:spcPts val="0"/>
              </a:spcAft>
              <a:buClr>
                <a:schemeClr val="dk1"/>
              </a:buClr>
              <a:buSzPts val="1100"/>
              <a:buFont typeface="Arial"/>
              <a:buNone/>
            </a:pPr>
            <a:r>
              <a:rPr lang="en" sz="1100" b="1">
                <a:solidFill>
                  <a:srgbClr val="EFEFEF"/>
                </a:solidFill>
                <a:latin typeface="Courier New"/>
                <a:ea typeface="Courier New"/>
                <a:cs typeface="Courier New"/>
                <a:sym typeface="Courier New"/>
              </a:rPr>
              <a:t>  7019 root      20   0  329m 137m 4852 S  4.0  0.1 217:01.56 sge_qmaster       </a:t>
            </a:r>
            <a:endParaRPr sz="1100" b="1">
              <a:solidFill>
                <a:srgbClr val="EFEFEF"/>
              </a:solidFill>
              <a:latin typeface="Courier New"/>
              <a:ea typeface="Courier New"/>
              <a:cs typeface="Courier New"/>
              <a:sym typeface="Courier New"/>
            </a:endParaRPr>
          </a:p>
          <a:p>
            <a:pPr marL="0" lvl="0" indent="0" rtl="0">
              <a:lnSpc>
                <a:spcPct val="100000"/>
              </a:lnSpc>
              <a:spcBef>
                <a:spcPts val="0"/>
              </a:spcBef>
              <a:spcAft>
                <a:spcPts val="0"/>
              </a:spcAft>
              <a:buClr>
                <a:schemeClr val="dk1"/>
              </a:buClr>
              <a:buSzPts val="1100"/>
              <a:buFont typeface="Arial"/>
              <a:buNone/>
            </a:pPr>
            <a:r>
              <a:rPr lang="en" sz="1100" b="1">
                <a:solidFill>
                  <a:srgbClr val="EFEFEF"/>
                </a:solidFill>
                <a:latin typeface="Courier New"/>
                <a:ea typeface="Courier New"/>
                <a:cs typeface="Courier New"/>
                <a:sym typeface="Courier New"/>
              </a:rPr>
              <a:t> 38246 isw       20   0 88724 2764 1656 S  0.7  0.0   0:01.28 sshd              </a:t>
            </a:r>
            <a:endParaRPr sz="1100" b="1">
              <a:solidFill>
                <a:srgbClr val="EFEFEF"/>
              </a:solidFill>
              <a:latin typeface="Courier New"/>
              <a:ea typeface="Courier New"/>
              <a:cs typeface="Courier New"/>
              <a:sym typeface="Courier New"/>
            </a:endParaRPr>
          </a:p>
          <a:p>
            <a:pPr marL="0" lvl="0" indent="0" rtl="0">
              <a:lnSpc>
                <a:spcPct val="100000"/>
              </a:lnSpc>
              <a:spcBef>
                <a:spcPts val="0"/>
              </a:spcBef>
              <a:spcAft>
                <a:spcPts val="0"/>
              </a:spcAft>
              <a:buClr>
                <a:schemeClr val="dk1"/>
              </a:buClr>
              <a:buSzPts val="1100"/>
              <a:buFont typeface="Arial"/>
              <a:buNone/>
            </a:pPr>
            <a:r>
              <a:rPr lang="en" sz="1100" b="1">
                <a:solidFill>
                  <a:srgbClr val="EFEFEF"/>
                </a:solidFill>
                <a:latin typeface="Courier New"/>
                <a:ea typeface="Courier New"/>
                <a:cs typeface="Courier New"/>
                <a:sym typeface="Courier New"/>
              </a:rPr>
              <a:t> 41113 cjahnke   20   0 13672 1512  948 R  0.7  0.0   0:00.03 top               </a:t>
            </a:r>
            <a:endParaRPr sz="1100" b="1">
              <a:solidFill>
                <a:srgbClr val="EFEFEF"/>
              </a:solidFill>
              <a:latin typeface="Courier New"/>
              <a:ea typeface="Courier New"/>
              <a:cs typeface="Courier New"/>
              <a:sym typeface="Courier New"/>
            </a:endParaRPr>
          </a:p>
          <a:p>
            <a:pPr marL="0" lvl="0" indent="0" rtl="0">
              <a:lnSpc>
                <a:spcPct val="100000"/>
              </a:lnSpc>
              <a:spcBef>
                <a:spcPts val="0"/>
              </a:spcBef>
              <a:spcAft>
                <a:spcPts val="0"/>
              </a:spcAft>
              <a:buClr>
                <a:schemeClr val="dk1"/>
              </a:buClr>
              <a:buSzPts val="1100"/>
              <a:buFont typeface="Arial"/>
              <a:buNone/>
            </a:pPr>
            <a:r>
              <a:rPr lang="en" sz="1100" b="1">
                <a:solidFill>
                  <a:srgbClr val="EFEFEF"/>
                </a:solidFill>
                <a:latin typeface="Courier New"/>
                <a:ea typeface="Courier New"/>
                <a:cs typeface="Courier New"/>
                <a:sym typeface="Courier New"/>
              </a:rPr>
              <a:t>  2324 root      20   0     0    0    0 S  0.3  0.0   0:21.82 kondemand/2       </a:t>
            </a:r>
            <a:endParaRPr sz="1100" b="1">
              <a:solidFill>
                <a:srgbClr val="EFEFEF"/>
              </a:solidFill>
              <a:latin typeface="Courier New"/>
              <a:ea typeface="Courier New"/>
              <a:cs typeface="Courier New"/>
              <a:sym typeface="Courier New"/>
            </a:endParaRPr>
          </a:p>
          <a:p>
            <a:pPr marL="0" lvl="0" indent="0" rtl="0">
              <a:lnSpc>
                <a:spcPct val="100000"/>
              </a:lnSpc>
              <a:spcBef>
                <a:spcPts val="0"/>
              </a:spcBef>
              <a:spcAft>
                <a:spcPts val="0"/>
              </a:spcAft>
              <a:buClr>
                <a:schemeClr val="dk1"/>
              </a:buClr>
              <a:buSzPts val="1100"/>
              <a:buFont typeface="Arial"/>
              <a:buNone/>
            </a:pPr>
            <a:r>
              <a:rPr lang="en" sz="1100" b="1">
                <a:solidFill>
                  <a:srgbClr val="EFEFEF"/>
                </a:solidFill>
                <a:latin typeface="Courier New"/>
                <a:ea typeface="Courier New"/>
                <a:cs typeface="Courier New"/>
                <a:sym typeface="Courier New"/>
              </a:rPr>
              <a:t>  7107 nobody    20   0 89572  10m 2400 S  0.3  0.0   2:18.05 gmond             </a:t>
            </a:r>
            <a:endParaRPr sz="1100" b="1">
              <a:solidFill>
                <a:srgbClr val="EFEFEF"/>
              </a:solidFill>
              <a:latin typeface="Courier New"/>
              <a:ea typeface="Courier New"/>
              <a:cs typeface="Courier New"/>
              <a:sym typeface="Courier New"/>
            </a:endParaRPr>
          </a:p>
          <a:p>
            <a:pPr marL="0" lvl="0" indent="0" rtl="0">
              <a:lnSpc>
                <a:spcPct val="100000"/>
              </a:lnSpc>
              <a:spcBef>
                <a:spcPts val="0"/>
              </a:spcBef>
              <a:spcAft>
                <a:spcPts val="0"/>
              </a:spcAft>
              <a:buClr>
                <a:schemeClr val="dk1"/>
              </a:buClr>
              <a:buSzPts val="1100"/>
              <a:buFont typeface="Arial"/>
              <a:buNone/>
            </a:pPr>
            <a:r>
              <a:rPr lang="en" sz="1100" b="1">
                <a:solidFill>
                  <a:srgbClr val="EFEFEF"/>
                </a:solidFill>
                <a:latin typeface="Courier New"/>
                <a:ea typeface="Courier New"/>
                <a:cs typeface="Courier New"/>
                <a:sym typeface="Courier New"/>
              </a:rPr>
              <a:t> 27409 theavey   20   0 26652 1380  880 S  0.3  0.0   0:34.84 tmux              </a:t>
            </a:r>
            <a:endParaRPr sz="1100" b="1">
              <a:solidFill>
                <a:srgbClr val="EFEFEF"/>
              </a:solidFill>
              <a:latin typeface="Courier New"/>
              <a:ea typeface="Courier New"/>
              <a:cs typeface="Courier New"/>
              <a:sym typeface="Courier New"/>
            </a:endParaRPr>
          </a:p>
          <a:p>
            <a:pPr marL="0" lvl="0" indent="0" rtl="0">
              <a:lnSpc>
                <a:spcPct val="100000"/>
              </a:lnSpc>
              <a:spcBef>
                <a:spcPts val="0"/>
              </a:spcBef>
              <a:spcAft>
                <a:spcPts val="0"/>
              </a:spcAft>
              <a:buClr>
                <a:schemeClr val="dk1"/>
              </a:buClr>
              <a:buSzPts val="1100"/>
              <a:buFont typeface="Arial"/>
              <a:buNone/>
            </a:pPr>
            <a:r>
              <a:rPr lang="en" sz="1100" b="1">
                <a:solidFill>
                  <a:srgbClr val="EFEFEF"/>
                </a:solidFill>
                <a:latin typeface="Courier New"/>
                <a:ea typeface="Courier New"/>
                <a:cs typeface="Courier New"/>
                <a:sym typeface="Courier New"/>
              </a:rPr>
              <a:t>     1 root      20   0 25680 1604 1280 S  0.0  0.0   0:05.74 init              </a:t>
            </a:r>
            <a:endParaRPr sz="1100" b="1">
              <a:solidFill>
                <a:srgbClr val="EFEFEF"/>
              </a:solidFill>
              <a:latin typeface="Courier New"/>
              <a:ea typeface="Courier New"/>
              <a:cs typeface="Courier New"/>
              <a:sym typeface="Courier New"/>
            </a:endParaRPr>
          </a:p>
          <a:p>
            <a:pPr marL="0" lvl="0" indent="0" rtl="0">
              <a:lnSpc>
                <a:spcPct val="100000"/>
              </a:lnSpc>
              <a:spcBef>
                <a:spcPts val="0"/>
              </a:spcBef>
              <a:spcAft>
                <a:spcPts val="0"/>
              </a:spcAft>
              <a:buClr>
                <a:schemeClr val="dk1"/>
              </a:buClr>
              <a:buSzPts val="1100"/>
              <a:buFont typeface="Arial"/>
              <a:buNone/>
            </a:pPr>
            <a:r>
              <a:rPr lang="en" sz="1100" b="1">
                <a:solidFill>
                  <a:srgbClr val="EFEFEF"/>
                </a:solidFill>
                <a:latin typeface="Courier New"/>
                <a:ea typeface="Courier New"/>
                <a:cs typeface="Courier New"/>
                <a:sym typeface="Courier New"/>
              </a:rPr>
              <a:t>     2 root      20   0     0    0    0 S  0.0  0.0   0:00.07 kthreadd          </a:t>
            </a:r>
            <a:endParaRPr sz="1100" b="1">
              <a:solidFill>
                <a:srgbClr val="EFEFEF"/>
              </a:solidFill>
              <a:latin typeface="Courier New"/>
              <a:ea typeface="Courier New"/>
              <a:cs typeface="Courier New"/>
              <a:sym typeface="Courier New"/>
            </a:endParaRPr>
          </a:p>
          <a:p>
            <a:pPr marL="0" lvl="0" indent="0" rtl="0">
              <a:lnSpc>
                <a:spcPct val="100000"/>
              </a:lnSpc>
              <a:spcBef>
                <a:spcPts val="0"/>
              </a:spcBef>
              <a:spcAft>
                <a:spcPts val="0"/>
              </a:spcAft>
              <a:buClr>
                <a:schemeClr val="dk1"/>
              </a:buClr>
              <a:buSzPts val="1100"/>
              <a:buFont typeface="Arial"/>
              <a:buNone/>
            </a:pPr>
            <a:r>
              <a:rPr lang="en" sz="1100" b="1">
                <a:solidFill>
                  <a:srgbClr val="EFEFEF"/>
                </a:solidFill>
                <a:latin typeface="Courier New"/>
                <a:ea typeface="Courier New"/>
                <a:cs typeface="Courier New"/>
                <a:sym typeface="Courier New"/>
              </a:rPr>
              <a:t>     3 root      RT   0     0    0    0 S  0.0  0.0   0:00.89 migration/0       </a:t>
            </a:r>
            <a:endParaRPr sz="1100" b="1">
              <a:solidFill>
                <a:srgbClr val="EFEFEF"/>
              </a:solidFill>
              <a:latin typeface="Courier New"/>
              <a:ea typeface="Courier New"/>
              <a:cs typeface="Courier New"/>
              <a:sym typeface="Courier New"/>
            </a:endParaRPr>
          </a:p>
          <a:p>
            <a:pPr marL="0" lvl="0" indent="0" rtl="0">
              <a:lnSpc>
                <a:spcPct val="100000"/>
              </a:lnSpc>
              <a:spcBef>
                <a:spcPts val="0"/>
              </a:spcBef>
              <a:spcAft>
                <a:spcPts val="0"/>
              </a:spcAft>
              <a:buClr>
                <a:schemeClr val="dk1"/>
              </a:buClr>
              <a:buSzPts val="1100"/>
              <a:buFont typeface="Arial"/>
              <a:buNone/>
            </a:pPr>
            <a:r>
              <a:rPr lang="en" sz="1100" b="1">
                <a:solidFill>
                  <a:srgbClr val="EFEFEF"/>
                </a:solidFill>
                <a:latin typeface="Courier New"/>
                <a:ea typeface="Courier New"/>
                <a:cs typeface="Courier New"/>
                <a:sym typeface="Courier New"/>
              </a:rPr>
              <a:t>     4 root      20   0     0    0    0 S  0.0  0.0   0:01.72 ksoftirqd/0       </a:t>
            </a:r>
            <a:endParaRPr sz="1100" b="1">
              <a:solidFill>
                <a:srgbClr val="EFEFEF"/>
              </a:solidFill>
              <a:latin typeface="Courier New"/>
              <a:ea typeface="Courier New"/>
              <a:cs typeface="Courier New"/>
              <a:sym typeface="Courier New"/>
            </a:endParaRPr>
          </a:p>
          <a:p>
            <a:pPr marL="0" lvl="0" indent="0" rtl="0">
              <a:lnSpc>
                <a:spcPct val="100000"/>
              </a:lnSpc>
              <a:spcBef>
                <a:spcPts val="0"/>
              </a:spcBef>
              <a:spcAft>
                <a:spcPts val="0"/>
              </a:spcAft>
              <a:buClr>
                <a:schemeClr val="dk1"/>
              </a:buClr>
              <a:buSzPts val="1100"/>
              <a:buFont typeface="Arial"/>
              <a:buNone/>
            </a:pPr>
            <a:r>
              <a:rPr lang="en" sz="1100" b="1">
                <a:solidFill>
                  <a:srgbClr val="EFEFEF"/>
                </a:solidFill>
                <a:latin typeface="Courier New"/>
                <a:ea typeface="Courier New"/>
                <a:cs typeface="Courier New"/>
                <a:sym typeface="Courier New"/>
              </a:rPr>
              <a:t>     5 root      RT   0     0    0    0 S  0.0  0.0   0:00.00 stopper/0         </a:t>
            </a:r>
            <a:endParaRPr sz="1100">
              <a:solidFill>
                <a:srgbClr val="FFFFFF"/>
              </a:solidFill>
              <a:latin typeface="Courier New"/>
              <a:ea typeface="Courier New"/>
              <a:cs typeface="Courier New"/>
              <a:sym typeface="Courier New"/>
            </a:endParaRPr>
          </a:p>
        </p:txBody>
      </p:sp>
      <p:sp>
        <p:nvSpPr>
          <p:cNvPr id="660" name="Shape 660"/>
          <p:cNvSpPr txBox="1"/>
          <p:nvPr/>
        </p:nvSpPr>
        <p:spPr>
          <a:xfrm>
            <a:off x="6604200" y="4881000"/>
            <a:ext cx="2539800" cy="262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t>(refreshes every 2 seconds)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Shape 66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t>Foreground/background</a:t>
            </a:r>
            <a:endParaRPr/>
          </a:p>
          <a:p>
            <a:pPr marL="0" lvl="0" indent="0">
              <a:spcBef>
                <a:spcPts val="0"/>
              </a:spcBef>
              <a:spcAft>
                <a:spcPts val="0"/>
              </a:spcAft>
              <a:buClr>
                <a:schemeClr val="dk1"/>
              </a:buClr>
              <a:buSzPts val="1100"/>
              <a:buFont typeface="Arial"/>
              <a:buNone/>
            </a:pPr>
            <a:endParaRPr/>
          </a:p>
          <a:p>
            <a:pPr marL="0" lvl="0" indent="0">
              <a:spcBef>
                <a:spcPts val="0"/>
              </a:spcBef>
              <a:spcAft>
                <a:spcPts val="0"/>
              </a:spcAft>
              <a:buNone/>
            </a:pPr>
            <a:endParaRPr/>
          </a:p>
        </p:txBody>
      </p:sp>
      <p:sp>
        <p:nvSpPr>
          <p:cNvPr id="666" name="Shape 66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rtl="0">
              <a:spcBef>
                <a:spcPts val="0"/>
              </a:spcBef>
              <a:spcAft>
                <a:spcPts val="0"/>
              </a:spcAft>
              <a:buSzPts val="2000"/>
              <a:buChar char="●"/>
            </a:pPr>
            <a:r>
              <a:rPr lang="en" sz="2000"/>
              <a:t>Thus far, we have run commands at the prompt and waited for them to complete.  We call this running in the “</a:t>
            </a:r>
            <a:r>
              <a:rPr lang="en" sz="2000" b="1"/>
              <a:t>foreground</a:t>
            </a:r>
            <a:r>
              <a:rPr lang="en" sz="2000"/>
              <a:t>.”  </a:t>
            </a:r>
            <a:endParaRPr sz="2000"/>
          </a:p>
          <a:p>
            <a:pPr marL="457200" lvl="0" indent="-355600" rtl="0">
              <a:spcBef>
                <a:spcPts val="1000"/>
              </a:spcBef>
              <a:spcAft>
                <a:spcPts val="0"/>
              </a:spcAft>
              <a:buSzPts val="2000"/>
              <a:buChar char="●"/>
            </a:pPr>
            <a:r>
              <a:rPr lang="en" sz="2000"/>
              <a:t>Use the “</a:t>
            </a:r>
            <a:r>
              <a:rPr lang="en" sz="2000" b="1">
                <a:latin typeface="Courier New"/>
                <a:ea typeface="Courier New"/>
                <a:cs typeface="Courier New"/>
                <a:sym typeface="Courier New"/>
              </a:rPr>
              <a:t>&amp;</a:t>
            </a:r>
            <a:r>
              <a:rPr lang="en" sz="2000"/>
              <a:t>” operator, to run programs in the “</a:t>
            </a:r>
            <a:r>
              <a:rPr lang="en" sz="2000" b="1"/>
              <a:t>background</a:t>
            </a:r>
            <a:r>
              <a:rPr lang="en" sz="2000"/>
              <a:t>”, </a:t>
            </a:r>
            <a:endParaRPr sz="2000"/>
          </a:p>
          <a:p>
            <a:pPr marL="914400" lvl="1" indent="-330200">
              <a:spcBef>
                <a:spcPts val="1000"/>
              </a:spcBef>
              <a:spcAft>
                <a:spcPts val="0"/>
              </a:spcAft>
              <a:buSzPts val="1600"/>
              <a:buChar char="○"/>
            </a:pPr>
            <a:r>
              <a:rPr lang="en" sz="1600"/>
              <a:t>Prompt returns immediately without waiting for the command to complete:</a:t>
            </a:r>
            <a:endParaRPr sz="1600"/>
          </a:p>
          <a:p>
            <a:pPr marL="0" lvl="0" indent="0">
              <a:spcBef>
                <a:spcPts val="1000"/>
              </a:spcBef>
              <a:spcAft>
                <a:spcPts val="0"/>
              </a:spcAft>
              <a:buNone/>
            </a:pPr>
            <a:endParaRPr>
              <a:latin typeface="Courier New"/>
              <a:ea typeface="Courier New"/>
              <a:cs typeface="Courier New"/>
              <a:sym typeface="Courier New"/>
            </a:endParaRPr>
          </a:p>
          <a:p>
            <a:pPr marL="0" lvl="0" indent="0">
              <a:spcBef>
                <a:spcPts val="1600"/>
              </a:spcBef>
              <a:spcAft>
                <a:spcPts val="0"/>
              </a:spcAft>
              <a:buClr>
                <a:schemeClr val="dk1"/>
              </a:buClr>
              <a:buSzPts val="1100"/>
              <a:buFont typeface="Arial"/>
              <a:buNone/>
            </a:pPr>
            <a:endParaRPr/>
          </a:p>
          <a:p>
            <a:pPr marL="0" lvl="0" indent="0">
              <a:spcBef>
                <a:spcPts val="1600"/>
              </a:spcBef>
              <a:spcAft>
                <a:spcPts val="1600"/>
              </a:spcAft>
              <a:buNone/>
            </a:pPr>
            <a:endParaRPr/>
          </a:p>
        </p:txBody>
      </p:sp>
      <p:sp>
        <p:nvSpPr>
          <p:cNvPr id="667" name="Shape 667"/>
          <p:cNvSpPr txBox="1">
            <a:spLocks noGrp="1"/>
          </p:cNvSpPr>
          <p:nvPr>
            <p:ph type="body" idx="4294967295"/>
          </p:nvPr>
        </p:nvSpPr>
        <p:spPr>
          <a:xfrm>
            <a:off x="880050" y="3248679"/>
            <a:ext cx="7383900" cy="1158900"/>
          </a:xfrm>
          <a:prstGeom prst="rect">
            <a:avLst/>
          </a:prstGeom>
          <a:solidFill>
            <a:schemeClr val="accent2"/>
          </a:solidFill>
          <a:ln w="38100"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rtl="0">
              <a:lnSpc>
                <a:spcPct val="100000"/>
              </a:lnSpc>
              <a:spcBef>
                <a:spcPts val="0"/>
              </a:spcBef>
              <a:spcAft>
                <a:spcPts val="1600"/>
              </a:spcAft>
              <a:buClr>
                <a:schemeClr val="dk1"/>
              </a:buClr>
              <a:buSzPts val="800"/>
              <a:buFont typeface="Arial"/>
              <a:buNone/>
            </a:pPr>
            <a:r>
              <a:rPr lang="en" b="1">
                <a:solidFill>
                  <a:srgbClr val="EFEFEF"/>
                </a:solidFill>
                <a:latin typeface="Consolas"/>
                <a:ea typeface="Consolas"/>
                <a:cs typeface="Consolas"/>
                <a:sym typeface="Consolas"/>
              </a:rPr>
              <a:t>[username@scc1 ~]$</a:t>
            </a:r>
            <a:r>
              <a:rPr lang="en">
                <a:solidFill>
                  <a:srgbClr val="EFEFEF"/>
                </a:solidFill>
                <a:latin typeface="Consolas"/>
                <a:ea typeface="Consolas"/>
                <a:cs typeface="Consolas"/>
                <a:sym typeface="Consolas"/>
              </a:rPr>
              <a:t> </a:t>
            </a:r>
            <a:r>
              <a:rPr lang="en">
                <a:solidFill>
                  <a:srgbClr val="FFFFFF"/>
                </a:solidFill>
                <a:latin typeface="Consolas"/>
                <a:ea typeface="Consolas"/>
                <a:cs typeface="Consolas"/>
                <a:sym typeface="Consolas"/>
              </a:rPr>
              <a:t>mycommand &amp;</a:t>
            </a:r>
            <a:br>
              <a:rPr lang="en">
                <a:solidFill>
                  <a:srgbClr val="FFFFFF"/>
                </a:solidFill>
                <a:latin typeface="Consolas"/>
                <a:ea typeface="Consolas"/>
                <a:cs typeface="Consolas"/>
                <a:sym typeface="Consolas"/>
              </a:rPr>
            </a:br>
            <a:r>
              <a:rPr lang="en">
                <a:solidFill>
                  <a:srgbClr val="FFFFFF"/>
                </a:solidFill>
                <a:latin typeface="Consolas"/>
                <a:ea typeface="Consolas"/>
                <a:cs typeface="Consolas"/>
                <a:sym typeface="Consolas"/>
              </a:rPr>
              <a:t>[1] 54356   </a:t>
            </a:r>
            <a:br>
              <a:rPr lang="en">
                <a:solidFill>
                  <a:srgbClr val="FFFFFF"/>
                </a:solidFill>
                <a:latin typeface="Consolas"/>
                <a:ea typeface="Consolas"/>
                <a:cs typeface="Consolas"/>
                <a:sym typeface="Consolas"/>
              </a:rPr>
            </a:br>
            <a:r>
              <a:rPr lang="en" b="1">
                <a:solidFill>
                  <a:srgbClr val="EFEFEF"/>
                </a:solidFill>
                <a:latin typeface="Consolas"/>
                <a:ea typeface="Consolas"/>
                <a:cs typeface="Consolas"/>
                <a:sym typeface="Consolas"/>
              </a:rPr>
              <a:t>[username@scc1 ~]$</a:t>
            </a:r>
            <a:endParaRPr>
              <a:solidFill>
                <a:srgbClr val="FFFFFF"/>
              </a:solidFill>
              <a:latin typeface="Consolas"/>
              <a:ea typeface="Consolas"/>
              <a:cs typeface="Consolas"/>
              <a:sym typeface="Consolas"/>
            </a:endParaRPr>
          </a:p>
        </p:txBody>
      </p:sp>
      <p:sp>
        <p:nvSpPr>
          <p:cNvPr id="668" name="Shape 668"/>
          <p:cNvSpPr txBox="1"/>
          <p:nvPr/>
        </p:nvSpPr>
        <p:spPr>
          <a:xfrm>
            <a:off x="5517550" y="3498300"/>
            <a:ext cx="2736300" cy="476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1600"/>
              </a:spcAft>
              <a:buClr>
                <a:schemeClr val="dk1"/>
              </a:buClr>
              <a:buSzPts val="800"/>
              <a:buFont typeface="Arial"/>
              <a:buNone/>
            </a:pPr>
            <a:r>
              <a:rPr lang="en" sz="1800" b="1">
                <a:solidFill>
                  <a:srgbClr val="93C47D"/>
                </a:solidFill>
              </a:rPr>
              <a:t>← process id</a:t>
            </a:r>
            <a:endParaRPr b="1">
              <a:solidFill>
                <a:srgbClr val="93C47D"/>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Shape 67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t>Process Control Practice</a:t>
            </a:r>
            <a:endParaRPr/>
          </a:p>
          <a:p>
            <a:pPr marL="0" lvl="0" indent="0">
              <a:spcBef>
                <a:spcPts val="0"/>
              </a:spcBef>
              <a:spcAft>
                <a:spcPts val="0"/>
              </a:spcAft>
              <a:buClr>
                <a:schemeClr val="dk1"/>
              </a:buClr>
              <a:buSzPts val="1100"/>
              <a:buFont typeface="Arial"/>
              <a:buNone/>
            </a:pPr>
            <a:endParaRPr/>
          </a:p>
          <a:p>
            <a:pPr marL="0" lvl="0" indent="0">
              <a:spcBef>
                <a:spcPts val="0"/>
              </a:spcBef>
              <a:spcAft>
                <a:spcPts val="0"/>
              </a:spcAft>
              <a:buNone/>
            </a:pPr>
            <a:endParaRPr/>
          </a:p>
        </p:txBody>
      </p:sp>
      <p:sp>
        <p:nvSpPr>
          <p:cNvPr id="674" name="Shape 67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spcBef>
                <a:spcPts val="0"/>
              </a:spcBef>
              <a:spcAft>
                <a:spcPts val="0"/>
              </a:spcAft>
              <a:buSzPts val="1800"/>
              <a:buChar char="●"/>
            </a:pPr>
            <a:r>
              <a:rPr lang="en"/>
              <a:t>Let’s look at the “countdown” script, in your scripts folder for practice</a:t>
            </a:r>
            <a:br>
              <a:rPr lang="en"/>
            </a:br>
            <a:endParaRPr sz="1200"/>
          </a:p>
          <a:p>
            <a:pPr marL="457200" lvl="0" indent="0">
              <a:spcBef>
                <a:spcPts val="1600"/>
              </a:spcBef>
              <a:spcAft>
                <a:spcPts val="0"/>
              </a:spcAft>
              <a:buNone/>
            </a:pPr>
            <a:endParaRPr>
              <a:latin typeface="Courier New"/>
              <a:ea typeface="Courier New"/>
              <a:cs typeface="Courier New"/>
              <a:sym typeface="Courier New"/>
            </a:endParaRPr>
          </a:p>
          <a:p>
            <a:pPr marL="457200" lvl="0" indent="-342900" rtl="0">
              <a:spcBef>
                <a:spcPts val="1600"/>
              </a:spcBef>
              <a:spcAft>
                <a:spcPts val="0"/>
              </a:spcAft>
              <a:buSzPts val="1800"/>
              <a:buChar char="●"/>
            </a:pPr>
            <a:r>
              <a:rPr lang="en"/>
              <a:t>Make the script executable with chmod:</a:t>
            </a:r>
            <a:br>
              <a:rPr lang="en"/>
            </a:br>
            <a:br>
              <a:rPr lang="en"/>
            </a:br>
            <a:endParaRPr/>
          </a:p>
          <a:p>
            <a:pPr marL="457200" lvl="0" indent="-342900" rtl="0">
              <a:spcBef>
                <a:spcPts val="0"/>
              </a:spcBef>
              <a:spcAft>
                <a:spcPts val="0"/>
              </a:spcAft>
              <a:buSzPts val="1800"/>
              <a:buChar char="●"/>
            </a:pPr>
            <a:r>
              <a:rPr lang="en"/>
              <a:t>First, run it for a few seconds, then kill with Control-C.</a:t>
            </a:r>
            <a:endParaRPr/>
          </a:p>
        </p:txBody>
      </p:sp>
      <p:sp>
        <p:nvSpPr>
          <p:cNvPr id="675" name="Shape 675"/>
          <p:cNvSpPr txBox="1">
            <a:spLocks noGrp="1"/>
          </p:cNvSpPr>
          <p:nvPr>
            <p:ph type="body" idx="4294967295"/>
          </p:nvPr>
        </p:nvSpPr>
        <p:spPr>
          <a:xfrm>
            <a:off x="880050" y="1697000"/>
            <a:ext cx="7383900" cy="572700"/>
          </a:xfrm>
          <a:prstGeom prst="rect">
            <a:avLst/>
          </a:prstGeom>
          <a:solidFill>
            <a:schemeClr val="accent2"/>
          </a:solidFill>
          <a:ln w="38100"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rtl="0">
              <a:lnSpc>
                <a:spcPct val="100000"/>
              </a:lnSpc>
              <a:spcBef>
                <a:spcPts val="0"/>
              </a:spcBef>
              <a:spcAft>
                <a:spcPts val="0"/>
              </a:spcAft>
              <a:buClr>
                <a:schemeClr val="dk1"/>
              </a:buClr>
              <a:buSzPts val="800"/>
              <a:buFont typeface="Arial"/>
              <a:buNone/>
            </a:pPr>
            <a:r>
              <a:rPr lang="en" sz="1400" b="1">
                <a:solidFill>
                  <a:srgbClr val="EFEFEF"/>
                </a:solidFill>
                <a:latin typeface="Consolas"/>
                <a:ea typeface="Consolas"/>
                <a:cs typeface="Consolas"/>
                <a:sym typeface="Consolas"/>
              </a:rPr>
              <a:t>[username@scc1 ~]$</a:t>
            </a:r>
            <a:r>
              <a:rPr lang="en" sz="1400">
                <a:solidFill>
                  <a:srgbClr val="EFEFEF"/>
                </a:solidFill>
                <a:latin typeface="Consolas"/>
                <a:ea typeface="Consolas"/>
                <a:cs typeface="Consolas"/>
                <a:sym typeface="Consolas"/>
              </a:rPr>
              <a:t> </a:t>
            </a:r>
            <a:r>
              <a:rPr lang="en" sz="1400">
                <a:solidFill>
                  <a:srgbClr val="FFFFFF"/>
                </a:solidFill>
                <a:latin typeface="Consolas"/>
                <a:ea typeface="Consolas"/>
                <a:cs typeface="Consolas"/>
                <a:sym typeface="Consolas"/>
              </a:rPr>
              <a:t>cd ~/scripts</a:t>
            </a:r>
            <a:br>
              <a:rPr lang="en" sz="1400">
                <a:solidFill>
                  <a:srgbClr val="FFFFFF"/>
                </a:solidFill>
                <a:latin typeface="Consolas"/>
                <a:ea typeface="Consolas"/>
                <a:cs typeface="Consolas"/>
                <a:sym typeface="Consolas"/>
              </a:rPr>
            </a:br>
            <a:r>
              <a:rPr lang="en" sz="1400" b="1">
                <a:solidFill>
                  <a:srgbClr val="EFEFEF"/>
                </a:solidFill>
                <a:latin typeface="Consolas"/>
                <a:ea typeface="Consolas"/>
                <a:cs typeface="Consolas"/>
                <a:sym typeface="Consolas"/>
              </a:rPr>
              <a:t>[username@scc1 ~]$ </a:t>
            </a:r>
            <a:r>
              <a:rPr lang="en" sz="1400">
                <a:solidFill>
                  <a:schemeClr val="lt1"/>
                </a:solidFill>
                <a:latin typeface="Consolas"/>
                <a:ea typeface="Consolas"/>
                <a:cs typeface="Consolas"/>
                <a:sym typeface="Consolas"/>
              </a:rPr>
              <a:t>cat countdown</a:t>
            </a:r>
            <a:endParaRPr sz="1400">
              <a:solidFill>
                <a:srgbClr val="FFFFFF"/>
              </a:solidFill>
              <a:latin typeface="Consolas"/>
              <a:ea typeface="Consolas"/>
              <a:cs typeface="Consolas"/>
              <a:sym typeface="Consolas"/>
            </a:endParaRPr>
          </a:p>
        </p:txBody>
      </p:sp>
      <p:sp>
        <p:nvSpPr>
          <p:cNvPr id="676" name="Shape 676"/>
          <p:cNvSpPr txBox="1">
            <a:spLocks noGrp="1"/>
          </p:cNvSpPr>
          <p:nvPr>
            <p:ph type="body" idx="4294967295"/>
          </p:nvPr>
        </p:nvSpPr>
        <p:spPr>
          <a:xfrm>
            <a:off x="880050" y="2810425"/>
            <a:ext cx="7383900" cy="390300"/>
          </a:xfrm>
          <a:prstGeom prst="rect">
            <a:avLst/>
          </a:prstGeom>
          <a:solidFill>
            <a:schemeClr val="accent2"/>
          </a:solidFill>
          <a:ln w="38100"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rtl="0">
              <a:lnSpc>
                <a:spcPct val="100000"/>
              </a:lnSpc>
              <a:spcBef>
                <a:spcPts val="0"/>
              </a:spcBef>
              <a:spcAft>
                <a:spcPts val="0"/>
              </a:spcAft>
              <a:buClr>
                <a:schemeClr val="dk1"/>
              </a:buClr>
              <a:buSzPts val="800"/>
              <a:buFont typeface="Arial"/>
              <a:buNone/>
            </a:pPr>
            <a:r>
              <a:rPr lang="en" sz="1400" b="1">
                <a:solidFill>
                  <a:srgbClr val="EFEFEF"/>
                </a:solidFill>
                <a:latin typeface="Consolas"/>
                <a:ea typeface="Consolas"/>
                <a:cs typeface="Consolas"/>
                <a:sym typeface="Consolas"/>
              </a:rPr>
              <a:t>[username@scc1 ~]$</a:t>
            </a:r>
            <a:r>
              <a:rPr lang="en" sz="1400">
                <a:solidFill>
                  <a:srgbClr val="EFEFEF"/>
                </a:solidFill>
                <a:latin typeface="Consolas"/>
                <a:ea typeface="Consolas"/>
                <a:cs typeface="Consolas"/>
                <a:sym typeface="Consolas"/>
              </a:rPr>
              <a:t> </a:t>
            </a:r>
            <a:r>
              <a:rPr lang="en" sz="1400">
                <a:solidFill>
                  <a:srgbClr val="FFFFFF"/>
                </a:solidFill>
                <a:latin typeface="Consolas"/>
                <a:ea typeface="Consolas"/>
                <a:cs typeface="Consolas"/>
                <a:sym typeface="Consolas"/>
              </a:rPr>
              <a:t>chmod +x countdown</a:t>
            </a:r>
            <a:endParaRPr sz="1400">
              <a:solidFill>
                <a:srgbClr val="FFFFFF"/>
              </a:solidFill>
              <a:latin typeface="Consolas"/>
              <a:ea typeface="Consolas"/>
              <a:cs typeface="Consolas"/>
              <a:sym typeface="Consolas"/>
            </a:endParaRPr>
          </a:p>
          <a:p>
            <a:pPr marL="0" lvl="0" indent="0" rtl="0">
              <a:lnSpc>
                <a:spcPct val="100000"/>
              </a:lnSpc>
              <a:spcBef>
                <a:spcPts val="0"/>
              </a:spcBef>
              <a:spcAft>
                <a:spcPts val="0"/>
              </a:spcAft>
              <a:buClr>
                <a:schemeClr val="dk1"/>
              </a:buClr>
              <a:buSzPts val="800"/>
              <a:buFont typeface="Arial"/>
              <a:buNone/>
            </a:pPr>
            <a:endParaRPr sz="1400">
              <a:solidFill>
                <a:srgbClr val="FFFFFF"/>
              </a:solidFill>
              <a:latin typeface="Consolas"/>
              <a:ea typeface="Consolas"/>
              <a:cs typeface="Consolas"/>
              <a:sym typeface="Consolas"/>
            </a:endParaRPr>
          </a:p>
        </p:txBody>
      </p:sp>
      <p:sp>
        <p:nvSpPr>
          <p:cNvPr id="677" name="Shape 677"/>
          <p:cNvSpPr txBox="1">
            <a:spLocks noGrp="1"/>
          </p:cNvSpPr>
          <p:nvPr>
            <p:ph type="body" idx="4294967295"/>
          </p:nvPr>
        </p:nvSpPr>
        <p:spPr>
          <a:xfrm>
            <a:off x="880050" y="3741450"/>
            <a:ext cx="7383900" cy="1173300"/>
          </a:xfrm>
          <a:prstGeom prst="rect">
            <a:avLst/>
          </a:prstGeom>
          <a:solidFill>
            <a:schemeClr val="accent2"/>
          </a:solidFill>
          <a:ln w="38100"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rtl="0">
              <a:lnSpc>
                <a:spcPct val="100000"/>
              </a:lnSpc>
              <a:spcBef>
                <a:spcPts val="0"/>
              </a:spcBef>
              <a:spcAft>
                <a:spcPts val="0"/>
              </a:spcAft>
              <a:buClr>
                <a:schemeClr val="dk1"/>
              </a:buClr>
              <a:buSzPts val="800"/>
              <a:buFont typeface="Arial"/>
              <a:buNone/>
            </a:pPr>
            <a:r>
              <a:rPr lang="en" sz="1400" b="1">
                <a:solidFill>
                  <a:srgbClr val="EFEFEF"/>
                </a:solidFill>
                <a:latin typeface="Consolas"/>
                <a:ea typeface="Consolas"/>
                <a:cs typeface="Consolas"/>
                <a:sym typeface="Consolas"/>
              </a:rPr>
              <a:t>[username@scc1 ~]$</a:t>
            </a:r>
            <a:r>
              <a:rPr lang="en" sz="1400">
                <a:solidFill>
                  <a:srgbClr val="EFEFEF"/>
                </a:solidFill>
                <a:latin typeface="Consolas"/>
                <a:ea typeface="Consolas"/>
                <a:cs typeface="Consolas"/>
                <a:sym typeface="Consolas"/>
              </a:rPr>
              <a:t> </a:t>
            </a:r>
            <a:r>
              <a:rPr lang="en" sz="1400">
                <a:solidFill>
                  <a:srgbClr val="FFFFFF"/>
                </a:solidFill>
                <a:latin typeface="Consolas"/>
                <a:ea typeface="Consolas"/>
                <a:cs typeface="Consolas"/>
                <a:sym typeface="Consolas"/>
              </a:rPr>
              <a:t>./countdown 100</a:t>
            </a:r>
            <a:endParaRPr sz="1400">
              <a:solidFill>
                <a:srgbClr val="FFFFFF"/>
              </a:solidFill>
              <a:latin typeface="Consolas"/>
              <a:ea typeface="Consolas"/>
              <a:cs typeface="Consolas"/>
              <a:sym typeface="Consolas"/>
            </a:endParaRPr>
          </a:p>
          <a:p>
            <a:pPr marL="0" lvl="0" indent="0" rtl="0">
              <a:lnSpc>
                <a:spcPct val="100000"/>
              </a:lnSpc>
              <a:spcBef>
                <a:spcPts val="0"/>
              </a:spcBef>
              <a:spcAft>
                <a:spcPts val="0"/>
              </a:spcAft>
              <a:buClr>
                <a:schemeClr val="dk1"/>
              </a:buClr>
              <a:buSzPts val="1100"/>
              <a:buFont typeface="Arial"/>
              <a:buNone/>
            </a:pPr>
            <a:r>
              <a:rPr lang="en" sz="1400">
                <a:solidFill>
                  <a:srgbClr val="FFFFFF"/>
                </a:solidFill>
                <a:latin typeface="Consolas"/>
                <a:ea typeface="Consolas"/>
                <a:cs typeface="Consolas"/>
                <a:sym typeface="Consolas"/>
              </a:rPr>
              <a:t>100</a:t>
            </a:r>
            <a:endParaRPr sz="1400">
              <a:solidFill>
                <a:srgbClr val="FFFFFF"/>
              </a:solidFill>
              <a:latin typeface="Consolas"/>
              <a:ea typeface="Consolas"/>
              <a:cs typeface="Consolas"/>
              <a:sym typeface="Consolas"/>
            </a:endParaRPr>
          </a:p>
          <a:p>
            <a:pPr marL="0" lvl="0" indent="0" rtl="0">
              <a:lnSpc>
                <a:spcPct val="100000"/>
              </a:lnSpc>
              <a:spcBef>
                <a:spcPts val="0"/>
              </a:spcBef>
              <a:spcAft>
                <a:spcPts val="0"/>
              </a:spcAft>
              <a:buClr>
                <a:schemeClr val="dk1"/>
              </a:buClr>
              <a:buSzPts val="1100"/>
              <a:buFont typeface="Arial"/>
              <a:buNone/>
            </a:pPr>
            <a:r>
              <a:rPr lang="en" sz="1400">
                <a:solidFill>
                  <a:srgbClr val="FFFFFF"/>
                </a:solidFill>
                <a:latin typeface="Consolas"/>
                <a:ea typeface="Consolas"/>
                <a:cs typeface="Consolas"/>
                <a:sym typeface="Consolas"/>
              </a:rPr>
              <a:t>99</a:t>
            </a:r>
            <a:endParaRPr sz="1400">
              <a:solidFill>
                <a:srgbClr val="FFFFFF"/>
              </a:solidFill>
              <a:latin typeface="Consolas"/>
              <a:ea typeface="Consolas"/>
              <a:cs typeface="Consolas"/>
              <a:sym typeface="Consolas"/>
            </a:endParaRPr>
          </a:p>
          <a:p>
            <a:pPr marL="0" lvl="0" indent="0" rtl="0">
              <a:lnSpc>
                <a:spcPct val="100000"/>
              </a:lnSpc>
              <a:spcBef>
                <a:spcPts val="0"/>
              </a:spcBef>
              <a:spcAft>
                <a:spcPts val="0"/>
              </a:spcAft>
              <a:buClr>
                <a:schemeClr val="dk1"/>
              </a:buClr>
              <a:buSzPts val="1100"/>
              <a:buFont typeface="Arial"/>
              <a:buNone/>
            </a:pPr>
            <a:r>
              <a:rPr lang="en" sz="1400">
                <a:solidFill>
                  <a:srgbClr val="FFFFFF"/>
                </a:solidFill>
                <a:latin typeface="Consolas"/>
                <a:ea typeface="Consolas"/>
                <a:cs typeface="Consolas"/>
                <a:sym typeface="Consolas"/>
              </a:rPr>
              <a:t>98</a:t>
            </a:r>
            <a:endParaRPr sz="1400">
              <a:solidFill>
                <a:srgbClr val="FFFFFF"/>
              </a:solidFill>
              <a:latin typeface="Consolas"/>
              <a:ea typeface="Consolas"/>
              <a:cs typeface="Consolas"/>
              <a:sym typeface="Consolas"/>
            </a:endParaRPr>
          </a:p>
          <a:p>
            <a:pPr marL="0" lvl="0" indent="0" rtl="0">
              <a:lnSpc>
                <a:spcPct val="100000"/>
              </a:lnSpc>
              <a:spcBef>
                <a:spcPts val="0"/>
              </a:spcBef>
              <a:spcAft>
                <a:spcPts val="0"/>
              </a:spcAft>
              <a:buClr>
                <a:schemeClr val="dk1"/>
              </a:buClr>
              <a:buSzPts val="1100"/>
              <a:buFont typeface="Arial"/>
              <a:buNone/>
            </a:pPr>
            <a:r>
              <a:rPr lang="en" sz="1400">
                <a:solidFill>
                  <a:srgbClr val="FFFFFF"/>
                </a:solidFill>
                <a:latin typeface="Consolas"/>
                <a:ea typeface="Consolas"/>
                <a:cs typeface="Consolas"/>
                <a:sym typeface="Consolas"/>
              </a:rPr>
              <a:t>^C</a:t>
            </a:r>
            <a:endParaRPr sz="1400">
              <a:solidFill>
                <a:srgbClr val="FFFFFF"/>
              </a:solidFill>
              <a:latin typeface="Consolas"/>
              <a:ea typeface="Consolas"/>
              <a:cs typeface="Consolas"/>
              <a:sym typeface="Consolas"/>
            </a:endParaRPr>
          </a:p>
        </p:txBody>
      </p:sp>
      <p:sp>
        <p:nvSpPr>
          <p:cNvPr id="678" name="Shape 678"/>
          <p:cNvSpPr txBox="1"/>
          <p:nvPr/>
        </p:nvSpPr>
        <p:spPr>
          <a:xfrm>
            <a:off x="1970775" y="4533925"/>
            <a:ext cx="2736300" cy="476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1600"/>
              </a:spcAft>
              <a:buNone/>
            </a:pPr>
            <a:r>
              <a:rPr lang="en" sz="1800" b="1">
                <a:solidFill>
                  <a:srgbClr val="93C47D"/>
                </a:solidFill>
              </a:rPr>
              <a:t>← Ctrl-C  = (^C)</a:t>
            </a:r>
            <a:endParaRPr b="1">
              <a:solidFill>
                <a:srgbClr val="93C47D"/>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Shape 68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t>Process control</a:t>
            </a:r>
            <a:endParaRPr/>
          </a:p>
          <a:p>
            <a:pPr marL="0" lvl="0" indent="0">
              <a:spcBef>
                <a:spcPts val="0"/>
              </a:spcBef>
              <a:spcAft>
                <a:spcPts val="0"/>
              </a:spcAft>
              <a:buClr>
                <a:schemeClr val="dk1"/>
              </a:buClr>
              <a:buSzPts val="1100"/>
              <a:buFont typeface="Arial"/>
              <a:buNone/>
            </a:pPr>
            <a:endParaRPr/>
          </a:p>
          <a:p>
            <a:pPr marL="0" lvl="0" indent="0">
              <a:spcBef>
                <a:spcPts val="0"/>
              </a:spcBef>
              <a:spcAft>
                <a:spcPts val="0"/>
              </a:spcAft>
              <a:buNone/>
            </a:pPr>
            <a:endParaRPr/>
          </a:p>
        </p:txBody>
      </p:sp>
      <p:sp>
        <p:nvSpPr>
          <p:cNvPr id="684" name="Shape 68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spcBef>
                <a:spcPts val="0"/>
              </a:spcBef>
              <a:spcAft>
                <a:spcPts val="0"/>
              </a:spcAft>
              <a:buSzPts val="1800"/>
              <a:buChar char="●"/>
            </a:pPr>
            <a:r>
              <a:rPr lang="en"/>
              <a:t>Now, let’s try running it in the background with &amp;:</a:t>
            </a:r>
            <a:endParaRPr/>
          </a:p>
          <a:p>
            <a:pPr marL="457200" lvl="0" indent="0">
              <a:spcBef>
                <a:spcPts val="1600"/>
              </a:spcBef>
              <a:spcAft>
                <a:spcPts val="0"/>
              </a:spcAft>
              <a:buNone/>
            </a:pPr>
            <a:br>
              <a:rPr lang="en" b="1">
                <a:latin typeface="Courier New"/>
                <a:ea typeface="Courier New"/>
                <a:cs typeface="Courier New"/>
                <a:sym typeface="Courier New"/>
              </a:rPr>
            </a:br>
            <a:br>
              <a:rPr lang="en" b="1">
                <a:latin typeface="Courier New"/>
                <a:ea typeface="Courier New"/>
                <a:cs typeface="Courier New"/>
                <a:sym typeface="Courier New"/>
              </a:rPr>
            </a:br>
            <a:br>
              <a:rPr lang="en" b="1">
                <a:latin typeface="Courier New"/>
                <a:ea typeface="Courier New"/>
                <a:cs typeface="Courier New"/>
                <a:sym typeface="Courier New"/>
              </a:rPr>
            </a:br>
            <a:endParaRPr b="1">
              <a:latin typeface="Courier New"/>
              <a:ea typeface="Courier New"/>
              <a:cs typeface="Courier New"/>
              <a:sym typeface="Courier New"/>
            </a:endParaRPr>
          </a:p>
          <a:p>
            <a:pPr marL="457200" lvl="0" indent="-342900" rtl="0">
              <a:spcBef>
                <a:spcPts val="1600"/>
              </a:spcBef>
              <a:spcAft>
                <a:spcPts val="0"/>
              </a:spcAft>
              <a:buSzPts val="1800"/>
              <a:buChar char="●"/>
            </a:pPr>
            <a:r>
              <a:rPr lang="en"/>
              <a:t>The program’s output is distracting, so redirect it to a file:</a:t>
            </a:r>
            <a:endParaRPr/>
          </a:p>
        </p:txBody>
      </p:sp>
      <p:sp>
        <p:nvSpPr>
          <p:cNvPr id="685" name="Shape 685"/>
          <p:cNvSpPr txBox="1">
            <a:spLocks noGrp="1"/>
          </p:cNvSpPr>
          <p:nvPr>
            <p:ph type="body" idx="4294967295"/>
          </p:nvPr>
        </p:nvSpPr>
        <p:spPr>
          <a:xfrm>
            <a:off x="880050" y="1568800"/>
            <a:ext cx="7383900" cy="1423800"/>
          </a:xfrm>
          <a:prstGeom prst="rect">
            <a:avLst/>
          </a:prstGeom>
          <a:solidFill>
            <a:schemeClr val="accent2"/>
          </a:solidFill>
          <a:ln w="38100"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rtl="0">
              <a:lnSpc>
                <a:spcPct val="100000"/>
              </a:lnSpc>
              <a:spcBef>
                <a:spcPts val="0"/>
              </a:spcBef>
              <a:spcAft>
                <a:spcPts val="1600"/>
              </a:spcAft>
              <a:buClr>
                <a:schemeClr val="dk1"/>
              </a:buClr>
              <a:buSzPts val="800"/>
              <a:buFont typeface="Arial"/>
              <a:buNone/>
            </a:pPr>
            <a:r>
              <a:rPr lang="en" sz="1600" b="1">
                <a:solidFill>
                  <a:srgbClr val="EFEFEF"/>
                </a:solidFill>
                <a:latin typeface="Consolas"/>
                <a:ea typeface="Consolas"/>
                <a:cs typeface="Consolas"/>
                <a:sym typeface="Consolas"/>
              </a:rPr>
              <a:t>[username@scc1 ~]$</a:t>
            </a:r>
            <a:r>
              <a:rPr lang="en" sz="1600">
                <a:solidFill>
                  <a:srgbClr val="EFEFEF"/>
                </a:solidFill>
                <a:latin typeface="Consolas"/>
                <a:ea typeface="Consolas"/>
                <a:cs typeface="Consolas"/>
                <a:sym typeface="Consolas"/>
              </a:rPr>
              <a:t> </a:t>
            </a:r>
            <a:r>
              <a:rPr lang="en" sz="1600" b="1">
                <a:solidFill>
                  <a:srgbClr val="FFFFFF"/>
                </a:solidFill>
                <a:latin typeface="Consolas"/>
                <a:ea typeface="Consolas"/>
                <a:cs typeface="Consolas"/>
                <a:sym typeface="Consolas"/>
              </a:rPr>
              <a:t>./countdown 60 &amp;</a:t>
            </a:r>
            <a:br>
              <a:rPr lang="en" sz="1600">
                <a:solidFill>
                  <a:srgbClr val="FFFFFF"/>
                </a:solidFill>
                <a:latin typeface="Consolas"/>
                <a:ea typeface="Consolas"/>
                <a:cs typeface="Consolas"/>
                <a:sym typeface="Consolas"/>
              </a:rPr>
            </a:br>
            <a:r>
              <a:rPr lang="en" sz="1600">
                <a:solidFill>
                  <a:srgbClr val="FFFFFF"/>
                </a:solidFill>
                <a:latin typeface="Consolas"/>
                <a:ea typeface="Consolas"/>
                <a:cs typeface="Consolas"/>
                <a:sym typeface="Consolas"/>
              </a:rPr>
              <a:t>[1] 54355</a:t>
            </a:r>
            <a:br>
              <a:rPr lang="en" sz="1600">
                <a:solidFill>
                  <a:srgbClr val="FFFFFF"/>
                </a:solidFill>
                <a:latin typeface="Consolas"/>
                <a:ea typeface="Consolas"/>
                <a:cs typeface="Consolas"/>
                <a:sym typeface="Consolas"/>
              </a:rPr>
            </a:br>
            <a:r>
              <a:rPr lang="en" sz="1600" b="1">
                <a:solidFill>
                  <a:srgbClr val="EFEFEF"/>
                </a:solidFill>
                <a:latin typeface="Consolas"/>
                <a:ea typeface="Consolas"/>
                <a:cs typeface="Consolas"/>
                <a:sym typeface="Consolas"/>
              </a:rPr>
              <a:t>[username@scc1 ~]$</a:t>
            </a:r>
            <a:br>
              <a:rPr lang="en" sz="1600">
                <a:solidFill>
                  <a:srgbClr val="FFFFFF"/>
                </a:solidFill>
                <a:latin typeface="Consolas"/>
                <a:ea typeface="Consolas"/>
                <a:cs typeface="Consolas"/>
                <a:sym typeface="Consolas"/>
              </a:rPr>
            </a:br>
            <a:r>
              <a:rPr lang="en" sz="1600">
                <a:solidFill>
                  <a:srgbClr val="FFFFFF"/>
                </a:solidFill>
                <a:latin typeface="Consolas"/>
                <a:ea typeface="Consolas"/>
                <a:cs typeface="Consolas"/>
                <a:sym typeface="Consolas"/>
              </a:rPr>
              <a:t>60</a:t>
            </a:r>
            <a:br>
              <a:rPr lang="en" sz="1600">
                <a:solidFill>
                  <a:srgbClr val="FFFFFF"/>
                </a:solidFill>
                <a:latin typeface="Consolas"/>
                <a:ea typeface="Consolas"/>
                <a:cs typeface="Consolas"/>
                <a:sym typeface="Consolas"/>
              </a:rPr>
            </a:br>
            <a:r>
              <a:rPr lang="en" sz="1600">
                <a:solidFill>
                  <a:srgbClr val="FFFFFF"/>
                </a:solidFill>
                <a:latin typeface="Consolas"/>
                <a:ea typeface="Consolas"/>
                <a:cs typeface="Consolas"/>
                <a:sym typeface="Consolas"/>
              </a:rPr>
              <a:t>59</a:t>
            </a:r>
            <a:endParaRPr sz="1600">
              <a:solidFill>
                <a:srgbClr val="FFFFFF"/>
              </a:solidFill>
              <a:latin typeface="Consolas"/>
              <a:ea typeface="Consolas"/>
              <a:cs typeface="Consolas"/>
              <a:sym typeface="Consolas"/>
            </a:endParaRPr>
          </a:p>
        </p:txBody>
      </p:sp>
      <p:sp>
        <p:nvSpPr>
          <p:cNvPr id="686" name="Shape 686"/>
          <p:cNvSpPr txBox="1">
            <a:spLocks noGrp="1"/>
          </p:cNvSpPr>
          <p:nvPr>
            <p:ph type="body" idx="4294967295"/>
          </p:nvPr>
        </p:nvSpPr>
        <p:spPr>
          <a:xfrm>
            <a:off x="880050" y="3543675"/>
            <a:ext cx="7383900" cy="912900"/>
          </a:xfrm>
          <a:prstGeom prst="rect">
            <a:avLst/>
          </a:prstGeom>
          <a:solidFill>
            <a:schemeClr val="accent2"/>
          </a:solidFill>
          <a:ln w="38100"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rtl="0">
              <a:lnSpc>
                <a:spcPct val="100000"/>
              </a:lnSpc>
              <a:spcBef>
                <a:spcPts val="0"/>
              </a:spcBef>
              <a:spcAft>
                <a:spcPts val="1600"/>
              </a:spcAft>
              <a:buClr>
                <a:schemeClr val="dk1"/>
              </a:buClr>
              <a:buSzPts val="800"/>
              <a:buFont typeface="Arial"/>
              <a:buNone/>
            </a:pPr>
            <a:r>
              <a:rPr lang="en" sz="1600" b="1">
                <a:solidFill>
                  <a:srgbClr val="EFEFEF"/>
                </a:solidFill>
                <a:latin typeface="Consolas"/>
                <a:ea typeface="Consolas"/>
                <a:cs typeface="Consolas"/>
                <a:sym typeface="Consolas"/>
              </a:rPr>
              <a:t>[username@scc1 ~]$</a:t>
            </a:r>
            <a:r>
              <a:rPr lang="en" sz="1600">
                <a:solidFill>
                  <a:srgbClr val="EFEFEF"/>
                </a:solidFill>
                <a:latin typeface="Consolas"/>
                <a:ea typeface="Consolas"/>
                <a:cs typeface="Consolas"/>
                <a:sym typeface="Consolas"/>
              </a:rPr>
              <a:t> </a:t>
            </a:r>
            <a:r>
              <a:rPr lang="en" sz="1600" b="1">
                <a:solidFill>
                  <a:srgbClr val="EFEFEF"/>
                </a:solidFill>
                <a:latin typeface="Consolas"/>
                <a:ea typeface="Consolas"/>
                <a:cs typeface="Consolas"/>
                <a:sym typeface="Consolas"/>
              </a:rPr>
              <a:t>countdown 60 &gt; c.txt &amp;</a:t>
            </a:r>
            <a:br>
              <a:rPr lang="en" sz="1600" b="1">
                <a:solidFill>
                  <a:srgbClr val="EFEFEF"/>
                </a:solidFill>
                <a:latin typeface="Consolas"/>
                <a:ea typeface="Consolas"/>
                <a:cs typeface="Consolas"/>
                <a:sym typeface="Consolas"/>
              </a:rPr>
            </a:br>
            <a:r>
              <a:rPr lang="en" sz="1600">
                <a:solidFill>
                  <a:srgbClr val="FFFFFF"/>
                </a:solidFill>
                <a:latin typeface="Consolas"/>
                <a:ea typeface="Consolas"/>
                <a:cs typeface="Consolas"/>
                <a:sym typeface="Consolas"/>
              </a:rPr>
              <a:t>[1] 54356</a:t>
            </a:r>
            <a:br>
              <a:rPr lang="en" sz="1600">
                <a:solidFill>
                  <a:srgbClr val="FFFFFF"/>
                </a:solidFill>
                <a:latin typeface="Consolas"/>
                <a:ea typeface="Consolas"/>
                <a:cs typeface="Consolas"/>
                <a:sym typeface="Consolas"/>
              </a:rPr>
            </a:br>
            <a:r>
              <a:rPr lang="en" sz="1600" b="1">
                <a:solidFill>
                  <a:srgbClr val="EFEFEF"/>
                </a:solidFill>
                <a:latin typeface="Consolas"/>
                <a:ea typeface="Consolas"/>
                <a:cs typeface="Consolas"/>
                <a:sym typeface="Consolas"/>
              </a:rPr>
              <a:t>[username@scc1 ~]$</a:t>
            </a:r>
            <a:endParaRPr>
              <a:solidFill>
                <a:srgbClr val="FFFFFF"/>
              </a:solidFill>
              <a:latin typeface="Consolas"/>
              <a:ea typeface="Consolas"/>
              <a:cs typeface="Consolas"/>
              <a:sym typeface="Consola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Shape 69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t>Process control</a:t>
            </a:r>
            <a:endParaRPr/>
          </a:p>
          <a:p>
            <a:pPr marL="0" lvl="0" indent="0">
              <a:spcBef>
                <a:spcPts val="0"/>
              </a:spcBef>
              <a:spcAft>
                <a:spcPts val="0"/>
              </a:spcAft>
              <a:buClr>
                <a:schemeClr val="dk1"/>
              </a:buClr>
              <a:buSzPts val="1100"/>
              <a:buFont typeface="Arial"/>
              <a:buNone/>
            </a:pPr>
            <a:endParaRPr/>
          </a:p>
          <a:p>
            <a:pPr marL="0" lvl="0" indent="0">
              <a:spcBef>
                <a:spcPts val="0"/>
              </a:spcBef>
              <a:spcAft>
                <a:spcPts val="0"/>
              </a:spcAft>
              <a:buNone/>
            </a:pPr>
            <a:endParaRPr/>
          </a:p>
        </p:txBody>
      </p:sp>
      <p:sp>
        <p:nvSpPr>
          <p:cNvPr id="692" name="Shape 69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Type ‘</a:t>
            </a:r>
            <a:r>
              <a:rPr lang="en" b="1">
                <a:latin typeface="Consolas"/>
                <a:ea typeface="Consolas"/>
                <a:cs typeface="Consolas"/>
                <a:sym typeface="Consolas"/>
              </a:rPr>
              <a:t>ps</a:t>
            </a:r>
            <a:r>
              <a:rPr lang="en"/>
              <a:t>’ to see your countdown process.</a:t>
            </a:r>
            <a:br>
              <a:rPr lang="en"/>
            </a:br>
            <a:endParaRPr/>
          </a:p>
          <a:p>
            <a:pPr marL="457200" lvl="0" indent="-342900" rtl="0">
              <a:spcBef>
                <a:spcPts val="0"/>
              </a:spcBef>
              <a:spcAft>
                <a:spcPts val="0"/>
              </a:spcAft>
              <a:buSzPts val="1800"/>
              <a:buChar char="●"/>
            </a:pPr>
            <a:r>
              <a:rPr lang="en"/>
              <a:t>Also, try running ‘jobs’ to see any jobs running in the background from this bash shell.</a:t>
            </a:r>
            <a:br>
              <a:rPr lang="en"/>
            </a:br>
            <a:endParaRPr/>
          </a:p>
          <a:p>
            <a:pPr marL="457200" lvl="0" indent="-342900">
              <a:spcBef>
                <a:spcPts val="0"/>
              </a:spcBef>
              <a:spcAft>
                <a:spcPts val="0"/>
              </a:spcAft>
              <a:buSzPts val="1800"/>
              <a:buChar char="●"/>
            </a:pPr>
            <a:r>
              <a:rPr lang="en"/>
              <a:t>To kill the job, use the ‘kill’ command, either with the five-digit process id:</a:t>
            </a:r>
            <a:endParaRPr/>
          </a:p>
          <a:p>
            <a:pPr marL="914400" lvl="1" indent="-317500">
              <a:spcBef>
                <a:spcPts val="0"/>
              </a:spcBef>
              <a:spcAft>
                <a:spcPts val="0"/>
              </a:spcAft>
              <a:buSzPts val="1400"/>
              <a:buFont typeface="Courier New"/>
              <a:buChar char="○"/>
            </a:pPr>
            <a:r>
              <a:rPr lang="en" sz="1800" b="1">
                <a:latin typeface="Consolas"/>
                <a:ea typeface="Consolas"/>
                <a:cs typeface="Consolas"/>
                <a:sym typeface="Consolas"/>
              </a:rPr>
              <a:t>kill 54356 </a:t>
            </a:r>
            <a:br>
              <a:rPr lang="en" sz="1800" b="1">
                <a:latin typeface="Courier New"/>
                <a:ea typeface="Courier New"/>
                <a:cs typeface="Courier New"/>
                <a:sym typeface="Courier New"/>
              </a:rPr>
            </a:br>
            <a:br>
              <a:rPr lang="en" sz="1800" b="1">
                <a:latin typeface="Courier New"/>
                <a:ea typeface="Courier New"/>
                <a:cs typeface="Courier New"/>
                <a:sym typeface="Courier New"/>
              </a:rPr>
            </a:br>
            <a:endParaRPr b="1">
              <a:latin typeface="Courier New"/>
              <a:ea typeface="Courier New"/>
              <a:cs typeface="Courier New"/>
              <a:sym typeface="Courier New"/>
            </a:endParaRPr>
          </a:p>
          <a:p>
            <a:pPr marL="457200" lvl="0" indent="-342900">
              <a:spcBef>
                <a:spcPts val="0"/>
              </a:spcBef>
              <a:spcAft>
                <a:spcPts val="0"/>
              </a:spcAft>
              <a:buSzPts val="1800"/>
              <a:buChar char="●"/>
            </a:pPr>
            <a:r>
              <a:rPr lang="en"/>
              <a:t>Or, you can use the job number (use ‘jobs’ to see list) with ‘%’:</a:t>
            </a:r>
            <a:endParaRPr/>
          </a:p>
          <a:p>
            <a:pPr marL="914400" lvl="1" indent="-342900">
              <a:spcBef>
                <a:spcPts val="0"/>
              </a:spcBef>
              <a:spcAft>
                <a:spcPts val="0"/>
              </a:spcAft>
              <a:buSzPts val="1800"/>
              <a:buFont typeface="Courier New"/>
              <a:buChar char="○"/>
            </a:pPr>
            <a:r>
              <a:rPr lang="en" sz="1800" b="1">
                <a:latin typeface="Consolas"/>
                <a:ea typeface="Consolas"/>
                <a:cs typeface="Consolas"/>
                <a:sym typeface="Consolas"/>
              </a:rPr>
              <a:t>kill %1 </a:t>
            </a:r>
            <a:r>
              <a:rPr lang="en" sz="1800" b="1">
                <a:latin typeface="Courier New"/>
                <a:ea typeface="Courier New"/>
                <a:cs typeface="Courier New"/>
                <a:sym typeface="Courier New"/>
              </a:rPr>
              <a:t> </a:t>
            </a:r>
            <a:endParaRPr sz="1800" b="1">
              <a:latin typeface="Courier New"/>
              <a:ea typeface="Courier New"/>
              <a:cs typeface="Courier New"/>
              <a:sym typeface="Courier New"/>
            </a:endParaRPr>
          </a:p>
          <a:p>
            <a:pPr marL="0" lvl="0" indent="0">
              <a:spcBef>
                <a:spcPts val="1600"/>
              </a:spcBef>
              <a:spcAft>
                <a:spcPts val="0"/>
              </a:spcAft>
              <a:buClr>
                <a:schemeClr val="dk1"/>
              </a:buClr>
              <a:buSzPts val="1100"/>
              <a:buFont typeface="Arial"/>
              <a:buNone/>
            </a:pPr>
            <a:endParaRPr/>
          </a:p>
          <a:p>
            <a:pPr marL="0" lvl="0" indent="0">
              <a:spcBef>
                <a:spcPts val="1600"/>
              </a:spcBef>
              <a:spcAft>
                <a:spcPts val="1600"/>
              </a:spcAft>
              <a:buNone/>
            </a:pP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Shape 69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t>Backgrounding a running job with C-z and ‘bg’</a:t>
            </a:r>
            <a:endParaRPr/>
          </a:p>
          <a:p>
            <a:pPr marL="0" lvl="0" indent="0">
              <a:spcBef>
                <a:spcPts val="0"/>
              </a:spcBef>
              <a:spcAft>
                <a:spcPts val="0"/>
              </a:spcAft>
              <a:buClr>
                <a:schemeClr val="dk1"/>
              </a:buClr>
              <a:buSzPts val="1100"/>
              <a:buFont typeface="Arial"/>
              <a:buNone/>
            </a:pPr>
            <a:endParaRPr/>
          </a:p>
          <a:p>
            <a:pPr marL="0" lvl="0" indent="0">
              <a:spcBef>
                <a:spcPts val="0"/>
              </a:spcBef>
              <a:spcAft>
                <a:spcPts val="0"/>
              </a:spcAft>
              <a:buNone/>
            </a:pPr>
            <a:endParaRPr/>
          </a:p>
        </p:txBody>
      </p:sp>
      <p:sp>
        <p:nvSpPr>
          <p:cNvPr id="698" name="Shape 69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spcBef>
                <a:spcPts val="0"/>
              </a:spcBef>
              <a:spcAft>
                <a:spcPts val="0"/>
              </a:spcAft>
              <a:buSzPts val="1800"/>
              <a:buChar char="●"/>
            </a:pPr>
            <a:r>
              <a:rPr lang="en"/>
              <a:t>Sometimes you start a program, then decide to run it in the background.</a:t>
            </a:r>
            <a:endParaRPr/>
          </a:p>
          <a:p>
            <a:pPr marL="0" lvl="0" indent="0">
              <a:spcBef>
                <a:spcPts val="1600"/>
              </a:spcBef>
              <a:spcAft>
                <a:spcPts val="0"/>
              </a:spcAft>
              <a:buNone/>
            </a:pPr>
            <a:endParaRPr/>
          </a:p>
          <a:p>
            <a:pPr marL="0" lvl="0" indent="0">
              <a:spcBef>
                <a:spcPts val="1600"/>
              </a:spcBef>
              <a:spcAft>
                <a:spcPts val="0"/>
              </a:spcAft>
              <a:buClr>
                <a:schemeClr val="dk1"/>
              </a:buClr>
              <a:buSzPts val="1100"/>
              <a:buFont typeface="Arial"/>
              <a:buNone/>
            </a:pPr>
            <a:endParaRPr/>
          </a:p>
          <a:p>
            <a:pPr marL="0" lvl="0" indent="0">
              <a:spcBef>
                <a:spcPts val="1600"/>
              </a:spcBef>
              <a:spcAft>
                <a:spcPts val="0"/>
              </a:spcAft>
              <a:buClr>
                <a:schemeClr val="dk1"/>
              </a:buClr>
              <a:buSzPts val="1100"/>
              <a:buFont typeface="Arial"/>
              <a:buNone/>
            </a:pPr>
            <a:endParaRPr/>
          </a:p>
          <a:p>
            <a:pPr marL="0" lvl="0" indent="0">
              <a:spcBef>
                <a:spcPts val="1600"/>
              </a:spcBef>
              <a:spcAft>
                <a:spcPts val="1600"/>
              </a:spcAft>
              <a:buNone/>
            </a:pPr>
            <a:endParaRPr/>
          </a:p>
        </p:txBody>
      </p:sp>
      <p:sp>
        <p:nvSpPr>
          <p:cNvPr id="699" name="Shape 699"/>
          <p:cNvSpPr txBox="1">
            <a:spLocks noGrp="1"/>
          </p:cNvSpPr>
          <p:nvPr>
            <p:ph type="body" idx="4294967295"/>
          </p:nvPr>
        </p:nvSpPr>
        <p:spPr>
          <a:xfrm>
            <a:off x="850800" y="1671125"/>
            <a:ext cx="7442400" cy="2862600"/>
          </a:xfrm>
          <a:prstGeom prst="rect">
            <a:avLst/>
          </a:prstGeom>
          <a:solidFill>
            <a:schemeClr val="accent2"/>
          </a:solidFill>
          <a:ln w="38100"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rtl="0">
              <a:lnSpc>
                <a:spcPct val="100000"/>
              </a:lnSpc>
              <a:spcBef>
                <a:spcPts val="0"/>
              </a:spcBef>
              <a:spcAft>
                <a:spcPts val="0"/>
              </a:spcAft>
              <a:buClr>
                <a:schemeClr val="dk1"/>
              </a:buClr>
              <a:buSzPts val="1100"/>
              <a:buFont typeface="Arial"/>
              <a:buNone/>
            </a:pPr>
            <a:r>
              <a:rPr lang="en" sz="1600" b="1">
                <a:solidFill>
                  <a:srgbClr val="EFEFEF"/>
                </a:solidFill>
                <a:latin typeface="Consolas"/>
                <a:ea typeface="Consolas"/>
                <a:cs typeface="Consolas"/>
                <a:sym typeface="Consolas"/>
              </a:rPr>
              <a:t>[username@scc1 scripts]$</a:t>
            </a:r>
            <a:r>
              <a:rPr lang="en" sz="1600">
                <a:solidFill>
                  <a:srgbClr val="FFFFFF"/>
                </a:solidFill>
                <a:latin typeface="Consolas"/>
                <a:ea typeface="Consolas"/>
                <a:cs typeface="Consolas"/>
                <a:sym typeface="Consolas"/>
              </a:rPr>
              <a:t> ./countdown 200 &gt; c.out</a:t>
            </a:r>
            <a:endParaRPr sz="1600">
              <a:solidFill>
                <a:srgbClr val="FFFFFF"/>
              </a:solidFill>
              <a:latin typeface="Consolas"/>
              <a:ea typeface="Consolas"/>
              <a:cs typeface="Consolas"/>
              <a:sym typeface="Consolas"/>
            </a:endParaRPr>
          </a:p>
          <a:p>
            <a:pPr marL="0" lvl="0" indent="0" rtl="0">
              <a:lnSpc>
                <a:spcPct val="100000"/>
              </a:lnSpc>
              <a:spcBef>
                <a:spcPts val="0"/>
              </a:spcBef>
              <a:spcAft>
                <a:spcPts val="0"/>
              </a:spcAft>
              <a:buClr>
                <a:schemeClr val="dk1"/>
              </a:buClr>
              <a:buSzPts val="1100"/>
              <a:buFont typeface="Arial"/>
              <a:buNone/>
            </a:pPr>
            <a:r>
              <a:rPr lang="en" sz="1600">
                <a:solidFill>
                  <a:srgbClr val="FFFFFF"/>
                </a:solidFill>
                <a:latin typeface="Consolas"/>
                <a:ea typeface="Consolas"/>
                <a:cs typeface="Consolas"/>
                <a:sym typeface="Consolas"/>
              </a:rPr>
              <a:t>^Z</a:t>
            </a:r>
            <a:endParaRPr sz="1600">
              <a:solidFill>
                <a:srgbClr val="FFFFFF"/>
              </a:solidFill>
              <a:latin typeface="Consolas"/>
              <a:ea typeface="Consolas"/>
              <a:cs typeface="Consolas"/>
              <a:sym typeface="Consolas"/>
            </a:endParaRPr>
          </a:p>
          <a:p>
            <a:pPr marL="0" lvl="0" indent="0" rtl="0">
              <a:lnSpc>
                <a:spcPct val="100000"/>
              </a:lnSpc>
              <a:spcBef>
                <a:spcPts val="0"/>
              </a:spcBef>
              <a:spcAft>
                <a:spcPts val="0"/>
              </a:spcAft>
              <a:buClr>
                <a:schemeClr val="dk1"/>
              </a:buClr>
              <a:buSzPts val="1100"/>
              <a:buFont typeface="Arial"/>
              <a:buNone/>
            </a:pPr>
            <a:r>
              <a:rPr lang="en" sz="1600">
                <a:solidFill>
                  <a:srgbClr val="FFFFFF"/>
                </a:solidFill>
                <a:latin typeface="Consolas"/>
                <a:ea typeface="Consolas"/>
                <a:cs typeface="Consolas"/>
                <a:sym typeface="Consolas"/>
              </a:rPr>
              <a:t>[1]+  Stopped            ./countdown 200 &gt; c.out</a:t>
            </a:r>
            <a:br>
              <a:rPr lang="en" sz="1600">
                <a:solidFill>
                  <a:srgbClr val="FFFFFF"/>
                </a:solidFill>
                <a:latin typeface="Consolas"/>
                <a:ea typeface="Consolas"/>
                <a:cs typeface="Consolas"/>
                <a:sym typeface="Consolas"/>
              </a:rPr>
            </a:br>
            <a:endParaRPr sz="1600">
              <a:solidFill>
                <a:srgbClr val="FFFFFF"/>
              </a:solidFill>
              <a:latin typeface="Consolas"/>
              <a:ea typeface="Consolas"/>
              <a:cs typeface="Consolas"/>
              <a:sym typeface="Consolas"/>
            </a:endParaRPr>
          </a:p>
          <a:p>
            <a:pPr marL="0" lvl="0" indent="0" rtl="0">
              <a:lnSpc>
                <a:spcPct val="100000"/>
              </a:lnSpc>
              <a:spcBef>
                <a:spcPts val="0"/>
              </a:spcBef>
              <a:spcAft>
                <a:spcPts val="0"/>
              </a:spcAft>
              <a:buClr>
                <a:schemeClr val="dk1"/>
              </a:buClr>
              <a:buSzPts val="1100"/>
              <a:buFont typeface="Arial"/>
              <a:buNone/>
            </a:pPr>
            <a:r>
              <a:rPr lang="en" sz="1600" b="1">
                <a:solidFill>
                  <a:srgbClr val="EFEFEF"/>
                </a:solidFill>
                <a:latin typeface="Consolas"/>
                <a:ea typeface="Consolas"/>
                <a:cs typeface="Consolas"/>
                <a:sym typeface="Consolas"/>
              </a:rPr>
              <a:t>[username@scc1 scripts]$</a:t>
            </a:r>
            <a:r>
              <a:rPr lang="en" sz="1600">
                <a:solidFill>
                  <a:srgbClr val="FFFFFF"/>
                </a:solidFill>
                <a:latin typeface="Consolas"/>
                <a:ea typeface="Consolas"/>
                <a:cs typeface="Consolas"/>
                <a:sym typeface="Consolas"/>
              </a:rPr>
              <a:t> bg</a:t>
            </a:r>
            <a:endParaRPr sz="1600">
              <a:solidFill>
                <a:srgbClr val="FFFFFF"/>
              </a:solidFill>
              <a:latin typeface="Consolas"/>
              <a:ea typeface="Consolas"/>
              <a:cs typeface="Consolas"/>
              <a:sym typeface="Consolas"/>
            </a:endParaRPr>
          </a:p>
          <a:p>
            <a:pPr marL="0" lvl="0" indent="0" rtl="0">
              <a:lnSpc>
                <a:spcPct val="100000"/>
              </a:lnSpc>
              <a:spcBef>
                <a:spcPts val="0"/>
              </a:spcBef>
              <a:spcAft>
                <a:spcPts val="0"/>
              </a:spcAft>
              <a:buClr>
                <a:schemeClr val="dk1"/>
              </a:buClr>
              <a:buSzPts val="1100"/>
              <a:buFont typeface="Arial"/>
              <a:buNone/>
            </a:pPr>
            <a:r>
              <a:rPr lang="en" sz="1600">
                <a:solidFill>
                  <a:srgbClr val="FFFFFF"/>
                </a:solidFill>
                <a:latin typeface="Consolas"/>
                <a:ea typeface="Consolas"/>
                <a:cs typeface="Consolas"/>
                <a:sym typeface="Consolas"/>
              </a:rPr>
              <a:t>[1]+ ./countdown 200 &gt; c.out &amp;</a:t>
            </a:r>
            <a:br>
              <a:rPr lang="en" sz="1600">
                <a:solidFill>
                  <a:srgbClr val="FFFFFF"/>
                </a:solidFill>
                <a:latin typeface="Consolas"/>
                <a:ea typeface="Consolas"/>
                <a:cs typeface="Consolas"/>
                <a:sym typeface="Consolas"/>
              </a:rPr>
            </a:br>
            <a:endParaRPr sz="1600">
              <a:solidFill>
                <a:srgbClr val="FFFFFF"/>
              </a:solidFill>
              <a:latin typeface="Consolas"/>
              <a:ea typeface="Consolas"/>
              <a:cs typeface="Consolas"/>
              <a:sym typeface="Consolas"/>
            </a:endParaRPr>
          </a:p>
          <a:p>
            <a:pPr marL="0" lvl="0" indent="0" rtl="0">
              <a:lnSpc>
                <a:spcPct val="100000"/>
              </a:lnSpc>
              <a:spcBef>
                <a:spcPts val="0"/>
              </a:spcBef>
              <a:spcAft>
                <a:spcPts val="0"/>
              </a:spcAft>
              <a:buClr>
                <a:schemeClr val="dk1"/>
              </a:buClr>
              <a:buSzPts val="1100"/>
              <a:buFont typeface="Arial"/>
              <a:buNone/>
            </a:pPr>
            <a:r>
              <a:rPr lang="en" sz="1600" b="1">
                <a:solidFill>
                  <a:srgbClr val="EFEFEF"/>
                </a:solidFill>
                <a:latin typeface="Consolas"/>
                <a:ea typeface="Consolas"/>
                <a:cs typeface="Consolas"/>
                <a:sym typeface="Consolas"/>
              </a:rPr>
              <a:t>[username@scc1 scripts]$</a:t>
            </a:r>
            <a:r>
              <a:rPr lang="en" sz="1600">
                <a:solidFill>
                  <a:srgbClr val="FFFFFF"/>
                </a:solidFill>
                <a:latin typeface="Consolas"/>
                <a:ea typeface="Consolas"/>
                <a:cs typeface="Consolas"/>
                <a:sym typeface="Consolas"/>
              </a:rPr>
              <a:t> jobs</a:t>
            </a:r>
            <a:endParaRPr sz="1600">
              <a:solidFill>
                <a:srgbClr val="FFFFFF"/>
              </a:solidFill>
              <a:latin typeface="Consolas"/>
              <a:ea typeface="Consolas"/>
              <a:cs typeface="Consolas"/>
              <a:sym typeface="Consolas"/>
            </a:endParaRPr>
          </a:p>
          <a:p>
            <a:pPr marL="0" lvl="0" indent="0" rtl="0">
              <a:lnSpc>
                <a:spcPct val="100000"/>
              </a:lnSpc>
              <a:spcBef>
                <a:spcPts val="0"/>
              </a:spcBef>
              <a:spcAft>
                <a:spcPts val="0"/>
              </a:spcAft>
              <a:buClr>
                <a:schemeClr val="dk1"/>
              </a:buClr>
              <a:buSzPts val="1100"/>
              <a:buFont typeface="Arial"/>
              <a:buNone/>
            </a:pPr>
            <a:r>
              <a:rPr lang="en" sz="1600">
                <a:solidFill>
                  <a:srgbClr val="FFFFFF"/>
                </a:solidFill>
                <a:latin typeface="Consolas"/>
                <a:ea typeface="Consolas"/>
                <a:cs typeface="Consolas"/>
                <a:sym typeface="Consolas"/>
              </a:rPr>
              <a:t>[1]+  Running            ./countdown 200 &gt; c.out &amp;</a:t>
            </a:r>
            <a:br>
              <a:rPr lang="en" sz="1600">
                <a:solidFill>
                  <a:srgbClr val="FFFFFF"/>
                </a:solidFill>
                <a:latin typeface="Consolas"/>
                <a:ea typeface="Consolas"/>
                <a:cs typeface="Consolas"/>
                <a:sym typeface="Consolas"/>
              </a:rPr>
            </a:br>
            <a:endParaRPr sz="1600">
              <a:solidFill>
                <a:srgbClr val="FFFFFF"/>
              </a:solidFill>
              <a:latin typeface="Consolas"/>
              <a:ea typeface="Consolas"/>
              <a:cs typeface="Consolas"/>
              <a:sym typeface="Consolas"/>
            </a:endParaRPr>
          </a:p>
          <a:p>
            <a:pPr marL="0" lvl="0" indent="0" rtl="0">
              <a:lnSpc>
                <a:spcPct val="100000"/>
              </a:lnSpc>
              <a:spcBef>
                <a:spcPts val="0"/>
              </a:spcBef>
              <a:spcAft>
                <a:spcPts val="0"/>
              </a:spcAft>
              <a:buClr>
                <a:schemeClr val="dk1"/>
              </a:buClr>
              <a:buSzPts val="800"/>
              <a:buFont typeface="Arial"/>
              <a:buNone/>
            </a:pPr>
            <a:r>
              <a:rPr lang="en" sz="1600" b="1">
                <a:solidFill>
                  <a:srgbClr val="EFEFEF"/>
                </a:solidFill>
                <a:latin typeface="Consolas"/>
                <a:ea typeface="Consolas"/>
                <a:cs typeface="Consolas"/>
                <a:sym typeface="Consolas"/>
              </a:rPr>
              <a:t>[username@scc1 scripts]$</a:t>
            </a:r>
            <a:endParaRPr sz="1600">
              <a:solidFill>
                <a:srgbClr val="FFFFFF"/>
              </a:solidFill>
              <a:latin typeface="Consolas"/>
              <a:ea typeface="Consolas"/>
              <a:cs typeface="Consolas"/>
              <a:sym typeface="Consolas"/>
            </a:endParaRPr>
          </a:p>
          <a:p>
            <a:pPr marL="0" lvl="0" indent="0" rtl="0">
              <a:lnSpc>
                <a:spcPct val="100000"/>
              </a:lnSpc>
              <a:spcBef>
                <a:spcPts val="0"/>
              </a:spcBef>
              <a:spcAft>
                <a:spcPts val="0"/>
              </a:spcAft>
              <a:buClr>
                <a:schemeClr val="dk1"/>
              </a:buClr>
              <a:buSzPts val="800"/>
              <a:buFont typeface="Arial"/>
              <a:buNone/>
            </a:pPr>
            <a:endParaRPr sz="1400">
              <a:solidFill>
                <a:srgbClr val="FFFFFF"/>
              </a:solidFill>
              <a:latin typeface="Consolas"/>
              <a:ea typeface="Consolas"/>
              <a:cs typeface="Consolas"/>
              <a:sym typeface="Consolas"/>
            </a:endParaRPr>
          </a:p>
        </p:txBody>
      </p:sp>
      <p:sp>
        <p:nvSpPr>
          <p:cNvPr id="700" name="Shape 700"/>
          <p:cNvSpPr txBox="1"/>
          <p:nvPr/>
        </p:nvSpPr>
        <p:spPr>
          <a:xfrm>
            <a:off x="5556900" y="1881025"/>
            <a:ext cx="2736300" cy="476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 sz="1800" b="1">
                <a:solidFill>
                  <a:srgbClr val="93C47D"/>
                </a:solidFill>
              </a:rPr>
              <a:t>← </a:t>
            </a:r>
            <a:r>
              <a:rPr lang="en" sz="1600" b="1">
                <a:solidFill>
                  <a:srgbClr val="93C47D"/>
                </a:solidFill>
              </a:rPr>
              <a:t>Ctrl-Z  = (^Z)</a:t>
            </a:r>
            <a:endParaRPr sz="1600" b="1">
              <a:solidFill>
                <a:srgbClr val="93C47D"/>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Shape 70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Editors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Me</a:t>
            </a:r>
            <a:endParaRPr/>
          </a:p>
        </p:txBody>
      </p:sp>
      <p:sp>
        <p:nvSpPr>
          <p:cNvPr id="256" name="Shape 2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342900" lvl="0" indent="-292100" rtl="0">
              <a:spcBef>
                <a:spcPts val="0"/>
              </a:spcBef>
              <a:spcAft>
                <a:spcPts val="0"/>
              </a:spcAft>
              <a:buSzPts val="2000"/>
              <a:buChar char="●"/>
            </a:pPr>
            <a:r>
              <a:rPr lang="en" sz="2000"/>
              <a:t>Lead Systems Programmer/Administrator</a:t>
            </a:r>
            <a:endParaRPr sz="2000"/>
          </a:p>
          <a:p>
            <a:pPr marL="342900" lvl="0" indent="-292100" rtl="0">
              <a:spcBef>
                <a:spcPts val="0"/>
              </a:spcBef>
              <a:spcAft>
                <a:spcPts val="0"/>
              </a:spcAft>
              <a:buSzPts val="2000"/>
              <a:buChar char="●"/>
            </a:pPr>
            <a:r>
              <a:rPr lang="en" sz="2000"/>
              <a:t>20+ years of systems administration experience</a:t>
            </a:r>
            <a:endParaRPr sz="2000"/>
          </a:p>
          <a:p>
            <a:pPr marL="342900" marR="0" lvl="0" indent="-292100" algn="l" rtl="0">
              <a:lnSpc>
                <a:spcPct val="115000"/>
              </a:lnSpc>
              <a:spcBef>
                <a:spcPts val="0"/>
              </a:spcBef>
              <a:spcAft>
                <a:spcPts val="0"/>
              </a:spcAft>
              <a:buClr>
                <a:schemeClr val="dk2"/>
              </a:buClr>
              <a:buSzPts val="2000"/>
              <a:buFont typeface="Arial"/>
              <a:buChar char="●"/>
            </a:pPr>
            <a:r>
              <a:rPr lang="en"/>
              <a:t>15+ years at BU, contributed to design and deployment of SCC and 2 predecessor HPC clusters</a:t>
            </a:r>
            <a:endParaRPr/>
          </a:p>
          <a:p>
            <a:pPr marL="342900" lvl="0" indent="-292100" rtl="0">
              <a:spcBef>
                <a:spcPts val="0"/>
              </a:spcBef>
              <a:spcAft>
                <a:spcPts val="0"/>
              </a:spcAft>
              <a:buSzPts val="2000"/>
              <a:buChar char="●"/>
            </a:pPr>
            <a:r>
              <a:rPr lang="en" sz="2000"/>
              <a:t>Contact: </a:t>
            </a:r>
            <a:r>
              <a:rPr lang="en" sz="2000" u="sng">
                <a:solidFill>
                  <a:schemeClr val="accent5"/>
                </a:solidFill>
                <a:hlinkClick r:id="rId3"/>
              </a:rPr>
              <a:t>augustin@bu.edu</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Shape 709"/>
        <p:cNvGrpSpPr/>
        <p:nvPr/>
      </p:nvGrpSpPr>
      <p:grpSpPr>
        <a:xfrm>
          <a:off x="0" y="0"/>
          <a:ext cx="0" cy="0"/>
          <a:chOff x="0" y="0"/>
          <a:chExt cx="0" cy="0"/>
        </a:xfrm>
      </p:grpSpPr>
      <p:sp>
        <p:nvSpPr>
          <p:cNvPr id="710" name="Shape 71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t>Regular expressions</a:t>
            </a:r>
            <a:endParaRPr/>
          </a:p>
          <a:p>
            <a:pPr marL="0" lvl="0" indent="0">
              <a:spcBef>
                <a:spcPts val="0"/>
              </a:spcBef>
              <a:spcAft>
                <a:spcPts val="0"/>
              </a:spcAft>
              <a:buClr>
                <a:schemeClr val="dk1"/>
              </a:buClr>
              <a:buSzPts val="1100"/>
              <a:buFont typeface="Arial"/>
              <a:buNone/>
            </a:pPr>
            <a:endParaRPr/>
          </a:p>
          <a:p>
            <a:pPr marL="0" lvl="0" indent="0">
              <a:spcBef>
                <a:spcPts val="0"/>
              </a:spcBef>
              <a:spcAft>
                <a:spcPts val="0"/>
              </a:spcAft>
              <a:buNone/>
            </a:pPr>
            <a:endParaRPr/>
          </a:p>
        </p:txBody>
      </p:sp>
      <p:sp>
        <p:nvSpPr>
          <p:cNvPr id="711" name="Shape 71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spcBef>
                <a:spcPts val="0"/>
              </a:spcBef>
              <a:spcAft>
                <a:spcPts val="0"/>
              </a:spcAft>
              <a:buSzPts val="1800"/>
              <a:buChar char="●"/>
            </a:pPr>
            <a:r>
              <a:rPr lang="en"/>
              <a:t>Many Linux tools, such as grep and sed, use strings that describe sequences of characters.  These strings are called regular expressions. </a:t>
            </a:r>
            <a:br>
              <a:rPr lang="en"/>
            </a:br>
            <a:r>
              <a:rPr lang="en"/>
              <a:t>Here are some examples:</a:t>
            </a:r>
            <a:br>
              <a:rPr lang="en"/>
            </a:br>
            <a:endParaRPr/>
          </a:p>
          <a:p>
            <a:pPr marL="914400" lvl="1" indent="-317500">
              <a:spcBef>
                <a:spcPts val="0"/>
              </a:spcBef>
              <a:spcAft>
                <a:spcPts val="0"/>
              </a:spcAft>
              <a:buSzPts val="1400"/>
              <a:buChar char="○"/>
            </a:pPr>
            <a:r>
              <a:rPr lang="en"/>
              <a:t>^foo				# line begins with “foo”</a:t>
            </a:r>
            <a:endParaRPr/>
          </a:p>
          <a:p>
            <a:pPr marL="914400" lvl="1" indent="-317500">
              <a:spcBef>
                <a:spcPts val="0"/>
              </a:spcBef>
              <a:spcAft>
                <a:spcPts val="0"/>
              </a:spcAft>
              <a:buSzPts val="1400"/>
              <a:buChar char="○"/>
            </a:pPr>
            <a:r>
              <a:rPr lang="en"/>
              <a:t>bar$				# line ends with “bar”</a:t>
            </a:r>
            <a:endParaRPr/>
          </a:p>
          <a:p>
            <a:pPr marL="914400" lvl="1" indent="-317500">
              <a:spcBef>
                <a:spcPts val="0"/>
              </a:spcBef>
              <a:spcAft>
                <a:spcPts val="0"/>
              </a:spcAft>
              <a:buSzPts val="1400"/>
              <a:buChar char="○"/>
            </a:pPr>
            <a:r>
              <a:rPr lang="en"/>
              <a:t>[0-9]\{3\}			# 3-digit number </a:t>
            </a:r>
            <a:endParaRPr/>
          </a:p>
          <a:p>
            <a:pPr marL="914400" lvl="1" indent="-317500" rtl="0">
              <a:spcBef>
                <a:spcPts val="0"/>
              </a:spcBef>
              <a:spcAft>
                <a:spcPts val="0"/>
              </a:spcAft>
              <a:buSzPts val="1400"/>
              <a:buChar char="○"/>
            </a:pPr>
            <a:r>
              <a:rPr lang="en"/>
              <a:t>.*a.*e.*i.*o.*u.*		# words with vowels in order*</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Shape 7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t>File Editors</a:t>
            </a:r>
            <a:endParaRPr/>
          </a:p>
          <a:p>
            <a:pPr marL="0" lvl="0" indent="0">
              <a:spcBef>
                <a:spcPts val="0"/>
              </a:spcBef>
              <a:spcAft>
                <a:spcPts val="0"/>
              </a:spcAft>
              <a:buClr>
                <a:schemeClr val="dk1"/>
              </a:buClr>
              <a:buSzPts val="1100"/>
              <a:buFont typeface="Arial"/>
              <a:buNone/>
            </a:pPr>
            <a:endParaRPr/>
          </a:p>
          <a:p>
            <a:pPr marL="0" lvl="0" indent="0">
              <a:spcBef>
                <a:spcPts val="0"/>
              </a:spcBef>
              <a:spcAft>
                <a:spcPts val="0"/>
              </a:spcAft>
              <a:buNone/>
            </a:pPr>
            <a:endParaRPr/>
          </a:p>
        </p:txBody>
      </p:sp>
      <p:sp>
        <p:nvSpPr>
          <p:cNvPr id="717" name="Shape 7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gedit</a:t>
            </a:r>
            <a:endParaRPr/>
          </a:p>
          <a:p>
            <a:pPr marL="914400" lvl="1" indent="-317500" rtl="0">
              <a:spcBef>
                <a:spcPts val="0"/>
              </a:spcBef>
              <a:spcAft>
                <a:spcPts val="0"/>
              </a:spcAft>
              <a:buSzPts val="1400"/>
              <a:buChar char="○"/>
            </a:pPr>
            <a:r>
              <a:rPr lang="en"/>
              <a:t>Notepad-like editor with some programming features (e.g., syntax highlighting).  Requires X-Windows.</a:t>
            </a:r>
            <a:endParaRPr/>
          </a:p>
          <a:p>
            <a:pPr marL="457200" lvl="0" indent="-342900" rtl="0">
              <a:spcBef>
                <a:spcPts val="0"/>
              </a:spcBef>
              <a:spcAft>
                <a:spcPts val="0"/>
              </a:spcAft>
              <a:buSzPts val="1800"/>
              <a:buChar char="●"/>
            </a:pPr>
            <a:r>
              <a:rPr lang="en"/>
              <a:t>nano</a:t>
            </a:r>
            <a:endParaRPr/>
          </a:p>
          <a:p>
            <a:pPr marL="914400" lvl="1" indent="-317500" rtl="0">
              <a:spcBef>
                <a:spcPts val="0"/>
              </a:spcBef>
              <a:spcAft>
                <a:spcPts val="0"/>
              </a:spcAft>
              <a:buSzPts val="1400"/>
              <a:buChar char="○"/>
            </a:pPr>
            <a:r>
              <a:rPr lang="en"/>
              <a:t>Lightweight editor.  Non-Xwindows.</a:t>
            </a:r>
            <a:endParaRPr/>
          </a:p>
          <a:p>
            <a:pPr marL="457200" lvl="0" indent="-342900">
              <a:spcBef>
                <a:spcPts val="0"/>
              </a:spcBef>
              <a:spcAft>
                <a:spcPts val="0"/>
              </a:spcAft>
              <a:buSzPts val="1800"/>
              <a:buChar char="●"/>
            </a:pPr>
            <a:r>
              <a:rPr lang="en"/>
              <a:t>emacs</a:t>
            </a:r>
            <a:endParaRPr/>
          </a:p>
          <a:p>
            <a:pPr marL="914400" lvl="1" indent="-317500">
              <a:spcBef>
                <a:spcPts val="0"/>
              </a:spcBef>
              <a:spcAft>
                <a:spcPts val="0"/>
              </a:spcAft>
              <a:buSzPts val="1400"/>
              <a:buChar char="○"/>
            </a:pPr>
            <a:r>
              <a:rPr lang="en"/>
              <a:t>Swiss-army knife, has modes for all major languages, and can be customized. Formerly steep learning curve has been reduced with introduction of menu and tool bars. Can be used under Xwindows or not.</a:t>
            </a:r>
            <a:endParaRPr/>
          </a:p>
          <a:p>
            <a:pPr marL="457200" lvl="0" indent="-342900">
              <a:spcBef>
                <a:spcPts val="0"/>
              </a:spcBef>
              <a:spcAft>
                <a:spcPts val="0"/>
              </a:spcAft>
              <a:buSzPts val="1800"/>
              <a:buChar char="●"/>
            </a:pPr>
            <a:r>
              <a:rPr lang="en"/>
              <a:t>vim</a:t>
            </a:r>
            <a:endParaRPr/>
          </a:p>
          <a:p>
            <a:pPr marL="914400" lvl="1" indent="-317500" rtl="0">
              <a:spcBef>
                <a:spcPts val="0"/>
              </a:spcBef>
              <a:spcAft>
                <a:spcPts val="0"/>
              </a:spcAft>
              <a:buSzPts val="1400"/>
              <a:buChar char="○"/>
            </a:pPr>
            <a:r>
              <a:rPr lang="en"/>
              <a:t>A better version of ‘vi’ (an early full-screen editor). Very fast, efficient. Steep learning curve. Popular among systems programmers. Terminal or X-Windows.</a:t>
            </a:r>
            <a:endParaRPr/>
          </a:p>
          <a:p>
            <a:pPr marL="0" marR="0" lvl="0" indent="0" algn="l" rtl="0">
              <a:lnSpc>
                <a:spcPct val="115000"/>
              </a:lnSpc>
              <a:spcBef>
                <a:spcPts val="1600"/>
              </a:spcBef>
              <a:spcAft>
                <a:spcPts val="1600"/>
              </a:spcAft>
              <a:buNone/>
            </a:pP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Shape 72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Creating and Running Code</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Shape 7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t>“Hello, world” in C</a:t>
            </a:r>
            <a:endParaRPr/>
          </a:p>
          <a:p>
            <a:pPr marL="0" lvl="0" indent="0">
              <a:spcBef>
                <a:spcPts val="0"/>
              </a:spcBef>
              <a:spcAft>
                <a:spcPts val="0"/>
              </a:spcAft>
              <a:buClr>
                <a:schemeClr val="dk1"/>
              </a:buClr>
              <a:buSzPts val="1100"/>
              <a:buFont typeface="Arial"/>
              <a:buNone/>
            </a:pPr>
            <a:endParaRPr/>
          </a:p>
          <a:p>
            <a:pPr marL="0" lvl="0" indent="0">
              <a:spcBef>
                <a:spcPts val="0"/>
              </a:spcBef>
              <a:spcAft>
                <a:spcPts val="0"/>
              </a:spcAft>
              <a:buNone/>
            </a:pPr>
            <a:endParaRPr/>
          </a:p>
        </p:txBody>
      </p:sp>
      <p:sp>
        <p:nvSpPr>
          <p:cNvPr id="728" name="Shape 7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spcBef>
                <a:spcPts val="0"/>
              </a:spcBef>
              <a:spcAft>
                <a:spcPts val="0"/>
              </a:spcAft>
              <a:buSzPts val="1800"/>
              <a:buChar char="●"/>
            </a:pPr>
            <a:r>
              <a:rPr lang="en" b="1">
                <a:latin typeface="Consolas"/>
                <a:ea typeface="Consolas"/>
                <a:cs typeface="Consolas"/>
                <a:sym typeface="Consolas"/>
              </a:rPr>
              <a:t>cd</a:t>
            </a:r>
            <a:r>
              <a:rPr lang="en"/>
              <a:t> to “</a:t>
            </a:r>
            <a:r>
              <a:rPr lang="en" b="1">
                <a:latin typeface="Consolas"/>
                <a:ea typeface="Consolas"/>
                <a:cs typeface="Consolas"/>
                <a:sym typeface="Consolas"/>
              </a:rPr>
              <a:t>~/c</a:t>
            </a:r>
            <a:r>
              <a:rPr lang="en"/>
              <a:t>”, and read hello.c into your editor of choice.</a:t>
            </a:r>
            <a:endParaRPr/>
          </a:p>
          <a:p>
            <a:pPr marL="457200" lvl="0" indent="-342900">
              <a:spcBef>
                <a:spcPts val="0"/>
              </a:spcBef>
              <a:spcAft>
                <a:spcPts val="0"/>
              </a:spcAft>
              <a:buSzPts val="1800"/>
              <a:buChar char="●"/>
            </a:pPr>
            <a:r>
              <a:rPr lang="en"/>
              <a:t>Modify the text on the printf line between “</a:t>
            </a:r>
            <a:r>
              <a:rPr lang="en" b="1">
                <a:latin typeface="Consolas"/>
                <a:ea typeface="Consolas"/>
                <a:cs typeface="Consolas"/>
                <a:sym typeface="Consolas"/>
              </a:rPr>
              <a:t>[</a:t>
            </a:r>
            <a:r>
              <a:rPr lang="en"/>
              <a:t>“ and “</a:t>
            </a:r>
            <a:r>
              <a:rPr lang="en" b="1">
                <a:latin typeface="Consolas"/>
                <a:ea typeface="Consolas"/>
                <a:cs typeface="Consolas"/>
                <a:sym typeface="Consolas"/>
              </a:rPr>
              <a:t>]</a:t>
            </a:r>
            <a:r>
              <a:rPr lang="en"/>
              <a:t>” and save the file.</a:t>
            </a:r>
            <a:endParaRPr/>
          </a:p>
          <a:p>
            <a:pPr marL="457200" lvl="0" indent="-342900">
              <a:spcBef>
                <a:spcPts val="0"/>
              </a:spcBef>
              <a:spcAft>
                <a:spcPts val="0"/>
              </a:spcAft>
              <a:buSzPts val="1800"/>
              <a:buChar char="●"/>
            </a:pPr>
            <a:r>
              <a:rPr lang="en"/>
              <a:t>Produce an executable file called “hello” by compiling the program with gcc:</a:t>
            </a:r>
            <a:endParaRPr/>
          </a:p>
          <a:p>
            <a:pPr marL="457200" lvl="0" indent="0">
              <a:spcBef>
                <a:spcPts val="1600"/>
              </a:spcBef>
              <a:spcAft>
                <a:spcPts val="0"/>
              </a:spcAft>
              <a:buNone/>
            </a:pPr>
            <a:endParaRPr/>
          </a:p>
          <a:p>
            <a:pPr marL="457200" lvl="0" indent="-342900" rtl="0">
              <a:spcBef>
                <a:spcPts val="1600"/>
              </a:spcBef>
              <a:spcAft>
                <a:spcPts val="0"/>
              </a:spcAft>
              <a:buSzPts val="1800"/>
              <a:buChar char="●"/>
            </a:pPr>
            <a:r>
              <a:rPr lang="en"/>
              <a:t>Run the program at the command line:</a:t>
            </a:r>
            <a:br>
              <a:rPr lang="en"/>
            </a:br>
            <a:br>
              <a:rPr lang="en"/>
            </a:br>
            <a:endParaRPr/>
          </a:p>
          <a:p>
            <a:pPr marL="457200" lvl="0" indent="-342900">
              <a:spcBef>
                <a:spcPts val="0"/>
              </a:spcBef>
              <a:spcAft>
                <a:spcPts val="0"/>
              </a:spcAft>
              <a:buSzPts val="1800"/>
              <a:buChar char="●"/>
            </a:pPr>
            <a:r>
              <a:rPr lang="en"/>
              <a:t>Optional: modify countdown script to run hello program</a:t>
            </a:r>
            <a:endParaRPr/>
          </a:p>
          <a:p>
            <a:pPr marL="0" lvl="0" indent="0">
              <a:spcBef>
                <a:spcPts val="1600"/>
              </a:spcBef>
              <a:spcAft>
                <a:spcPts val="0"/>
              </a:spcAft>
              <a:buClr>
                <a:schemeClr val="dk1"/>
              </a:buClr>
              <a:buSzPts val="1100"/>
              <a:buFont typeface="Arial"/>
              <a:buNone/>
            </a:pPr>
            <a:endParaRPr/>
          </a:p>
          <a:p>
            <a:pPr marL="0" lvl="0" indent="0">
              <a:spcBef>
                <a:spcPts val="1600"/>
              </a:spcBef>
              <a:spcAft>
                <a:spcPts val="1600"/>
              </a:spcAft>
              <a:buNone/>
            </a:pPr>
            <a:endParaRPr/>
          </a:p>
        </p:txBody>
      </p:sp>
      <p:sp>
        <p:nvSpPr>
          <p:cNvPr id="729" name="Shape 729"/>
          <p:cNvSpPr txBox="1">
            <a:spLocks noGrp="1"/>
          </p:cNvSpPr>
          <p:nvPr>
            <p:ph type="body" idx="4294967295"/>
          </p:nvPr>
        </p:nvSpPr>
        <p:spPr>
          <a:xfrm>
            <a:off x="880050" y="3255500"/>
            <a:ext cx="7383900" cy="463500"/>
          </a:xfrm>
          <a:prstGeom prst="rect">
            <a:avLst/>
          </a:prstGeom>
          <a:solidFill>
            <a:schemeClr val="accent2"/>
          </a:solidFill>
          <a:ln w="3810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rtl="0">
              <a:lnSpc>
                <a:spcPct val="100000"/>
              </a:lnSpc>
              <a:spcBef>
                <a:spcPts val="0"/>
              </a:spcBef>
              <a:spcAft>
                <a:spcPts val="0"/>
              </a:spcAft>
              <a:buClr>
                <a:schemeClr val="dk1"/>
              </a:buClr>
              <a:buSzPts val="800"/>
              <a:buFont typeface="Arial"/>
              <a:buNone/>
            </a:pPr>
            <a:r>
              <a:rPr lang="en" sz="1600" b="1">
                <a:solidFill>
                  <a:srgbClr val="EFEFEF"/>
                </a:solidFill>
                <a:latin typeface="Consolas"/>
                <a:ea typeface="Consolas"/>
                <a:cs typeface="Consolas"/>
                <a:sym typeface="Consolas"/>
              </a:rPr>
              <a:t>[username@scc1 ~]$</a:t>
            </a:r>
            <a:r>
              <a:rPr lang="en" sz="1600">
                <a:solidFill>
                  <a:srgbClr val="EFEFEF"/>
                </a:solidFill>
                <a:latin typeface="Consolas"/>
                <a:ea typeface="Consolas"/>
                <a:cs typeface="Consolas"/>
                <a:sym typeface="Consolas"/>
              </a:rPr>
              <a:t> </a:t>
            </a:r>
            <a:r>
              <a:rPr lang="en" sz="1600">
                <a:solidFill>
                  <a:srgbClr val="FFFFFF"/>
                </a:solidFill>
                <a:latin typeface="Consolas"/>
                <a:ea typeface="Consolas"/>
                <a:cs typeface="Consolas"/>
                <a:sym typeface="Consolas"/>
              </a:rPr>
              <a:t>./hello</a:t>
            </a:r>
            <a:endParaRPr sz="1600">
              <a:solidFill>
                <a:srgbClr val="FFFFFF"/>
              </a:solidFill>
              <a:latin typeface="Consolas"/>
              <a:ea typeface="Consolas"/>
              <a:cs typeface="Consolas"/>
              <a:sym typeface="Consolas"/>
            </a:endParaRPr>
          </a:p>
        </p:txBody>
      </p:sp>
      <p:sp>
        <p:nvSpPr>
          <p:cNvPr id="730" name="Shape 730"/>
          <p:cNvSpPr txBox="1">
            <a:spLocks noGrp="1"/>
          </p:cNvSpPr>
          <p:nvPr>
            <p:ph type="body" idx="4294967295"/>
          </p:nvPr>
        </p:nvSpPr>
        <p:spPr>
          <a:xfrm>
            <a:off x="880050" y="2244125"/>
            <a:ext cx="7383900" cy="504000"/>
          </a:xfrm>
          <a:prstGeom prst="rect">
            <a:avLst/>
          </a:prstGeom>
          <a:solidFill>
            <a:schemeClr val="accent2"/>
          </a:solidFill>
          <a:ln w="3810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rtl="0">
              <a:lnSpc>
                <a:spcPct val="100000"/>
              </a:lnSpc>
              <a:spcBef>
                <a:spcPts val="0"/>
              </a:spcBef>
              <a:spcAft>
                <a:spcPts val="0"/>
              </a:spcAft>
              <a:buClr>
                <a:schemeClr val="dk1"/>
              </a:buClr>
              <a:buSzPts val="800"/>
              <a:buFont typeface="Arial"/>
              <a:buNone/>
            </a:pPr>
            <a:r>
              <a:rPr lang="en" sz="1600" b="1">
                <a:solidFill>
                  <a:srgbClr val="EFEFEF"/>
                </a:solidFill>
                <a:latin typeface="Consolas"/>
                <a:ea typeface="Consolas"/>
                <a:cs typeface="Consolas"/>
                <a:sym typeface="Consolas"/>
              </a:rPr>
              <a:t>[username@scc1 ~]$</a:t>
            </a:r>
            <a:r>
              <a:rPr lang="en" sz="1600">
                <a:solidFill>
                  <a:srgbClr val="EFEFEF"/>
                </a:solidFill>
                <a:latin typeface="Consolas"/>
                <a:ea typeface="Consolas"/>
                <a:cs typeface="Consolas"/>
                <a:sym typeface="Consolas"/>
              </a:rPr>
              <a:t> gcc –o hello hello.c</a:t>
            </a:r>
            <a:endParaRPr sz="1600">
              <a:solidFill>
                <a:srgbClr val="FFFFFF"/>
              </a:solidFill>
              <a:latin typeface="Consolas"/>
              <a:ea typeface="Consolas"/>
              <a:cs typeface="Consolas"/>
              <a:sym typeface="Consolas"/>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Shape 7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t>Obtaining the Supplementary Course Material</a:t>
            </a:r>
            <a:endParaRPr/>
          </a:p>
          <a:p>
            <a:pPr marL="0" lvl="0" indent="0">
              <a:spcBef>
                <a:spcPts val="0"/>
              </a:spcBef>
              <a:spcAft>
                <a:spcPts val="0"/>
              </a:spcAft>
              <a:buClr>
                <a:schemeClr val="dk1"/>
              </a:buClr>
              <a:buSzPts val="1100"/>
              <a:buFont typeface="Arial"/>
              <a:buNone/>
            </a:pPr>
            <a:endParaRPr/>
          </a:p>
          <a:p>
            <a:pPr marL="0" lvl="0" indent="0">
              <a:spcBef>
                <a:spcPts val="0"/>
              </a:spcBef>
              <a:spcAft>
                <a:spcPts val="0"/>
              </a:spcAft>
              <a:buNone/>
            </a:pPr>
            <a:endParaRPr/>
          </a:p>
        </p:txBody>
      </p:sp>
      <p:sp>
        <p:nvSpPr>
          <p:cNvPr id="736" name="Shape 7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457200" lvl="0" indent="-342900" rtl="0">
              <a:spcBef>
                <a:spcPts val="0"/>
              </a:spcBef>
              <a:spcAft>
                <a:spcPts val="0"/>
              </a:spcAft>
              <a:buSzPts val="1800"/>
              <a:buChar char="●"/>
            </a:pPr>
            <a:r>
              <a:rPr lang="en"/>
              <a:t>In browser, navigate to </a:t>
            </a:r>
            <a:r>
              <a:rPr lang="en" u="sng">
                <a:solidFill>
                  <a:schemeClr val="hlink"/>
                </a:solidFill>
                <a:hlinkClick r:id="rId3"/>
              </a:rPr>
              <a:t>http://rcs.bu.edu/tutorials</a:t>
            </a:r>
            <a:r>
              <a:rPr lang="en"/>
              <a:t> </a:t>
            </a:r>
            <a:endParaRPr/>
          </a:p>
          <a:p>
            <a:pPr marL="914400" lvl="1" indent="-317500">
              <a:spcBef>
                <a:spcPts val="0"/>
              </a:spcBef>
              <a:spcAft>
                <a:spcPts val="0"/>
              </a:spcAft>
              <a:buSzPts val="1400"/>
              <a:buChar char="○"/>
            </a:pPr>
            <a:r>
              <a:rPr lang="en"/>
              <a:t>Scroll to Introduction to Linux and select “Cheat Sheets”. </a:t>
            </a:r>
            <a:br>
              <a:rPr lang="en"/>
            </a:br>
            <a:endParaRPr/>
          </a:p>
          <a:p>
            <a:pPr marL="457200" lvl="0" indent="-342900">
              <a:spcBef>
                <a:spcPts val="0"/>
              </a:spcBef>
              <a:spcAft>
                <a:spcPts val="0"/>
              </a:spcAft>
              <a:buSzPts val="1800"/>
              <a:buChar char="●"/>
            </a:pPr>
            <a:r>
              <a:rPr lang="en"/>
              <a:t>See also other Linux tutorials:</a:t>
            </a:r>
            <a:endParaRPr/>
          </a:p>
          <a:p>
            <a:pPr marL="914400" lvl="1" indent="-317500" rtl="0">
              <a:spcBef>
                <a:spcPts val="0"/>
              </a:spcBef>
              <a:spcAft>
                <a:spcPts val="0"/>
              </a:spcAft>
              <a:buSzPts val="1400"/>
              <a:buChar char="○"/>
            </a:pPr>
            <a:r>
              <a:rPr lang="en" u="sng">
                <a:solidFill>
                  <a:schemeClr val="hlink"/>
                </a:solidFill>
                <a:hlinkClick r:id="rId4"/>
              </a:rPr>
              <a:t>http://www.tutorialspoint.com/unix/</a:t>
            </a:r>
            <a:endParaRPr/>
          </a:p>
          <a:p>
            <a:pPr marL="914400" lvl="1" indent="-317500">
              <a:spcBef>
                <a:spcPts val="0"/>
              </a:spcBef>
              <a:spcAft>
                <a:spcPts val="0"/>
              </a:spcAft>
              <a:buSzPts val="1400"/>
              <a:buChar char="○"/>
            </a:pPr>
            <a:r>
              <a:rPr lang="en"/>
              <a:t>Edx Linux intro [Google “edx linux”]</a:t>
            </a:r>
            <a:endParaRPr/>
          </a:p>
          <a:p>
            <a:pPr marL="914400" lvl="1" indent="-317500" rtl="0">
              <a:spcBef>
                <a:spcPts val="0"/>
              </a:spcBef>
              <a:spcAft>
                <a:spcPts val="0"/>
              </a:spcAft>
              <a:buSzPts val="1400"/>
              <a:buChar char="○"/>
            </a:pPr>
            <a:r>
              <a:rPr lang="en" u="sng">
                <a:solidFill>
                  <a:schemeClr val="hlink"/>
                </a:solidFill>
                <a:hlinkClick r:id="rId5"/>
              </a:rPr>
              <a:t>http://www.cse.sc.edu/~okeefe/tutorials/unixtut/</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Shape 74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Getting Help</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Shape 7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How to Get Help</a:t>
            </a:r>
            <a:endParaRPr/>
          </a:p>
        </p:txBody>
      </p:sp>
      <p:sp>
        <p:nvSpPr>
          <p:cNvPr id="749" name="Shape 74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a:t>Support Website</a:t>
            </a:r>
            <a:endParaRPr/>
          </a:p>
          <a:p>
            <a:pPr marL="342900" lvl="0" indent="-279400" rtl="0">
              <a:lnSpc>
                <a:spcPct val="100000"/>
              </a:lnSpc>
              <a:spcBef>
                <a:spcPts val="0"/>
              </a:spcBef>
              <a:spcAft>
                <a:spcPts val="0"/>
              </a:spcAft>
              <a:buSzPts val="1800"/>
              <a:buChar char="●"/>
            </a:pPr>
            <a:r>
              <a:rPr lang="en" u="sng">
                <a:solidFill>
                  <a:schemeClr val="hlink"/>
                </a:solidFill>
                <a:hlinkClick r:id="rId3"/>
              </a:rPr>
              <a:t>http://rcs.bu.edu</a:t>
            </a:r>
            <a:r>
              <a:rPr lang="en"/>
              <a:t>			(</a:t>
            </a:r>
            <a:r>
              <a:rPr lang="en" u="sng">
                <a:solidFill>
                  <a:schemeClr val="accent5"/>
                </a:solidFill>
                <a:hlinkClick r:id="rId4"/>
              </a:rPr>
              <a:t>http://www.bu.edu/tech/support/research/</a:t>
            </a:r>
            <a:r>
              <a:rPr lang="en"/>
              <a:t>)</a:t>
            </a:r>
            <a:endParaRPr/>
          </a:p>
          <a:p>
            <a:pPr marL="0" lvl="0" indent="0" rtl="0">
              <a:lnSpc>
                <a:spcPct val="100000"/>
              </a:lnSpc>
              <a:spcBef>
                <a:spcPts val="0"/>
              </a:spcBef>
              <a:spcAft>
                <a:spcPts val="0"/>
              </a:spcAft>
              <a:buNone/>
            </a:pPr>
            <a:endParaRPr/>
          </a:p>
          <a:p>
            <a:pPr marL="0" lvl="0" indent="0" rtl="0">
              <a:lnSpc>
                <a:spcPct val="100000"/>
              </a:lnSpc>
              <a:spcBef>
                <a:spcPts val="0"/>
              </a:spcBef>
              <a:spcAft>
                <a:spcPts val="0"/>
              </a:spcAft>
              <a:buNone/>
            </a:pPr>
            <a:r>
              <a:rPr lang="en"/>
              <a:t>Upcoming Tutorials:</a:t>
            </a:r>
            <a:endParaRPr/>
          </a:p>
          <a:p>
            <a:pPr marL="342900" lvl="0" indent="-279400" rtl="0">
              <a:lnSpc>
                <a:spcPct val="100000"/>
              </a:lnSpc>
              <a:spcBef>
                <a:spcPts val="0"/>
              </a:spcBef>
              <a:spcAft>
                <a:spcPts val="0"/>
              </a:spcAft>
              <a:buSzPts val="1800"/>
              <a:buChar char="●"/>
            </a:pPr>
            <a:r>
              <a:rPr lang="en" u="sng">
                <a:solidFill>
                  <a:schemeClr val="hlink"/>
                </a:solidFill>
                <a:hlinkClick r:id="rId5"/>
              </a:rPr>
              <a:t>http://rcs.bu.edu/tutorials</a:t>
            </a:r>
            <a:endParaRPr/>
          </a:p>
          <a:p>
            <a:pPr marL="0" lvl="0" indent="0" rtl="0">
              <a:lnSpc>
                <a:spcPct val="100000"/>
              </a:lnSpc>
              <a:spcBef>
                <a:spcPts val="800"/>
              </a:spcBef>
              <a:spcAft>
                <a:spcPts val="0"/>
              </a:spcAft>
              <a:buNone/>
            </a:pPr>
            <a:br>
              <a:rPr lang="en"/>
            </a:br>
            <a:r>
              <a:rPr lang="en"/>
              <a:t>Email (Submit a Ticket):</a:t>
            </a:r>
            <a:endParaRPr/>
          </a:p>
          <a:p>
            <a:pPr marL="342900" lvl="0" indent="-279400" rtl="0">
              <a:lnSpc>
                <a:spcPct val="100000"/>
              </a:lnSpc>
              <a:spcBef>
                <a:spcPts val="0"/>
              </a:spcBef>
              <a:spcAft>
                <a:spcPts val="0"/>
              </a:spcAft>
              <a:buSzPts val="1800"/>
              <a:buChar char="●"/>
            </a:pPr>
            <a:r>
              <a:rPr lang="en" u="sng">
                <a:solidFill>
                  <a:schemeClr val="hlink"/>
                </a:solidFill>
                <a:hlinkClick r:id="rId6"/>
              </a:rPr>
              <a:t>help@scc.bu.edu</a:t>
            </a:r>
            <a:endParaRPr/>
          </a:p>
          <a:p>
            <a:pPr marL="0" lvl="0" indent="0" rtl="0">
              <a:lnSpc>
                <a:spcPct val="100000"/>
              </a:lnSpc>
              <a:spcBef>
                <a:spcPts val="0"/>
              </a:spcBef>
              <a:spcAft>
                <a:spcPts val="0"/>
              </a:spcAft>
              <a:buNone/>
            </a:pPr>
            <a:br>
              <a:rPr lang="en"/>
            </a:br>
            <a:r>
              <a:rPr lang="en"/>
              <a:t>Email Direct:</a:t>
            </a:r>
            <a:endParaRPr/>
          </a:p>
          <a:p>
            <a:pPr marL="342900" lvl="0" indent="-279400" rtl="0">
              <a:lnSpc>
                <a:spcPct val="100000"/>
              </a:lnSpc>
              <a:spcBef>
                <a:spcPts val="0"/>
              </a:spcBef>
              <a:spcAft>
                <a:spcPts val="0"/>
              </a:spcAft>
              <a:buClr>
                <a:schemeClr val="accent5"/>
              </a:buClr>
              <a:buSzPts val="1800"/>
              <a:buChar char="●"/>
            </a:pPr>
            <a:r>
              <a:rPr lang="en" u="sng">
                <a:solidFill>
                  <a:schemeClr val="accent5"/>
                </a:solidFill>
              </a:rPr>
              <a:t>augustin</a:t>
            </a:r>
            <a:r>
              <a:rPr lang="en" u="sng">
                <a:solidFill>
                  <a:schemeClr val="accent5"/>
                </a:solidFill>
                <a:hlinkClick r:id="rId7"/>
              </a:rPr>
              <a:t>@bu.edu</a:t>
            </a:r>
            <a:endParaRPr u="sng">
              <a:solidFill>
                <a:schemeClr val="accent5"/>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Shape 754"/>
          <p:cNvSpPr txBox="1">
            <a:spLocks noGrp="1"/>
          </p:cNvSpPr>
          <p:nvPr>
            <p:ph type="body" idx="4294967295"/>
          </p:nvPr>
        </p:nvSpPr>
        <p:spPr>
          <a:xfrm>
            <a:off x="311756" y="1161381"/>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b="1">
                <a:solidFill>
                  <a:schemeClr val="dk1"/>
                </a:solidFill>
              </a:rPr>
              <a:t>Questions?</a:t>
            </a:r>
            <a:endParaRPr sz="2800" b="1">
              <a:solidFill>
                <a:schemeClr val="dk1"/>
              </a:solidFill>
            </a:endParaRPr>
          </a:p>
          <a:p>
            <a:pPr marL="0" lvl="0" indent="0" algn="ctr" rtl="0">
              <a:spcBef>
                <a:spcPts val="1600"/>
              </a:spcBef>
              <a:spcAft>
                <a:spcPts val="0"/>
              </a:spcAft>
              <a:buNone/>
            </a:pPr>
            <a:br>
              <a:rPr lang="en" b="1"/>
            </a:br>
            <a:r>
              <a:rPr lang="en" b="1"/>
              <a:t>Research Computing Services Website</a:t>
            </a:r>
            <a:br>
              <a:rPr lang="en"/>
            </a:br>
            <a:r>
              <a:rPr lang="en" u="sng">
                <a:solidFill>
                  <a:schemeClr val="hlink"/>
                </a:solidFill>
                <a:hlinkClick r:id="rId3"/>
              </a:rPr>
              <a:t>http://rcs.bu.edu</a:t>
            </a:r>
            <a:r>
              <a:rPr lang="en"/>
              <a:t> </a:t>
            </a:r>
            <a:endParaRPr/>
          </a:p>
          <a:p>
            <a:pPr marL="0" lvl="0" indent="0" rtl="0">
              <a:spcBef>
                <a:spcPts val="1600"/>
              </a:spcBef>
              <a:spcAft>
                <a:spcPts val="0"/>
              </a:spcAft>
              <a:buNone/>
            </a:pPr>
            <a:endParaRPr/>
          </a:p>
          <a:p>
            <a:pPr marL="0" lvl="0" indent="0" rtl="0">
              <a:spcBef>
                <a:spcPts val="1600"/>
              </a:spcBef>
              <a:spcAft>
                <a:spcPts val="1600"/>
              </a:spcAft>
              <a:buNone/>
            </a:pPr>
            <a:endParaRPr/>
          </a:p>
        </p:txBody>
      </p:sp>
      <p:sp>
        <p:nvSpPr>
          <p:cNvPr id="755" name="Shape 755"/>
          <p:cNvSpPr txBox="1"/>
          <p:nvPr/>
        </p:nvSpPr>
        <p:spPr>
          <a:xfrm>
            <a:off x="2103332" y="3624319"/>
            <a:ext cx="4937400" cy="855600"/>
          </a:xfrm>
          <a:prstGeom prst="rect">
            <a:avLst/>
          </a:prstGeom>
          <a:noFill/>
          <a:ln w="9525" cap="flat" cmpd="sng">
            <a:solidFill>
              <a:srgbClr val="000000"/>
            </a:solidFill>
            <a:prstDash val="solid"/>
            <a:round/>
            <a:headEnd type="none" w="sm" len="sm"/>
            <a:tailEnd type="none" w="sm" len="sm"/>
          </a:ln>
        </p:spPr>
        <p:txBody>
          <a:bodyPr spcFirstLastPara="1" wrap="square" lIns="68575" tIns="68575" rIns="68575" bIns="68575" anchor="t" anchorCtr="0">
            <a:noAutofit/>
          </a:bodyPr>
          <a:lstStyle/>
          <a:p>
            <a:pPr marL="0" lvl="0" indent="0" algn="ctr" rtl="0">
              <a:lnSpc>
                <a:spcPct val="115000"/>
              </a:lnSpc>
              <a:spcBef>
                <a:spcPts val="0"/>
              </a:spcBef>
              <a:spcAft>
                <a:spcPts val="0"/>
              </a:spcAft>
              <a:buClr>
                <a:schemeClr val="dk1"/>
              </a:buClr>
              <a:buSzPts val="800"/>
              <a:buFont typeface="Arial"/>
              <a:buNone/>
            </a:pPr>
            <a:r>
              <a:rPr lang="en" sz="1800" b="1">
                <a:solidFill>
                  <a:schemeClr val="dk2"/>
                </a:solidFill>
              </a:rPr>
              <a:t>RCS Tutorial Evaluation</a:t>
            </a:r>
            <a:endParaRPr sz="1800" b="1">
              <a:solidFill>
                <a:schemeClr val="dk2"/>
              </a:solidFill>
            </a:endParaRPr>
          </a:p>
          <a:p>
            <a:pPr marL="0" lvl="0" indent="0" algn="ctr" rtl="0">
              <a:lnSpc>
                <a:spcPct val="115000"/>
              </a:lnSpc>
              <a:spcBef>
                <a:spcPts val="1200"/>
              </a:spcBef>
              <a:spcAft>
                <a:spcPts val="1200"/>
              </a:spcAft>
              <a:buClr>
                <a:schemeClr val="dk1"/>
              </a:buClr>
              <a:buSzPts val="800"/>
              <a:buFont typeface="Arial"/>
              <a:buNone/>
            </a:pPr>
            <a:r>
              <a:rPr lang="en" sz="1800" u="sng">
                <a:solidFill>
                  <a:schemeClr val="accent5"/>
                </a:solidFill>
                <a:hlinkClick r:id="rId4"/>
              </a:rPr>
              <a:t>http://rcs.bu.edu/eval</a:t>
            </a:r>
            <a:endParaRPr sz="1100"/>
          </a:p>
        </p:txBody>
      </p:sp>
      <p:sp>
        <p:nvSpPr>
          <p:cNvPr id="756" name="Shape 756"/>
          <p:cNvSpPr/>
          <p:nvPr/>
        </p:nvSpPr>
        <p:spPr>
          <a:xfrm>
            <a:off x="1249244" y="3860456"/>
            <a:ext cx="739800" cy="383100"/>
          </a:xfrm>
          <a:prstGeom prst="rightArrow">
            <a:avLst>
              <a:gd name="adj1" fmla="val 50000"/>
              <a:gd name="adj2" fmla="val 50000"/>
            </a:avLst>
          </a:prstGeom>
          <a:solidFill>
            <a:schemeClr val="accent5"/>
          </a:solidFill>
          <a:ln w="19050" cap="flat" cmpd="sng">
            <a:solidFill>
              <a:srgbClr val="434343"/>
            </a:solidFill>
            <a:prstDash val="solid"/>
            <a:round/>
            <a:headEnd type="none" w="sm" len="sm"/>
            <a:tailEnd type="none" w="sm" len="sm"/>
          </a:ln>
        </p:spPr>
        <p:txBody>
          <a:bodyPr spcFirstLastPara="1" wrap="square" lIns="68575" tIns="68575" rIns="68575" bIns="68575" anchor="ctr" anchorCtr="0">
            <a:noAutofit/>
          </a:bodyPr>
          <a:lstStyle/>
          <a:p>
            <a:pPr marL="0" lvl="0" indent="0">
              <a:spcBef>
                <a:spcPts val="0"/>
              </a:spcBef>
              <a:spcAft>
                <a:spcPts val="0"/>
              </a:spcAft>
              <a:buNone/>
            </a:pPr>
            <a:endParaRPr/>
          </a:p>
        </p:txBody>
      </p:sp>
      <p:sp>
        <p:nvSpPr>
          <p:cNvPr id="757" name="Shape 757"/>
          <p:cNvSpPr/>
          <p:nvPr/>
        </p:nvSpPr>
        <p:spPr>
          <a:xfrm rot="10800000">
            <a:off x="7154967" y="3860523"/>
            <a:ext cx="739800" cy="383100"/>
          </a:xfrm>
          <a:prstGeom prst="rightArrow">
            <a:avLst>
              <a:gd name="adj1" fmla="val 50000"/>
              <a:gd name="adj2" fmla="val 50000"/>
            </a:avLst>
          </a:prstGeom>
          <a:solidFill>
            <a:schemeClr val="accent5"/>
          </a:solidFill>
          <a:ln w="19050" cap="flat" cmpd="sng">
            <a:solidFill>
              <a:srgbClr val="434343"/>
            </a:solidFill>
            <a:prstDash val="solid"/>
            <a:round/>
            <a:headEnd type="none" w="sm" len="sm"/>
            <a:tailEnd type="none" w="sm" len="sm"/>
          </a:ln>
        </p:spPr>
        <p:txBody>
          <a:bodyPr spcFirstLastPara="1" wrap="square" lIns="68575" tIns="68575" rIns="68575" bIns="68575" anchor="ctr" anchorCtr="0">
            <a:noAutofit/>
          </a:bodyPr>
          <a:lstStyle/>
          <a:p>
            <a:pPr marL="0" lvl="0" indent="0">
              <a:spcBef>
                <a:spcPts val="0"/>
              </a:spcBef>
              <a:spcAft>
                <a:spcPts val="0"/>
              </a:spcAft>
              <a:buNone/>
            </a:pP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763" name="Shape 763"/>
          <p:cNvSpPr/>
          <p:nvPr/>
        </p:nvSpPr>
        <p:spPr>
          <a:xfrm>
            <a:off x="-8252" y="-24769"/>
            <a:ext cx="9243300" cy="5168400"/>
          </a:xfrm>
          <a:prstGeom prst="rect">
            <a:avLst/>
          </a:prstGeom>
          <a:solidFill>
            <a:srgbClr val="000000"/>
          </a:solidFill>
          <a:ln w="19050"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lvl="0" indent="0">
              <a:spcBef>
                <a:spcPts val="0"/>
              </a:spcBef>
              <a:spcAft>
                <a:spcPts val="0"/>
              </a:spcAft>
              <a:buNone/>
            </a:pP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Shape 76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a:t>Questions?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You</a:t>
            </a:r>
            <a:endParaRPr/>
          </a:p>
        </p:txBody>
      </p:sp>
      <p:sp>
        <p:nvSpPr>
          <p:cNvPr id="262" name="Shape 262"/>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342900" lvl="0" indent="-279400" rtl="0">
              <a:spcBef>
                <a:spcPts val="0"/>
              </a:spcBef>
              <a:spcAft>
                <a:spcPts val="0"/>
              </a:spcAft>
              <a:buSzPts val="1800"/>
              <a:buChar char="●"/>
            </a:pPr>
            <a:r>
              <a:rPr lang="en"/>
              <a:t>Who has experience programming? </a:t>
            </a:r>
            <a:br>
              <a:rPr lang="en"/>
            </a:br>
            <a:endParaRPr/>
          </a:p>
          <a:p>
            <a:pPr marL="342900" lvl="0" indent="-279400" rtl="0">
              <a:spcBef>
                <a:spcPts val="0"/>
              </a:spcBef>
              <a:spcAft>
                <a:spcPts val="0"/>
              </a:spcAft>
              <a:buSzPts val="1800"/>
              <a:buChar char="●"/>
            </a:pPr>
            <a:r>
              <a:rPr lang="en"/>
              <a:t>Using Linux?</a:t>
            </a:r>
            <a:br>
              <a:rPr lang="en"/>
            </a:br>
            <a:endParaRPr/>
          </a:p>
          <a:p>
            <a:pPr marL="342900" lvl="0" indent="-279400" rtl="0">
              <a:spcBef>
                <a:spcPts val="0"/>
              </a:spcBef>
              <a:spcAft>
                <a:spcPts val="0"/>
              </a:spcAft>
              <a:buSzPts val="1800"/>
              <a:buChar char="●"/>
            </a:pPr>
            <a:r>
              <a:rPr lang="en"/>
              <a:t>Using compute clusters?</a:t>
            </a:r>
            <a:br>
              <a:rPr lang="en"/>
            </a:br>
            <a:endParaRPr/>
          </a:p>
          <a:p>
            <a:pPr marL="342900" lvl="0" indent="-279400" rtl="0">
              <a:spcBef>
                <a:spcPts val="0"/>
              </a:spcBef>
              <a:spcAft>
                <a:spcPts val="0"/>
              </a:spcAft>
              <a:buSzPts val="1800"/>
              <a:buChar char="●"/>
            </a:pPr>
            <a:r>
              <a:rPr lang="en"/>
              <a:t>Using the Shared Computing Cluster (SCC)?</a:t>
            </a:r>
            <a:endParaRPr/>
          </a:p>
        </p:txBody>
      </p:sp>
      <p:pic>
        <p:nvPicPr>
          <p:cNvPr id="263" name="Shape 263"/>
          <p:cNvPicPr preferRelativeResize="0"/>
          <p:nvPr/>
        </p:nvPicPr>
        <p:blipFill>
          <a:blip r:embed="rId3">
            <a:alphaModFix/>
          </a:blip>
          <a:stretch>
            <a:fillRect/>
          </a:stretch>
        </p:blipFill>
        <p:spPr>
          <a:xfrm>
            <a:off x="5655758" y="1203475"/>
            <a:ext cx="2736525" cy="2736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r>
              <a:rPr lang="en" b="1" dirty="0"/>
              <a:t>Linux</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 dirty="0"/>
              <a:t>What is an operating system?</a:t>
            </a:r>
            <a:endParaRPr dirty="0"/>
          </a:p>
        </p:txBody>
      </p:sp>
      <p:pic>
        <p:nvPicPr>
          <p:cNvPr id="4" name="Picture 4" descr="A close up of a device&#10;&#10;Description generated with high confidence">
            <a:extLst>
              <a:ext uri="{FF2B5EF4-FFF2-40B4-BE49-F238E27FC236}">
                <a16:creationId xmlns:a16="http://schemas.microsoft.com/office/drawing/2014/main" id="{CEE3CFA0-0727-4680-8E01-BF3B5B323D4C}"/>
              </a:ext>
            </a:extLst>
          </p:cNvPr>
          <p:cNvPicPr>
            <a:picLocks noChangeAspect="1"/>
          </p:cNvPicPr>
          <p:nvPr/>
        </p:nvPicPr>
        <p:blipFill>
          <a:blip r:embed="rId3"/>
          <a:stretch>
            <a:fillRect/>
          </a:stretch>
        </p:blipFill>
        <p:spPr>
          <a:xfrm>
            <a:off x="1192213" y="1017910"/>
            <a:ext cx="5672137" cy="4195117"/>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th 16x9">
  <a:themeElements>
    <a:clrScheme name="Custom 4">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94B845"/>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69</Slides>
  <Notes>69</Notes>
  <HiddenSlides>2</HiddenSlides>
  <ScaleCrop>false</ScaleCrop>
  <HeadingPairs>
    <vt:vector size="4" baseType="variant">
      <vt:variant>
        <vt:lpstr>Theme</vt:lpstr>
      </vt:variant>
      <vt:variant>
        <vt:i4>3</vt:i4>
      </vt:variant>
      <vt:variant>
        <vt:lpstr>Slide Titles</vt:lpstr>
      </vt:variant>
      <vt:variant>
        <vt:i4>69</vt:i4>
      </vt:variant>
    </vt:vector>
  </HeadingPairs>
  <TitlesOfParts>
    <vt:vector size="72" baseType="lpstr">
      <vt:lpstr>Simple Light</vt:lpstr>
      <vt:lpstr>Math 16x9</vt:lpstr>
      <vt:lpstr>Simple Light</vt:lpstr>
      <vt:lpstr>Introduction to  Linux</vt:lpstr>
      <vt:lpstr>Topics for Today</vt:lpstr>
      <vt:lpstr>Research Computing Services</vt:lpstr>
      <vt:lpstr>Research Computing Services (RCS)</vt:lpstr>
      <vt:lpstr>RCS Team and Expertise</vt:lpstr>
      <vt:lpstr>Me</vt:lpstr>
      <vt:lpstr>You</vt:lpstr>
      <vt:lpstr>Linux</vt:lpstr>
      <vt:lpstr>What is an operating system?</vt:lpstr>
      <vt:lpstr>What is Linux?  </vt:lpstr>
      <vt:lpstr>Where is Linux?</vt:lpstr>
      <vt:lpstr>Why Linux</vt:lpstr>
      <vt:lpstr>Connecting</vt:lpstr>
      <vt:lpstr>PowerPoint Presentation</vt:lpstr>
      <vt:lpstr>Connection Protocols and Software</vt:lpstr>
      <vt:lpstr>Connecting from Different Platforms</vt:lpstr>
      <vt:lpstr>Microsoft Windows</vt:lpstr>
      <vt:lpstr>Apple macOS</vt:lpstr>
      <vt:lpstr>Linux</vt:lpstr>
      <vt:lpstr>Connecting</vt:lpstr>
      <vt:lpstr>Get supplementary files   </vt:lpstr>
      <vt:lpstr>Linux Interaction</vt:lpstr>
      <vt:lpstr>Linux: The Shell  </vt:lpstr>
      <vt:lpstr>Linux: The “prompt”</vt:lpstr>
      <vt:lpstr>Linux: Command Basics</vt:lpstr>
      <vt:lpstr>Commands: Hands-On  </vt:lpstr>
      <vt:lpstr>Commands: Hands-On Options </vt:lpstr>
      <vt:lpstr>Commands  </vt:lpstr>
      <vt:lpstr>Commands: Selected text processing utilities</vt:lpstr>
      <vt:lpstr>Variables and Environment Variables  </vt:lpstr>
      <vt:lpstr>Bash variables  </vt:lpstr>
      <vt:lpstr>Environment Variables</vt:lpstr>
      <vt:lpstr>Command History and Command Line Editing  </vt:lpstr>
      <vt:lpstr>Help with Commands </vt:lpstr>
      <vt:lpstr>On using ‘man’ with ‘less’  </vt:lpstr>
      <vt:lpstr>I/O Redirection</vt:lpstr>
      <vt:lpstr>I/O redirection with pipes  </vt:lpstr>
      <vt:lpstr>More examples of I/O redirection  </vt:lpstr>
      <vt:lpstr>The Filesystem</vt:lpstr>
      <vt:lpstr>The Linux File System  </vt:lpstr>
      <vt:lpstr>PowerPoint Presentation</vt:lpstr>
      <vt:lpstr>Navigating the File System  </vt:lpstr>
      <vt:lpstr>Navigating the File System  </vt:lpstr>
      <vt:lpstr>Navigating the File System</vt:lpstr>
      <vt:lpstr>Navigating the File System</vt:lpstr>
      <vt:lpstr>The ls Command  </vt:lpstr>
      <vt:lpstr>Some Useful File Commands</vt:lpstr>
      <vt:lpstr>Manipulating files and directories</vt:lpstr>
      <vt:lpstr>Symbolic links</vt:lpstr>
      <vt:lpstr>Finding a needle in a haystack  </vt:lpstr>
      <vt:lpstr>Processes &amp; Job Control</vt:lpstr>
      <vt:lpstr>Processes and Job Control</vt:lpstr>
      <vt:lpstr>Processes and job control</vt:lpstr>
      <vt:lpstr>Foreground/background  </vt:lpstr>
      <vt:lpstr>Process Control Practice  </vt:lpstr>
      <vt:lpstr>Process control  </vt:lpstr>
      <vt:lpstr>Process control  </vt:lpstr>
      <vt:lpstr>Backgrounding a running job with C-z and ‘bg’  </vt:lpstr>
      <vt:lpstr>Editors</vt:lpstr>
      <vt:lpstr>Regular expressions  </vt:lpstr>
      <vt:lpstr>File Editors  </vt:lpstr>
      <vt:lpstr>Creating and Running Code</vt:lpstr>
      <vt:lpstr>“Hello, world” in C  </vt:lpstr>
      <vt:lpstr>Obtaining the Supplementary Course Material  </vt:lpstr>
      <vt:lpstr>Getting Help</vt:lpstr>
      <vt:lpstr>How to Get Help</vt:lpstr>
      <vt:lpstr>PowerPoint Presentation</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Linux</dc:title>
  <cp:revision>39</cp:revision>
  <dcterms:modified xsi:type="dcterms:W3CDTF">2018-09-05T20:47:08Z</dcterms:modified>
</cp:coreProperties>
</file>