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61" r:id="rId3"/>
    <p:sldId id="263" r:id="rId4"/>
    <p:sldId id="259" r:id="rId5"/>
    <p:sldId id="258" r:id="rId6"/>
    <p:sldId id="257"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261" autoAdjust="0"/>
  </p:normalViewPr>
  <p:slideViewPr>
    <p:cSldViewPr snapToGrid="0">
      <p:cViewPr varScale="1">
        <p:scale>
          <a:sx n="58" d="100"/>
          <a:sy n="58" d="100"/>
        </p:scale>
        <p:origin x="12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6AFF9-0B1B-4FEC-B736-16670203A010}"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FD548-C93F-4598-9E42-7F3FAF872F19}" type="slidenum">
              <a:rPr lang="en-US" smtClean="0"/>
              <a:t>‹#›</a:t>
            </a:fld>
            <a:endParaRPr lang="en-US"/>
          </a:p>
        </p:txBody>
      </p:sp>
    </p:spTree>
    <p:extLst>
      <p:ext uri="{BB962C8B-B14F-4D97-AF65-F5344CB8AC3E}">
        <p14:creationId xmlns:p14="http://schemas.microsoft.com/office/powerpoint/2010/main" val="408027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Exponentially Weighted Moving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EWMA model is a simple extension to the standard weighting scheme which assigns equal weight to every point in time for the calculation of the volatility, by assigning (usually) more weight to the most recent observations using an exponential scheme. This is effectively a restricted integrated GARCH.</a:t>
            </a:r>
          </a:p>
          <a:p>
            <a:endParaRPr lang="en-US" dirty="0"/>
          </a:p>
        </p:txBody>
      </p:sp>
      <p:sp>
        <p:nvSpPr>
          <p:cNvPr id="4" name="Slide Number Placeholder 3"/>
          <p:cNvSpPr>
            <a:spLocks noGrp="1"/>
          </p:cNvSpPr>
          <p:nvPr>
            <p:ph type="sldNum" sz="quarter" idx="10"/>
          </p:nvPr>
        </p:nvSpPr>
        <p:spPr/>
        <p:txBody>
          <a:bodyPr/>
          <a:lstStyle/>
          <a:p>
            <a:fld id="{A68FD548-C93F-4598-9E42-7F3FAF872F19}" type="slidenum">
              <a:rPr lang="en-US" smtClean="0"/>
              <a:t>6</a:t>
            </a:fld>
            <a:endParaRPr lang="en-US"/>
          </a:p>
        </p:txBody>
      </p:sp>
    </p:spTree>
    <p:extLst>
      <p:ext uri="{BB962C8B-B14F-4D97-AF65-F5344CB8AC3E}">
        <p14:creationId xmlns:p14="http://schemas.microsoft.com/office/powerpoint/2010/main" val="416483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FC8747-C579-4E03-B623-CEF810563BEA}"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B9EB-434F-4253-A6EE-C3188BF032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29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747-C579-4E03-B623-CEF810563BEA}"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296776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747-C579-4E03-B623-CEF810563BEA}"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244151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C8747-C579-4E03-B623-CEF810563BEA}"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1304851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FC8747-C579-4E03-B623-CEF810563BEA}" type="datetimeFigureOut">
              <a:rPr lang="en-US" smtClean="0"/>
              <a:t>6/6/2018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7B9EB-434F-4253-A6EE-C3188BF032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357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FC8747-C579-4E03-B623-CEF810563BEA}"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414170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FC8747-C579-4E03-B623-CEF810563BEA}" type="datetimeFigureOut">
              <a:rPr lang="en-US" smtClean="0"/>
              <a:t>6/6/2018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74287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C8747-C579-4E03-B623-CEF810563BEA}" type="datetimeFigureOut">
              <a:rPr lang="en-US" smtClean="0"/>
              <a:t>6/6/2018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414880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FC8747-C579-4E03-B623-CEF810563BEA}" type="datetimeFigureOut">
              <a:rPr lang="en-US" smtClean="0"/>
              <a:t>6/6/2018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293212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FC8747-C579-4E03-B623-CEF810563BEA}" type="datetimeFigureOut">
              <a:rPr lang="en-US" smtClean="0"/>
              <a:t>6/6/2018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F17B9EB-434F-4253-A6EE-C3188BF03209}" type="slidenum">
              <a:rPr lang="en-US" smtClean="0"/>
              <a:t>‹#›</a:t>
            </a:fld>
            <a:endParaRPr lang="en-US"/>
          </a:p>
        </p:txBody>
      </p:sp>
    </p:spTree>
    <p:extLst>
      <p:ext uri="{BB962C8B-B14F-4D97-AF65-F5344CB8AC3E}">
        <p14:creationId xmlns:p14="http://schemas.microsoft.com/office/powerpoint/2010/main" val="80583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C8747-C579-4E03-B623-CEF810563BEA}" type="datetimeFigureOut">
              <a:rPr lang="en-US" smtClean="0"/>
              <a:t>6/6/2018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7B9EB-434F-4253-A6EE-C3188BF03209}" type="slidenum">
              <a:rPr lang="en-US" smtClean="0"/>
              <a:t>‹#›</a:t>
            </a:fld>
            <a:endParaRPr lang="en-US"/>
          </a:p>
        </p:txBody>
      </p:sp>
    </p:spTree>
    <p:extLst>
      <p:ext uri="{BB962C8B-B14F-4D97-AF65-F5344CB8AC3E}">
        <p14:creationId xmlns:p14="http://schemas.microsoft.com/office/powerpoint/2010/main" val="3415702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FC8747-C579-4E03-B623-CEF810563BEA}" type="datetimeFigureOut">
              <a:rPr lang="en-US" smtClean="0"/>
              <a:t>6/6/2018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F17B9EB-434F-4253-A6EE-C3188BF0320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24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Bayes VS. EWMA: A Portfolio Optimization Game</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Harrison McKenny</a:t>
            </a:r>
          </a:p>
          <a:p>
            <a:r>
              <a:rPr lang="en-US" dirty="0" err="1" smtClean="0"/>
              <a:t>Yanni</a:t>
            </a:r>
            <a:r>
              <a:rPr lang="en-US" dirty="0" smtClean="0"/>
              <a:t> </a:t>
            </a:r>
            <a:r>
              <a:rPr lang="en-US" dirty="0" err="1" smtClean="0"/>
              <a:t>Dalkos</a:t>
            </a:r>
            <a:endParaRPr lang="en-US" dirty="0" smtClean="0"/>
          </a:p>
          <a:p>
            <a:r>
              <a:rPr lang="en-US" dirty="0" smtClean="0"/>
              <a:t>Matthew Dempsey</a:t>
            </a:r>
            <a:endParaRPr lang="en-US" dirty="0"/>
          </a:p>
        </p:txBody>
      </p:sp>
    </p:spTree>
    <p:extLst>
      <p:ext uri="{BB962C8B-B14F-4D97-AF65-F5344CB8AC3E}">
        <p14:creationId xmlns:p14="http://schemas.microsoft.com/office/powerpoint/2010/main" val="2040745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5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Game</a:t>
            </a:r>
            <a:endParaRPr lang="en-US" dirty="0"/>
          </a:p>
        </p:txBody>
      </p:sp>
      <p:sp>
        <p:nvSpPr>
          <p:cNvPr id="3" name="Content Placeholder 2"/>
          <p:cNvSpPr>
            <a:spLocks noGrp="1"/>
          </p:cNvSpPr>
          <p:nvPr>
            <p:ph idx="1"/>
          </p:nvPr>
        </p:nvSpPr>
        <p:spPr/>
        <p:txBody>
          <a:bodyPr/>
          <a:lstStyle/>
          <a:p>
            <a:r>
              <a:rPr lang="en-US" dirty="0" smtClean="0"/>
              <a:t>2 Players:</a:t>
            </a:r>
            <a:br>
              <a:rPr lang="en-US" dirty="0" smtClean="0"/>
            </a:br>
            <a:r>
              <a:rPr lang="en-US" dirty="0" smtClean="0"/>
              <a:t>-one plays Bayesian one plays EWMA</a:t>
            </a:r>
          </a:p>
          <a:p>
            <a:r>
              <a:rPr lang="en-US" dirty="0" smtClean="0"/>
              <a:t>1 Ref</a:t>
            </a:r>
          </a:p>
          <a:p>
            <a:r>
              <a:rPr lang="en-US" dirty="0" smtClean="0"/>
              <a:t>Each applies their strategy to simulated historical returns</a:t>
            </a:r>
          </a:p>
          <a:p>
            <a:r>
              <a:rPr lang="en-US" dirty="0" smtClean="0"/>
              <a:t>Players choose optimal weights </a:t>
            </a:r>
          </a:p>
          <a:p>
            <a:r>
              <a:rPr lang="en-US" dirty="0" smtClean="0"/>
              <a:t>Winner is determined by seeing whose weights result in higher expected returns for the next period</a:t>
            </a:r>
            <a:endParaRPr lang="en-US" dirty="0"/>
          </a:p>
        </p:txBody>
      </p:sp>
    </p:spTree>
    <p:extLst>
      <p:ext uri="{BB962C8B-B14F-4D97-AF65-F5344CB8AC3E}">
        <p14:creationId xmlns:p14="http://schemas.microsoft.com/office/powerpoint/2010/main" val="1507659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composition</a:t>
            </a:r>
            <a:endParaRPr lang="en-US" dirty="0"/>
          </a:p>
        </p:txBody>
      </p:sp>
      <p:sp>
        <p:nvSpPr>
          <p:cNvPr id="5" name="Content Placeholder 4"/>
          <p:cNvSpPr>
            <a:spLocks noGrp="1"/>
          </p:cNvSpPr>
          <p:nvPr>
            <p:ph idx="1"/>
          </p:nvPr>
        </p:nvSpPr>
        <p:spPr/>
        <p:txBody>
          <a:bodyPr/>
          <a:lstStyle/>
          <a:p>
            <a:r>
              <a:rPr lang="en-US" dirty="0" smtClean="0"/>
              <a:t>8 indices of data with 216 monthly observations</a:t>
            </a:r>
          </a:p>
          <a:p>
            <a:r>
              <a:rPr lang="en-US" dirty="0" smtClean="0"/>
              <a:t>Bond indices for United States and European Union</a:t>
            </a:r>
          </a:p>
          <a:p>
            <a:r>
              <a:rPr lang="en-US" dirty="0" smtClean="0"/>
              <a:t>Stock Indices for Canada, France, Germany, Japan, United Kingdom, and United States</a:t>
            </a:r>
          </a:p>
          <a:p>
            <a:endParaRPr lang="en-US" dirty="0"/>
          </a:p>
        </p:txBody>
      </p:sp>
    </p:spTree>
    <p:extLst>
      <p:ext uri="{BB962C8B-B14F-4D97-AF65-F5344CB8AC3E}">
        <p14:creationId xmlns:p14="http://schemas.microsoft.com/office/powerpoint/2010/main" val="2327576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Creation</a:t>
            </a:r>
            <a:endParaRPr lang="en-US" dirty="0"/>
          </a:p>
        </p:txBody>
      </p:sp>
      <p:pic>
        <p:nvPicPr>
          <p:cNvPr id="4" name="Content Placeholder 3"/>
          <p:cNvPicPr>
            <a:picLocks noGrp="1" noChangeAspect="1"/>
          </p:cNvPicPr>
          <p:nvPr>
            <p:ph idx="1"/>
          </p:nvPr>
        </p:nvPicPr>
        <p:blipFill>
          <a:blip r:embed="rId2"/>
          <a:stretch>
            <a:fillRect/>
          </a:stretch>
        </p:blipFill>
        <p:spPr>
          <a:xfrm>
            <a:off x="1911516" y="2185380"/>
            <a:ext cx="7598290" cy="3334271"/>
          </a:xfrm>
          <a:prstGeom prst="rect">
            <a:avLst/>
          </a:prstGeom>
        </p:spPr>
      </p:pic>
    </p:spTree>
    <p:extLst>
      <p:ext uri="{BB962C8B-B14F-4D97-AF65-F5344CB8AC3E}">
        <p14:creationId xmlns:p14="http://schemas.microsoft.com/office/powerpoint/2010/main" val="3575941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Bayes &amp; EWMA Portfolio Optimization</a:t>
            </a:r>
            <a:endParaRPr lang="en-US" dirty="0"/>
          </a:p>
        </p:txBody>
      </p:sp>
      <p:sp>
        <p:nvSpPr>
          <p:cNvPr id="3" name="Content Placeholder 2"/>
          <p:cNvSpPr>
            <a:spLocks noGrp="1"/>
          </p:cNvSpPr>
          <p:nvPr>
            <p:ph idx="1"/>
          </p:nvPr>
        </p:nvSpPr>
        <p:spPr/>
        <p:txBody>
          <a:bodyPr/>
          <a:lstStyle/>
          <a:p>
            <a:r>
              <a:rPr lang="en-US" dirty="0" smtClean="0"/>
              <a:t>Covariance matrix calculations:</a:t>
            </a:r>
          </a:p>
          <a:p>
            <a:r>
              <a:rPr lang="en-US" dirty="0" err="1" smtClean="0"/>
              <a:t>Baysian</a:t>
            </a:r>
            <a:r>
              <a:rPr lang="en-US" dirty="0" smtClean="0"/>
              <a:t>:</a:t>
            </a:r>
          </a:p>
          <a:p>
            <a:endParaRPr lang="en-US" dirty="0"/>
          </a:p>
          <a:p>
            <a:endParaRPr lang="en-US" dirty="0" smtClean="0"/>
          </a:p>
          <a:p>
            <a:r>
              <a:rPr lang="en-US" dirty="0" smtClean="0"/>
              <a:t>EWMA:</a:t>
            </a:r>
          </a:p>
          <a:p>
            <a:endParaRPr lang="en-US" dirty="0"/>
          </a:p>
        </p:txBody>
      </p:sp>
      <p:pic>
        <p:nvPicPr>
          <p:cNvPr id="8" name="Picture 7"/>
          <p:cNvPicPr>
            <a:picLocks noChangeAspect="1"/>
          </p:cNvPicPr>
          <p:nvPr/>
        </p:nvPicPr>
        <p:blipFill>
          <a:blip r:embed="rId3"/>
          <a:stretch>
            <a:fillRect/>
          </a:stretch>
        </p:blipFill>
        <p:spPr>
          <a:xfrm>
            <a:off x="1011554" y="4455794"/>
            <a:ext cx="4702549" cy="733425"/>
          </a:xfrm>
          <a:prstGeom prst="rect">
            <a:avLst/>
          </a:prstGeom>
        </p:spPr>
      </p:pic>
      <p:pic>
        <p:nvPicPr>
          <p:cNvPr id="9" name="Picture 8"/>
          <p:cNvPicPr>
            <a:picLocks noChangeAspect="1"/>
          </p:cNvPicPr>
          <p:nvPr/>
        </p:nvPicPr>
        <p:blipFill>
          <a:blip r:embed="rId4"/>
          <a:stretch>
            <a:fillRect/>
          </a:stretch>
        </p:blipFill>
        <p:spPr>
          <a:xfrm>
            <a:off x="1011554" y="2697374"/>
            <a:ext cx="4533900" cy="906780"/>
          </a:xfrm>
          <a:prstGeom prst="rect">
            <a:avLst/>
          </a:prstGeom>
        </p:spPr>
      </p:pic>
    </p:spTree>
    <p:extLst>
      <p:ext uri="{BB962C8B-B14F-4D97-AF65-F5344CB8AC3E}">
        <p14:creationId xmlns:p14="http://schemas.microsoft.com/office/powerpoint/2010/main" val="944038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Difference Between Bayes &amp; EWMA Portfolio Optimization (Continued)</a:t>
            </a:r>
            <a:endParaRPr lang="en-US" dirty="0"/>
          </a:p>
        </p:txBody>
      </p:sp>
      <p:sp>
        <p:nvSpPr>
          <p:cNvPr id="3" name="Content Placeholder 2"/>
          <p:cNvSpPr>
            <a:spLocks noGrp="1"/>
          </p:cNvSpPr>
          <p:nvPr>
            <p:ph idx="1"/>
          </p:nvPr>
        </p:nvSpPr>
        <p:spPr/>
        <p:txBody>
          <a:bodyPr/>
          <a:lstStyle/>
          <a:p>
            <a:r>
              <a:rPr lang="en-US" dirty="0" smtClean="0"/>
              <a:t>Mean Vector Calculations</a:t>
            </a:r>
          </a:p>
          <a:p>
            <a:r>
              <a:rPr lang="en-US" dirty="0" smtClean="0"/>
              <a:t>Bayesian:</a:t>
            </a:r>
          </a:p>
          <a:p>
            <a:endParaRPr lang="en-US" dirty="0"/>
          </a:p>
          <a:p>
            <a:endParaRPr lang="en-US" dirty="0" smtClean="0"/>
          </a:p>
          <a:p>
            <a:endParaRPr lang="en-US" dirty="0" smtClean="0"/>
          </a:p>
          <a:p>
            <a:r>
              <a:rPr lang="en-US" dirty="0" smtClean="0"/>
              <a:t>EWMA:</a:t>
            </a:r>
          </a:p>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75622" y="2239327"/>
            <a:ext cx="2765900" cy="801053"/>
          </a:xfrm>
          <a:prstGeom prst="rect">
            <a:avLst/>
          </a:prstGeom>
        </p:spPr>
      </p:pic>
      <p:pic>
        <p:nvPicPr>
          <p:cNvPr id="5" name="Picture 4"/>
          <p:cNvPicPr>
            <a:picLocks noChangeAspect="1"/>
          </p:cNvPicPr>
          <p:nvPr/>
        </p:nvPicPr>
        <p:blipFill>
          <a:blip r:embed="rId3"/>
          <a:stretch>
            <a:fillRect/>
          </a:stretch>
        </p:blipFill>
        <p:spPr>
          <a:xfrm>
            <a:off x="1405890" y="4820285"/>
            <a:ext cx="2320290" cy="1491615"/>
          </a:xfrm>
          <a:prstGeom prst="rect">
            <a:avLst/>
          </a:prstGeom>
        </p:spPr>
      </p:pic>
      <p:pic>
        <p:nvPicPr>
          <p:cNvPr id="6" name="Picture 5"/>
          <p:cNvPicPr>
            <a:picLocks noChangeAspect="1"/>
          </p:cNvPicPr>
          <p:nvPr/>
        </p:nvPicPr>
        <p:blipFill>
          <a:blip r:embed="rId4"/>
          <a:stretch>
            <a:fillRect/>
          </a:stretch>
        </p:blipFill>
        <p:spPr>
          <a:xfrm>
            <a:off x="3628159" y="2935615"/>
            <a:ext cx="4996642" cy="1351405"/>
          </a:xfrm>
          <a:prstGeom prst="rect">
            <a:avLst/>
          </a:prstGeom>
        </p:spPr>
      </p:pic>
    </p:spTree>
    <p:extLst>
      <p:ext uri="{BB962C8B-B14F-4D97-AF65-F5344CB8AC3E}">
        <p14:creationId xmlns:p14="http://schemas.microsoft.com/office/powerpoint/2010/main" val="126187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1767380" y="1961804"/>
            <a:ext cx="8183067" cy="4056611"/>
          </a:xfrm>
          <a:prstGeom prst="rect">
            <a:avLst/>
          </a:prstGeom>
        </p:spPr>
      </p:pic>
    </p:spTree>
    <p:extLst>
      <p:ext uri="{BB962C8B-B14F-4D97-AF65-F5344CB8AC3E}">
        <p14:creationId xmlns:p14="http://schemas.microsoft.com/office/powerpoint/2010/main" val="3636875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147</TotalTime>
  <Words>148</Words>
  <Application>Microsoft Office PowerPoint</Application>
  <PresentationFormat>Widescreen</PresentationFormat>
  <Paragraphs>36</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Bayes VS. EWMA: A Portfolio Optimization Game</vt:lpstr>
      <vt:lpstr>PowerPoint Presentation</vt:lpstr>
      <vt:lpstr>Investment Game</vt:lpstr>
      <vt:lpstr>Data composition</vt:lpstr>
      <vt:lpstr>Data Creation</vt:lpstr>
      <vt:lpstr>Difference Between Bayes &amp; EWMA Portfolio Optimization</vt:lpstr>
      <vt:lpstr>Difference Between Bayes &amp; EWMA Portfolio Optimization (Continued)</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 VS. EWMA: A Portfolio Optimization Game</dc:title>
  <dc:creator>Bachhy Sessions</dc:creator>
  <cp:lastModifiedBy>Bachhy Sessions</cp:lastModifiedBy>
  <cp:revision>14</cp:revision>
  <dcterms:created xsi:type="dcterms:W3CDTF">2018-06-06T22:20:01Z</dcterms:created>
  <dcterms:modified xsi:type="dcterms:W3CDTF">2018-06-07T00:47:46Z</dcterms:modified>
</cp:coreProperties>
</file>