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9" r:id="rId6"/>
    <p:sldId id="267" r:id="rId7"/>
    <p:sldId id="262" r:id="rId8"/>
    <p:sldId id="263" r:id="rId9"/>
    <p:sldId id="264" r:id="rId10"/>
    <p:sldId id="265" r:id="rId11"/>
    <p:sldId id="268" r:id="rId12"/>
    <p:sldId id="270" r:id="rId13"/>
    <p:sldId id="276" r:id="rId14"/>
    <p:sldId id="271" r:id="rId15"/>
    <p:sldId id="272" r:id="rId16"/>
    <p:sldId id="275" r:id="rId17"/>
    <p:sldId id="278" r:id="rId18"/>
    <p:sldId id="279" r:id="rId19"/>
    <p:sldId id="277" r:id="rId20"/>
    <p:sldId id="266" r:id="rId21"/>
    <p:sldId id="274" r:id="rId22"/>
    <p:sldId id="284" r:id="rId23"/>
    <p:sldId id="282" r:id="rId24"/>
    <p:sldId id="283" r:id="rId25"/>
    <p:sldId id="280" r:id="rId26"/>
    <p:sldId id="28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14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1014 290 7324,'0'-10'22,"0"0"1,3 3 26,1 0 1,-1 3-31,-3-3 112,0 5 34,5-2-24,-4 4 144,4 0-67,-5-5 113,0 4-216,0-4 1,0 4-39,0-2 1,0 0 0,-2-2-2,-1 0 1,1-2-1,-5 4-2,-1 0 0,-2-1 1,0 0-1,0 2-20,-1 1 1,-2 1 0,-2 0 0,-1 1 41,-3 2 0,3 0 1,-1 2 22,-1 0-74,-2 3 0,-1-2 1,1 4-115,-1 1 100,0 3 0,0-1 0,-2 4 1,-2 2-6,3 0 0,0 3 0,1 2 0,0 6-46,1 7 1,-1 3 0,0 11 0,-1 4 4,-2 4 0,5-5 1,-4 6-1,-1 0 23,-2-2 1,2-4 0,-2 3-1,1 5 55,2 7 1,1-2 0,1 13-1,2-5 37,1 1 0,2-6 0,4 7-133,-2 6 61,0 8 0,4-6 0,-1 0-112,1-8 37,0 10 1,3-16-1,0 19-18,-1 1 79,-1 5 0,-2-16 0,1 0 0,0-2 8,-1 0 0,5 2 0,-1 9 1,0-3-6,1-6 0,-2-10 0,3 4 1,1 3-37,-1 8 1,2-2-1,3 6 1,0-3-5,0-6 0,0-2 1,0-1-1,1 5-45,2 6 0,2-14 1,3 3-1,-1-9 16,1-7 1,0-3-1,0 7 1,-1 5 33,1 2 0,5 1 1,0-7-1,0-6-27,-2-7 0,3-6 0,0 3 135,-1 3-57,3 10 0,-4-6 0,4 6 0,1-3 0,-1-8 1,-3-3 0,5-9-1,0-1-48,2-1 1,-1 0-1,-1 3 1,0 3 40,0 4 1,-2-7 0,1 5-1,2-4-9,0-7 0,2-3 1,-2-4-1,1-5-6,1-5 1,-3-3 0,6-4 0,-2-1-45,-1 0 0,0-3 0,4-1-151,2-2 176,-2 0 0,5-4 1,-4 0-1,-1 0-41,-1 0 13,-5-5 1,10 0 221,-5-6-188,5-4 0,-6 1 0,3-5 0,1-3 5,-1 0 1,-2-4-1,3-2 1,-1-4 2,1-6 0,-4-1 1,1-9-1,-1-1-10,1-2 1,-5 2 0,4-1 0,0 0 0,-1 0 0,3 0 0,0-3 0,-3-2 1,0-3 1,-1 6-1,-1-10 1,-2 1 3,-1 0 1,0 8 0,3 0-1,-3-4 6,-3-4 1,1-7 0,-1-8-54,-2 0 45,0-2 0,-2 20 0,-1-2 0,-2 3-13,2-5 0,-6-3 0,2-6 0,0-6-35,-3 0 0,-1 7 1,-1 0-1,-1 1-19,-2-2 0,1 0 0,-5-16 0,-1 1 56,-2 4 1,4 12 0,-1 3 0,-1 0 10,-2-3 1,4 0 0,-1-11-1,-1 3 4,-2 4 1,-1 12-1,-2-6 1,-1 0 13,2-2 1,-1 1 0,2-6 0,-2-3-53,0-2 1,3 14-1,-6-4-100,1 6 127,1-13 1,3 13 0,-2-15-114,-1 3 107,-4 4 0,7 17 1,-4 2-1,0 0-49,-3 0 0,2 0 0,0-6 0,0-4-22,0 0 1,2 10 0,-2-1 0,1 6 74,3 5 1,0 2 0,2 2 0,-2-3-26,-1-4 1,3 2-1,-1-9 1,-1 2-98,1 1 1,4 14-1,-4 2 1,0 7-195,3 4 1,1 5 0,0 5 0,3 0 324,-1-1 0,4-2 0,-4-4 0</inkml:trace>
  <inkml:trace contextRef="#ctx0" brushRef="#br0" timeOffset="1117">1665 342 8105,'0'-10'-769,"-1"0"705,-2 3 1,1-2-1,-1 2 188,2-2 1,1 2-1,0 0 108,0-1 0,0-1-81,0-1 90,0 4-101,0-3-129,0 8 1,0-3 15,0 8 1,0 5 0,0 6 0,0 1 4,0 2 0,0 0 1,0 2-1,0 4-25,0 2 1,0 5 0,0-3-57,0 2 70,0 4 0,0-8 1,0 4 124,0-3-127,0-1 1,0-9-1,0-1 28,0-1-39,0-6 1,0-9 0,0-8 0,0-5-26,0-4 0,0-2 1,-1-3-1,-2-1 14,0-1 0,-1-5 1,4 3-1,0-2 3,0 0 1,0 4 0,0-2-1,0 0-4,0-1 1,0 3 0,2-2 0,0-1-28,1 1 0,5 2 0,-1-3 65,2 2-27,2-4 0,0 10 0,2-3 0,2 1 27,1 3 1,-2 4 0,2 1-35,-1 5-14,3 4 0,-5 5 0,2 4-258,-4 5 260,6 0 1,-13 10-1,6-4 1,-1 1 20,1 0 0,-5 0 1,-1 3-1,-3-2 40,-1 0 0,-1-1 1,-2 2-1,-1 0 3,-2-2 0,-1-3 0,-3 2 0,0 0-22,-1 0 1,0-3-1,-2 0 1,-1-1-46,2-2 1,-3-3 0,1-1 0,1 0-22,2-1 0,0-2 0,1 0 0,0-2 29,-1-1 0,1 0 0,1-1-420,2-2 278,-2-3 0,4-1 0,-3 0-427,1-1 146,5 3 1,-6-4 429,5 2 0,-1 3 0,-1-5 0,0 3 0</inkml:trace>
  <inkml:trace contextRef="#ctx0" brushRef="#br0" timeOffset="1596">1975 352 7979,'-10'0'-500,"0"-1"845,-1-2 1,4 1-192,0-1 0,5 3-54,-1 3 1,2 0 0,1 4-77,0 1-57,0 1 1,0 2 0,0 3 0,1 2-4,2 0 0,-2 4 1,3-4-1,-2 1 7,1 0 0,-1-4 0,1 2 0,-2-1 32,-1 0 0,0-4 1,0-3 215,0 1-212,0-4 1,0-4-1,0-6 1,0-5-3,0-3 0,1 2 0,2-4-153,0 1 92,1-4 0,-3 3 1,1-3-180,1 2 184,1-3 1,-1 9 0,2-4 0,0 1-36,-1 0 1,3 0 0,-2 5 0,-1 1-169,1 1 1,3 4 0,-1-3-63,2 1 1,1 2 0,1 3 315,-1 0 0,0 4 0,1 2 0</inkml:trace>
  <inkml:trace contextRef="#ctx0" brushRef="#br0" timeOffset="2329">2110 404 7676,'0'10'-456,"0"1"1,0-5 1009,0 1-238,0-4 0,0 6-231,0-2 1,0-1-58,0 0 1,4-3 36,3 0 0,-1-3 1,1-3-89,1-4 1,-2 1 0,0-1 0,1-1 60,-1-1 0,3-3 0,-3 0-182,0-2 0,3 0 0,-4 4 0,3 0-203,-2-1 327,-3 1 0,2 0 0,-2-1-41,0 1 10,1 0 1,-4 3 121,0 0-102,0 4 1,-1-1-1,-3 4 83,-3 0 1,1 4 0,1 3 0,-1 3 35,0 0 0,3 0 0,-3 1 0,0-1-66,1 0 0,2 1 1,0-1-1,2 1-11,1 3 1,-2-1 0,0 3 0,-1-1 8,0-3 1,2 1-1,2 0-195,3 1 30,-3-1 0,8-6 1,-2 0 57,2 1 1,2-3-60,-1-2 120,5-2 1,-6-5 0,4-4-1,-1-4-10,0-2 1,-1-4-1,1 2 1,0-1 10,2-1 1,0 2 0,-4-2 0,2 2 4,2 1 0,-5 0 0,3 2 0,1 0 45,-1 0 1,-4 2 0,-1 1 118,1 3 1,-3-1-82,2 5 1,-4 1-1,0 5 145,-2 4-129,-1 2 1,-1-2-1,-1 0 1,-3 2-17,-1 4 1,4-2 0,-3 3 202,1-2-245,3-2 0,-4 1 0,5 2 0,-1 2 26,-3 1 0,3-3 0,-2 0 0,2-1-57,1-2 0,0 1 0,0-1-99,0 0 1,4-1 42,3-2 1,2-2-1,1-6 1,-2-3-11,-1-3 1,-1-2-1,5-1 1,-1-2 30,0-1 0,1 0 0,-1-3 1,0 0-2,1 0 1,-1 3 0,0-1-1,1 3 4,-1 1 1,-3 0-1,0 2 24,1 1-18,-3 5 1,0-2-38,-1 4 1,-3 1-1,2 2-82,-2 4 1,-1-1-1,0 1 155,0 1 0,0-4 0,0 1 0</inkml:trace>
  <inkml:trace contextRef="#ctx0" brushRef="#br0" timeOffset="2712">2647 239 7926,'-6'1'-476,"3"2"477,2 4 1,1-1 0,0 1 0,0 1 36,0 1 1,0 1 0,0 1 0,0 0-15,0 3 0,0-3 0,0 3 0,0-2 22,0-2 1,3 0-1,1 1 1,-2-1-706,-1 0 0,3-3 23,-1 0 636,1 0 0,0 3 0,2 1 0</inkml:trace>
  <inkml:trace contextRef="#ctx0" brushRef="#br0" timeOffset="2878">2637 166 7926,'-1'-10'-180,"-3"-1"0,2 1 14,-5 0 1,4 4-89,-4 3-4,4 1 166,-1 7 0,7-3 0,2 4-354,1-1 446,0 3 0,5-7 0,-1 3 0</inkml:trace>
  <inkml:trace contextRef="#ctx0" brushRef="#br0" timeOffset="3159">2792 228 8618,'3'11'0,"1"-1"51,-2 0 1,-1 2 0,0 1 0,2 5-93,0 1 1,1 3 0,-3 1-1,1 2-43,1 2 1,1 0 0,-3 3 0,1-1-126,2-2 1,-1-4 0,-3 2 0,1-4-118,3 0 0,-3-5-141,2-2 119,-1-3 348,-2-5 0,0-1 0,0-5 0</inkml:trace>
  <inkml:trace contextRef="#ctx0" brushRef="#br0" timeOffset="3450">2792 290 7450,'0'-11'0,"0"-3"38,0-3 1,0 5-1,0 2 470,0 1 1,0 0-466,0-2 1,4 2-1,3 1 17,3 1 1,0 5 0,0-2-97,1 3-1,-1 1 1,0 0-1,1 0-139,-1 0 115,0 0 0,2 1 0,0 3 1,2 1-27,-1 1 0,-5 3 0,-2-2 0,-1 3-39,1 0 0,-4 0 0,2 1 0,-3 0 112,-1 3 0,-5-3 0,-2 4 1,-2-1 25,-1 0 1,0 1 0,-1-3 0,0 2-11,-3-1 1,3-2 0,-3-2 0,1-1-900,-1-1 897,3-4 0,-4 6 0,5-3 0</inkml:trace>
  <inkml:trace contextRef="#ctx0" brushRef="#br0" timeOffset="3941">2378 817 7842,'0'-10'-180,"0"4"1,0 1 492,0 1-227,0 3 1,0 6-1,0 7-27,0 3 0,0 1 1,0-2-1,0 3 2,0 3 0,0 2 1,0-1-1,0 2-32,0 0 1,0-2 0,0 5 0,0 0-32,0-3 0,0-5 0,2-2 0,0-1-25,1-2 0,5-6 1,-1-4-1,2-2 43,2-1 0,-1-6 0,0-4 0,2-6-32,2-3 1,-3-2 0,3 0-1182,-3 1 865,0-1 0,-1 4 1,-1 1 331,-2 1 0,2-8 0,-3 1 0</inkml:trace>
  <inkml:trace contextRef="#ctx0" brushRef="#br0" timeOffset="4171">2275 838 8016,'-10'0'-35,"-1"0"90,1 0 1,3 0-32,0 0 1,5-1-36,-2-2 0,4-3 1,4-3-1,4-1-1,5 0 1,-1 2 0,5-6 0,2 2-171,0-2 1,3 1 0,1-3 0,2 0-225,2 0 0,-6 3 406,3 0 0,-5 1 0,6 2 0</inkml:trace>
  <inkml:trace contextRef="#ctx0" brushRef="#br0" timeOffset="5660">2327 952 7825,'5'-1'-22,"-1"-3"1,-2 3 0,0-4 0,3 2-177,1 0 0,-3-5 0,4 2-33,1 0 197,1-3 1,3 2 0,1-6-112,0 0 127,1-1 0,0 3 0,1 1 0,0 1-16,0 2 1,-2-1 0,-3 3 0,-2 1-21,-1-1 0,-1 2 153,5 3 0,-5 1 62,-3 2 1,-2 3 0,-1 4-35,0 1 1,4-1 0,-1 0 17,-1 1 0,1-1 0,-1 0-233,1 1 133,1-1 0,-3-3 1,1 0-146,2 1 148,-1-3 0,1 4-166,-1-2 140,5 2 1,-6-3-39,5-3 0,-3-2-3,3-1 1,-2-1 0,3-2-23,-1-4 1,-4-3 0,1 0 0,0 0 21,-1-1 1,4 1 0,-2 0-1,-1-1 5,1 1 0,2 0 0,-3 1 1,1 1 33,-1 1 0,4 0-17,-1-4 0,-1 6 101,1 1-96,-5 3 159,7 1-158,-3 0 1,1 0-1,0 1 1,1 3 0,-2-3 0,0 3 0,-1 0-40,1-1 1,1 1 0,3-4-40,1 0 0,-1 0 0,0 0 5,1 0 1,-1-4 0,-1 0-1,-1-1 17,-1 1 1,-1-5-1,2 3 1,-1-2 52,1 1 1,-4-3-1,0 4-48,-3-4 23,-1 5 0,0-5 0,0 4 85,0-4-77,0 5 1,0-5 0,-1 5 238,-3-1-96,3 1 0,-8 2-60,2-1 0,-1 2 1,0 4 20,1 2 0,4 4 0,-3-1 0,0 2-62,0 1 0,4 1 0,-2-1 0,0 0-27,1 1 1,-1 3 0,3-1 0,-1 0 2,-2-2 1,1 3 0,3 0 0,0-1-108,0-2 0,0-1 0,1 1-32,3-1 0,-2-4 1,5-3-152,1-2 251,-4-1 1,6 0 0,-4 0-1,4-1-31,0-2 0,0-3 0,1-4 0,0-2 24,3-1 1,-5 1 0,3-2 0,-1 2 98,1-2 0,-7 2 0,6-3 0,-2 2-64,0-1 1,-2-1 0,-1 2-1,-1-2 78,1-1 1,-4 2-1,3 0 1,-2 0 12,1 1 1,-1 7 0,-2-3-56,3 3 0,-3 4 211,3 6-223,-3 6 0,-1 1 0,0 4 0,0 0 12,0 3 0,0-2 0,0 0-101,0-1 92,0 3 0,0-5 1,0 4-22,0 1 0,0-3 0,1-1-56,2-3 0,-2-4 0,4-1-6,0-1 0,-3-2 1,4-4-4,-2-2 0,3 0 1,-2-4-1,-1-1 20,1-1 1,2-1 0,-3-1 0,1 1-33,0 0 0,1-2 0,-1 1 91,1 0-60,-4-1 0,7 6 144,-2-4-104,-2-1 0,4 5 124,-2-1 1,-3 5-41,0 2 1,1 2 0,-2 5-47,-1 1 1,1 1-1,-1 1-69,1 0 1,5 1-96,-1-1 1,2-3 8,2 0 1,-1-6 0,0 0 73,1-3 1,-4-6-1,0 1 1,1-3 2,1-4 1,-2 1 0,0-4-1,-1-1 37,0-2 0,3-2 0,-3-1 111,0-1-116,3-5 1,-8 6-1,3-3 1,-2 0 48,1-1 1,-1 4 0,1 0 0,-2 4 241,-1 1 0,0 8 1,0-2 59,0-1 0,-1 5-209,-2 4 1,0 3 0,-2 2-32,0 3 0,1 2 1,4 4-1,0 0-134,0 1 0,-3-1 1,0 1-84,0 3 90,2-2 0,1 7 0,0-2-152,0 3 185,0 1 1,4-3-1,-1 2-208,-1 1 146,4 7 0,-4-4 0,4 5 0,0 1-49,0-2 0,-1 1 0,3 0 0,-1-4-302,1-4 0,-2-6 0,1 1 61,1-1 1,-2-6 346,1-6 0,-5-2 0,3-1 0</inkml:trace>
  <inkml:trace contextRef="#ctx0" brushRef="#br0" timeOffset="5927">3267 673 7991,'-10'1'-244,"0"2"0,-1 0-236,1 3 432,4-3 1,3 1 0,6-4 211,4 0 1,-1 0-1,1 0 1,1 0-86,1 0 0,3-3 0,0-2-601,2 0 387,4-2 1,-6-2-1,3 0 1,-1 3 40,-1-2 0,6-3 0,-3-1 0,1-2-4,0 1 1,1 1-1,2-1 1,1-2 97,0-1 0,-1 3 0,1-2 0</inkml:trace>
  <inkml:trace contextRef="#ctx0" brushRef="#br0" timeOffset="6291">3629 456 7862,'-4'5'223,"-2"0"-35,0-5-129,-3 5 0,7-4 1,-4 3 64,1 1 1,-2 1 0,3 4-128,-2 0 1,4 1 0,-3-1 0,2 0-3,-1 1 0,1-1 0,2 0 0,-2 2-23,0 2 0,0-3 0,3 3 0,0-1 34,0 0 1,1-1-1,2 2 1,3-3-92,0-1 1,3 0 0,-2-2 0,2-3 34,1 0 1,1 2-1,-1-4 1,0 1 22,1 0 0,-1-3 1,0 3-1,1-3-17,-1-1 1,0 4 0,1-1 15,-1-1 106,0-1-33,-4 4-50,-1-4 0,-10 7 1,-3-3-53,-5 1 0,2-4 0,-3 1 0,1-2 0,0-1 1,0 4 0,-3-1 56,1 0 0,-3 2 0,2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8001,'0'-8'-49,"0"0"-323,0 0 382,-4 0 224,3 3 1,-3 1-29,1 4-103,2 0 1,-2 1-1,3 2-82,0 2-13,0 3 0,0 1 0,0 1 0,-1 4 45,-2 1 0,2 2 1,-2 1-1,2 2-106,1 1 1,0-1 0,0 3 0,0 4 1,0 3 1,0 2 0,0 5 0,0 1-58,-3 1 1,2-1 0,-2 2 0,1-7-40,0-5 1,1-9-136,-2-3 1,2-10 0,1-4-12,0-8 1,0-3-1,0-5 293,0 0 0,0-2 0,0-3 0,0-2 0,0 0 0,0-6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79 6399,'2'11'208,"4"-4"1,-1-5-320,8-2 0,0 0 42,6 0 1,-1-2-1,-3-3 5,-2-1 0,-9-3 0,5 5 0,-2-5 79,-1-2 1,1 5 117,-7-8 1,0 8 25,0-7 0,-9 9 1,-4-3-46,-4 5 0,3 2 1,1 2-1,-2 2-7,-2 3 0,4 6 0,0-4 0,-3 2 3,-1 4 0,4 2 1,2 3 56,2-1-78,-6 1 1,13 0-139,-5-1 12,5 1 0,4-3 1,5-4-1,6-6-217,4-5 0,5 5 0,2-1 0,4-2 254,3-1 0,10-12 0,9-2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353 197 7997,'-8'-20'-1138,"6"7"1204,-5 0 1,5 0 208,2-7 0,-2 3 0,-3 2 0,-1 2 32,1-3 0,3 5 31,2-2-320,-8 0-162,-3 2 1,-2 3 66,0 8 1,-1 0 122,-5 0 1,-1 2 44,1 4-85,-1 5 1,0 11 0,1 2-1,-1 4 14,1 3 1,-1 1-1,3 5 1,1-2-42,3-2 0,7-3 1,-5 5-1,2-4-70,5-3 1,2 5 0,4-7-1,4-2 0,7-2 1,5-9 0,4-2 0,4-3-74,6-3 0,1-1 0,2 0 0,2 3 56,-2-3 0,0-2 0,4-2 0,-2 0-110,-4 0 1,-3-6 0,-6-3 0,2 0 217,-2 1 0,-2-7 0,-3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59 7997,'-20'0'-728,"1"0"1,-1-2 14,1-5 1095,8 5 0,11-7 0,13 9-276,4 0 1,3 0 0,-1 0 0,1-2-95,0-4 0,-1 3 0,1-3 1,2 4-4,4 2 1,-9-7-1,7 1-2,0 1 1,0 3 0,-4 2 24,-1 0 1,1 2 18,-1 5 0,-8-3 0,-4 9 1,-5 2 17,-2 3 1,0 4-1,0 2 1,-2 2-27,-5-2 0,3-3 0,-7-1 0,2 0-174,5-1 1,-5 1 0,3-1-1,1 1-50,3 0 0,0-3 1,-2-2-290,-3-2-10,1-8 480,6 12 0,8-15 0,3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1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99 7997,'0'-11'-362,"-8"2"1,6 11 436,-5 5-14,-4-5 0,9 16 0,-5-5-28,5 4 0,2 3 0,2-1-170,5 1 1,-3-1 0,7 1 94,-2 0 1,4-7 0,-4-2-27,2-3 0,-7 1 0,5-5 12,-1 3 0,-5-3 31,3-10 1,-4 1-1,-2-8 21,0-2 1,0-2 0,0-3-1,0 0 13,0 1 1,7-1 0,-1 1 0,-1-1-10,-3 0 1,-2 7-1,2 0-30,5-2 1,-3 0 0,7 0-199,-3 1 0,8 10 228,-3-2 0,4-5 0,3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79 7997,'0'-13'3,"0"-1"1,0 8 0,-2-5-92,-5 2 1,3 3 0,-7 4-44,2-5 0,1 5 0,1-5 144,-6 5 0,-4 2 1,-3 0-1,0 0 1,1 7 0,-1 1 0,1 3 73,-1 5 0,0-6 0,3 4-37,4 1-7,-4 2 0,6 3-140,-9-1 33,9 1 1,0 0 0,7-1-81,-3 1 0,3-9 0,8-3 0,5-1 24,2-1 0,2 1 0,7-7 0,-1 0 5,1 0 1,-7-7 0,0-1-1,2-1 83,3 0 0,-5-4 0,-2 5 0,-1-3 34,1-5 0,0 6 1,2-4-1,-4 1-6,0 3 1,-7-8 252,4 5 0,-3 2 188,-3-2-304,0 9 0,0 4-207,0 13 111,0-4 0,0 8 0,0-4-117,0 4 0,0 3 1,0 0 79,0-1 0,8 1 0,3-1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274 332 7078,'-6'-13'-282,"-1"-1"0,-6 8 0,5-5 605,-3 2 0,4 3 0,-6 6-242,-2 0 1,4 0 0,-2 0-36,-2 0 0,-3 6 0,1 3 0,2 2 2,1 4 1,1-4-1,-4 2 1,2 0-109,2-2 1,8 7 0,-3-8 0,1 3-31,1 1 0,-1-8-112,7 7 191,0-8 1,2 5-203,5-3 193,-5-5 1,15 7 0,-4-9 0,5-2-50,1-5 0,1 3 0,0-9 1,-1 0 15,1 2 0,-1-7 0,1 5 0,0-4 59,-1-3 1,1 1 0,-1-1 0,-1 0 24,-5 1 0,4-3 0,-6-2 0,2-2-8,0 2 0,-6 0 0,4 0 0,-3-2 128,-3 2 0,-3 2-36,-2 3-39,0-1-25,0 9 0,0 5 237,0 12-265,0 5 1,-7 9 0,1-1 0,2 1 16,1-1 0,-3 8 0,-1-1 0,3 0-33,2 2 1,0-4 0,-3 7 0,-1-3-50,1-4 0,3 4 1,2-2-1,0-2-85,0-2 0,0-2 1,0-1-1,0 1-215,0-1 1,2 1 175,5 0 0,-3-9 1,9-5 165,3-4 0,-8-2 0,10 0 0,-7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2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 7997,'-9'11'0,"7"-1"-461,-4-3 1,1 2-1,1 6 354,-3-2 1,1 0 29,6 7 1,0-7-1,0 0-23,0 2 100,0-6 0,8 8 0,3-6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53 7732,'-13'-6'0,"2"-3"-794,2-2 0,-6 5 729,2-7 30,4 8 1,3 3 0,12 11 34,7 2 0,5 2 0,1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7997,'-9'11'12,"7"0"183,-5-5 1,3-4 249,-3 5-759,5-5 133,-6-2 0,16 0 36,5 0 1,5-7 0,-1-1 0,-2-1-7,-2 0 0,-2-6 1,5 4-1,-5-2 54,-3 0 1,5 7 0,-6-8 0,-1 1 53,3 3 1,-7-1 0,5 4-69,-5-6 383,-2 4 1,-9 1-1,-4 10-105,-4 4 0,-3 5 1,1 9-138,-1-1 0,7-1 1,2-3-1,2-2-24,5 2 0,2 3 0,2 1-15,0 1 1,0-7 0,0 0 0,2 0-90,4-2 0,-1 0 0,8-7 1,2 3-6,3-3 0,-5-2 0,0-2 1,2 0 24,2 0 0,3 0 0,0 0-44,-1 0 82,1 0 1,-7-6-1,0-3 1,2-2 18,3-4 0,-1 4 0,-2-2 0,-2-2-73,3-3 0,-6-1 0,3-1 115,3 1 1,-5 1 0,-1 3 0,-1 2-30,-4-2 0,-3 4 580,-2-2-69,0 8 1,-2-1-405,-5 12 1,5-1 0,-5 8-70,5 2 0,0 2 1,-2 3-65,-3 0 92,1-9 1,6 6-286,0-4 140,0 4 1,0-4 0,0 1-53,0 1 0,0-4-74,0 2 0,2-9 137,4 3 0,5-7 1,9-5 39,-1-1 1,-6-9-1,0 1 1,3-1 44,1 2 1,-4-2 0,-2 6 0,0-2 58,0-4 0,2 4 63,7-2 1,-7 9-72,0-3-40,-9 5 0,7 2-51,-5 0-9,-3 0 1,5 2 0,-5 3 0,1 3-233,2 3 1,3-4 67,-2 6 1,-3-9-1,7 5 204,-2 0 0,6-7 0,-4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7997,'11'-20'-95,"-5"1"0,-4 6 0,-2 0-109,0-3 411,0 8 0,0 1 1,0 14-150,0 6 1,0 6-1,0 5 1,0 2-72,0-2 0,-6 7 1,-1-1-1,3 3 16,2 0 1,0-1-1,-3 7 1,-1 1 11,1-1 0,3-6 0,2-1 1,0 3-154,0 2 0,0 2 0,0-2 0,0-2-122,0-2 1,7-7-1,1 4 1,1-1 5,0-5 0,-1-5 0,-3-4 254,1-1 0,10-10 0,-14 5 0,7-9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4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33 195 7870,'-4'-19'0,"0"1"0,-2 2 125,1 1 1,2 3 0,-1-2 0,0 3 178,2 2 1,1 4-280,1 0 0,1 2-299,2-3 251,5 1 1,1-2 0,3 1-135,-1 0 108,2 1 1,3-1-1,0 1-136,0-1 133,1-2 1,2 4 0,-1 1 0,1 2 21,1 1 1,-5 4-1,0 1 1,-3 3 52,-2 3 0,-2 2 0,-2 4 0,-4 1 14,-1 1 1,-4 3 0,-4-1 0,-2 1 10,-1-1 1,-5-3 0,2 1 0,-3-1-24,-3 1 0,2-4 0,-2 2 0,2-1-241,0-1 1,1-4 0,1-1 0,1-1-203,0 0 0,4-2 0,-1-2 418,2-2 0,1-2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4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107 236 8415,'-20'-7'0,"1"1"327,-1 1 0,7 1 0,0 0-307,-2-3 0,8 0 0,7 7 62,11 0 1,9-2 0,6-2 0,6-3-126,5 3 1,11-7 0,4 0 0,5-2-212,2 0 1,2 7 0,0-5 0,2 0-193,0 0 0,-4 0 0,13-4 0,2 2 446,2-3 0,-6-1 0,-3-3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2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2470 157 8098,'0'-11'-636,"0"-6"1,0 13 1258,0-10 0,0 8-169,0-7 0,-7 6-236,1-6 1,-3 7 0,2-5-33,-6 2 1,2 3 0,-2 6-1,-2 0-70,-2 0 0,-5 0 1,-2 2-1,-4 4 4,-3 7 1,-2 5 0,-6 1 0,0 3-145,0 4 1,0 7 0,-1 11 0,1 3 31,0 4 0,6 1 1,3 7-1,2-1 19,4 1 1,4 0-1,7-2 1,6-3-150,5-2 1,11-15-1,6 0 1,7-6-110,4-7 0,11-5 1,0-6-1,9-6 70,4-5 1,-4-2-1,4 0 1,0 0-21,0 0 1,-4-2 0,2-5 0,-3-8 96,-1-9 0,-7 0 1,6-6-1,-6-1 62,-4 1 0,-9-5 0,2-9 11,-4-1 29,6-1 1,-12 7-1,1 0 46,-6-1-37,-5-8 0,-6 7 1,0-5-1,0 5 59,0 2 1,-8 0 0,-5 2 0,-5 4-87,-1 7 1,-3 4-1,-2 2 1,-4 1-112,-3-1 1,1 7-1,-5 2 1,2 0-98,-2 0 0,3 7 0,-3-2 0,-2 3-914,2 3 1122,0 0 0,-4 0 0,0 0 0</inkml:trace>
  <inkml:trace contextRef="#ctx0" brushRef="#br0" timeOffset="661">1705 961 8392,'-2'19'47,"-4"1"1,1-5 0,-8 3 0,-2 6-52,-3 4 0,-10 7 0,-4 10 1,-6 10 14,-1 8 1,-6 0 0,-3 7 0,-2 0-26,-5-1 0,7-6 0,0 3 0,5-7-43,4-7 0,-5-4 0,14-11 0,-1-5-61,5-5 1,4-12 0,3-4-827,-1-3 133,9-1 811,2-7 0,9 0 0,0 0 0,9-9 0,2-2 0</inkml:trace>
  <inkml:trace contextRef="#ctx0" brushRef="#br0" timeOffset="1107">902 1745 7419,'0'-11'464,"0"2"0,-9 11-453,-4 5 0,2-3 0,0 9 0,0 2-4,0 3 0,5 8 0,-7 0 0,-2 0 7,-3 3 1,5 1 0,0 7 0,-2-2-11,-3-2 1,5-9 0,2 2 0,3-2-96,3 2 0,-3-11 0,1 5-33,3-3 0,10-8 0,7-3 0,7-6-46,6-6 1,-2 1-1,6-8 1,1-2-9,-1-2 1,-3-3-1,5 0-207,3 1 293,2-1 1,-4 1 0,-3 1 91,-1 5 0,-3-4 0,-7 6 0,1-9 0</inkml:trace>
  <inkml:trace contextRef="#ctx0" brushRef="#br0" timeOffset="1745">608 2137 7789,'0'-13'-326,"0"0"0,-2 6 455,-5-6 0,5 6 0,-7-3-53,0 1 1,1 0 0,-8 5 0,3-3-13,-2 3 0,4 2 1,-2 2-1,-2 0-37,-2 0 1,-3 0 0,0 0 0,-1 0-3,-6 0 0,6 6 0,-8 3 0,3 2 28,0 4 1,-7 2-1,5 3 1,0 2 45,0 4 1,-1-2 0,7 9-87,3 1 21,-14 3 1,27 5 0,-14 1-149,3 3 102,8 9 1,0-12-1,9 9 1,0 1-40,0-3 1,9-2 0,4-11 0,7-2-35,6-3 0,-2-10 0,8 0 0,3-9 12,2-5 1,-2-1 0,2-7 0,2 0-2,-4 0 0,6-7 1,-6-1-1,4-5-62,-1-9 0,-4 0 1,3-8-1,-2-1 80,-2 1 0,-14-3 1,3-6-1,-2 0 19,-5-1 1,-2 6 0,0-1 41,-6 0 2,4-6 1,-9 10 0,2-6 226,-8 4-168,2-4 0,-16 20 0,5-5 0,-6 3-82,-8 3 1,3 8 0,-6-3-1,0 2-223,-1 5 239,-2 1 0,-15-5 0,-2-3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15162 20 7803,'13'0'-2000,"0"0"2054,-9 9-72,5-7 0,-9 9 1,2-7 80,5 3 1,-5 1 156,4-1-29,-4-5 1,-10 13-1,-5-8-171,-5-3 0,-4 0 0,-4 1 0,-4 1 10,-1-1 0,-8-1 1,2 0-1,-9 3-24,-4-3 1,-2 5 0,-7-2 0,-2-1 77,-4 3 1,-7-7-1,-11 7 1,-4-3-16,-2 1 0,2 1 0,-5-3 275,5 1-300,-11 1 0,20-7 0,-14 0 1,3 2 31,-5 5 0,14-5 1,-14 4-1,1-4-67,1-2 1,3 0 0,-3 0 0,-1 0-86,-1 0 1,11-2 0,-15-2-1,0-3 25,47 5 0,0 0 0,-47-7 0,45 6 0,-1 0 0,0 0 0,-1-1-4,3 0 1,0 0 0,-4 2 0,1-1 0,1-2 0,1-1 0,-1 1 0,-1-1 21,-1 1 1,1 0 0,5-1 0,0 1 0,-8-3 0,-2 0 0,2 3 0,-1 0 66,-2 0 0,0 1 0,3-3 1,1 1-1,-4 2 0,0 1 1,0 0-1,0 0 20,1-2 0,0 1 0,2 2 0,0 0 0,2-4 0,-1 1-32,1 0 1,-1 1-110,-12 1 1,1-1 0,11 1 0,1 0-1,-9 0 1,-1-1 22,5 2 0,0 0 69,-7-4 0,1 1 0,10 4 1,1 0-1,-6-2 0,0-1 0,-1 3 1,-1 0-33,0 1 0,0 0 0,0 0 1,-1 0-1,-4 0 0,-1 0 1,2 0-1,1 0-13,-2 0 1,1 0 0,9 0 0,0 0 0,-10 0 0,-1 0 0,1 0 0,1 0 27,-1 0 0,0 0 1,4 0-1,0 0 0,-5 0 1,0 0-1,1 0 1,-1 0 11,0 0 1,1 0 0,3 0 0,1 0 0,-3 0 0,-1 0 0,1 1 0,1 0-10,0 3 1,1-1 0,4-2-1,0 0 1,-7 2 0,-2 1-1,2-3 1,-1 0 24,0-1 0,1 0 0,7 1 1,2 0-1,-4 1 0,-1 0-4,4 2 0,-2-1-13,-6 1 1,-1-2 0,7 0 0,-1-1 0,-4 1-1,-1 0 5,5 1 0,0 1-4,-6-1 1,3 0-1,13 0 1,1 1-1,-7-1 1,0 0 3,3 0 0,-1-2-4,-7 0 0,1 1 0,10 1 0,-1 0 0,-5 1 0,-2-1 0,1-1 0,0 0 0,2-1 0,1 0 0,5 0 0,1 0 1,-4 1-1,-1 1 0,3 0 0,1 0-21,2 0 1,0-1 0,-43 0 0,42-2 0,-2 0 0,-2 0 0,1 0 25,-1 0 1,1 0 0,4 0 0,1 0 0,-48 0 0,3 0-42,1 0 1,9 6 0,-13 1 0,2-3 22,3-2 1,12 1 0,32-1-1,-2 0 1,-1 1 0,-1 1-18,2-2 0,0 0 0,-45 7 0,9-3 0,0 1 44,-2 1 1,10-5-1,-10 5 1,8-1 66,3-1 1,2 7-1,-13-4 103,1 2-171,3-7 0,11 12 0,0-8 0,-2 1 25,2 0 1,9-1 0,2-3 0,4 1 81,0-1 0,11-1 1,-8 0-1,3 3-115,3-3 0,11-2 0,-2-2 1,1 0 104,6 0 1,-1 0 0,-4 0-159,-1 0 0,16 0 0,5 0 0,4-2-263,4-4 1,-5 1-355,10-8 553,-1 9 0,7-13 112,0 3 0,9-3 0,-5-3 0,9 3 0,3 4 0,-8-4 0,10 8 0,-5-6 0,4 4 0,3 2 0,-5-4 0,0 4 0,3 1 39,-3-1 1,0-4 0,5 6-1,0 1 71,-1-3 1,-6 5-1,0-7-19,2 2 1,3 2-25,2 7 1,-3-2-1,-2-2 96,-2-3 89,-8 1-4,3 6 38,-8 0-243,-8 0 0,3 0 0,-8 2 1,-2 2 18,-2 3 1,-5-1 0,-2-3 0,-5 1-39,-1 3 1,4 6 0,-7-5 0,-4 1-74,-6 0 1,6 6 0,-7-4 0,0 2 0,3 0 0,-2-2 0,-1 4 0,-2-2 42,3 2 1,4 1 0,4-1-1,4-4 27,3-2 0,8 4 66,7-7-90,9 9 9,4-12 1,11 5-1,11-8 1,1 2-48,4 5 0,1-5 1,-2 5-1,5-5 19,-1-2 0,7 6 1,-6 1-1,1-3-25,1-2 1,0-2 0,4 3 0,-3 1-105,-1 3 0,0 1 0,6-3 1,0 1-44,0-2 1,3 5-1,-1 0 1,3 0 193,-1-1 0,3 8 0,13-6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98 7854,'0'-19'0,"0"6"-556,0 0 559,0 0 0,0 0 1221,0 0-809,0 8-302,0-4 1,0 18 0,0 4 0,0 7-80,0 6 1,0-2 0,0 9-1,0 4-132,0 6 0,0-1 0,0 3 0,0-3 102,0-3 0,-2 0 0,-3 0-168,-1 0-29,-1 1 1,7-8 0,0-1 0,0-1-134,0 1 1,0-7-232,0 2-100,0-4 657,0-11 0,0-3 0,0-8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2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40 158 7599,'-13'-7'0,"2"-2"-111,2-2 1,2 5 613,7-7 3,0 9-425,0-5-27,9 9 1,-4 0 0,8 0-87,2 0-22,2 0 0,3 0 0,-1 0 0,1 0-32,0 0 1,-1 0 0,1 0 0,2 0-96,4 0 0,-4 0 1,4 0-1,-2 0-8,2 0 0,-4 0 0,4-2 0,-5-3 63,-1-1 0,0-7 0,-1 4 0,1-2 126,-1-4 0,1-3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37 7918,'-10'-11'96,"-8"-6"-61,16 15 0,-7-5 1,9 14-1,0 6-28,0 4 0,0 5 0,0 4 0,0 7-12,0 4 0,0 2 0,0 0 0,0 3 44,0 3 1,0-1-1,0 6-312,0-2 1,0 0 77,0-2 0,0-7-296,0 0 261,0 9 1,0-24 0,0 8 229,0-8 0,0-13 0,9-2 0,2-9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0 7747,'-11'13'-190,"4"0"1,3 0 264,-2-2 0,3 7 1,-3-5-1,4 4 22,2 3 1,0 6-1,0 0 1,0-2-249,0-2 1,2-3 0,2 1 0,3 0-71,-3-1 1,0-1 0,1-3 220,1-2 0,10 0 0,-6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5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77 7925,'-2'-20'-566,"-4"0"1,4 7 265,-5 0 242,5 9 1,11-3-1,4 14-108,4 6 0,-4-2 0,0 0 166,2-2 0,3 6 0,1-4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79 7600,'-11'-20'-750,"-4"7"767,8 0 1,1 6 0,4-3 945,-5 1-760,5 2-117,-7 7 0,9 2-66,0 5-45,0 4 0,0 8 0,0 3 0,0 2 39,0 2 1,0 9 0,0-2 0,0 4-68,0 2 1,2 0 0,3 0 0,1 1-93,-1-1 1,-1-6 0,0-1 0,3 3-65,-3 2 0,1-4 0,-1-3 0,2-2-5,-1-4 1,-1-2 0,1-2 213,1-1 0,1-8 0,1-11 0,3-11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39 8013,'-19'-10'-1047,"6"-6"882,0 10 375,8-1 0,-6 9 1,7 5-1,-2 8-149,1 9 1,3 0-1,2 9 1,0 2-82,0 2 1,0-3 0,0 4-287,0 3 287,0 11 1,7-8-1,-1 6 1,-2 0-153,-1 0 0,-1-6 0,2 1 0,3-3-29,-3-3 1,0-2 0,1-4 0,3-7 199,3-5 0,-4-3 0,6-5 0,-9 4 0,5-6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65 7872,'-8'0'-795,"3"0"954,0 0 25,-1 4 0,2 0 0,1 4-167,2 0 1,1 0 0,0 1 0,0 1 16,0 1 1,3 3-1,-1 1 1,0 2-70,-1 2 0,2-3 0,0-3 0,-2-1 34,0 1 0,-1-6 121,0 1-111,0-5 1,0-1-1,0-4 3,0-4 0,3-2 0,0-3 1,-1-2-72,2-2 0,-2-2 0,2 0 1,1-1-100,-1 0 1,-1 4 0,2-3-1,2 1-95,0 1 0,1 4 0,0-2 0,1 1 41,2 3 0,-2 0 212,2 0 0,-2 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6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236 39 7925,'-20'0'-537,"7"-6"804,0-1 1,6-6-187,-6 7-62,9-1 0,-7 7 67,4 0-50,5 0 1,-15 0-30,4 0 1,-2 2 0,-1 3 0,5 3-194,3 3 1,-5 2-1,4 7 109,-2-1 1,7 1 0,-3 0 0,5-1 25,2 1 0,0-7 1,0 0-1,2 2 8,5 3 0,-3-5 1,9-2-1,5-1 39,5 1 1,-1-4 0,4 4 0,-2 0-68,2 0 1,-4-7-1,2 5 107,-9-1-54,3-5 0,-9 7 16,4-3 1,-7-3-7,-12 9 0,-5-8 1,-9 1-1,1-1-37,-1 1 0,-2-4 1,-2 5-1,-2-5-82,2-2 1,2 0-1,3 0 1,-1 0 126,1 0 0,-1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8012,'-14'0'-28,"1"0"0,0 0 16,-6 0 1,8 2 0,4 4-47,5 7 0,-4 7 0,-1 4-2,3 2 69,2 9 0,2-5 0,0 10 1,2-1-77,4 0 0,-4 2 1,7 3-1,-2 2-22,-1-3 0,1-1 1,-7-3-1,2 0-149,4 0 0,-3-6 0,3-3 238,-4-1 0,7-3 0,2-7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 8029,'-19'0'-917,"6"0"305,0 0 0,0 0 836,-7 0 1,3 2-1,1 2 1,5 5-74,3 2 1,-1 0-1,5 4 1,-5-2-64,-2 2 0,7 3 0,-3 1 0,5 3-101,2 4 0,-7-4 0,1 4 1,2-4-41,1-2 0,6-7 1,3 0-123,7 2 1,-2-6 0,2-3-1,2-4 13,3-2 0,-5 0 0,0-2 1,2-2 75,3-3 0,-5-8 0,0 2 83,2-4 0,-6-3 0,-3 0 188,-4 1 1,-2-1-108,0 1 0,-2 1 143,-4 5-354,-5-4 1,-2 15-195,0-5 172,8 5 155,-3 2 0,-1-9 0,-2-2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7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1 7848,'-20'0'-216,"0"0"1,7 0 451,0 0 1,7 6 0,-5 3-259,2 2 65,3 2 0,6 2 1,0 3-1,0 3-27,0 1 0,0 2 1,0 2-1,0 7-120,0 4 0,6-5 0,1 1 0,-1 2-39,3 2 1,-5-4 0,7-1 0,0 3-60,0 2 1,-5-6 0,5-5-1,-2-4-171,-5-3 1,1 1 372,1-1 0,-4-8 0,7-2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7774,'0'-11'-99,"0"-6"0,7 12 0,2-6 0,1 3 70,6 3 1,-3 3 0,4 2 106,5 0-79,2 0 1,-4 0 0,1 0 0,3 2 0,2 5 0,-4-3 0,-4 9 1,3 3 1,-5 1-1,-10 3 20,-4-1 0,-2-6 0,-2 0 34,-4 3 0,-5 1 1,-9 0-1,1-1-64,-1-3 0,0-7 0,1 5 0,-1 0 31,1 0 1,-1-7 0,0 3-635,1-5 0,6-2 612,0 0 0,8 0 0,-3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0 197 7670,'2'11'-249,"5"-5"1,-5-2 0,7 1 639,0 1 0,-5 1-258,9-7 0,-6 0 0,6 0-107,2 0 1,-4 0 0,2 0 0,0-2-54,-2-5 1,4 3-1,-6-9 1,2-3-61,4-1 0,-4 4 1,0 0-1,-3-2 41,-3-3 0,3-1 0,-1-1 16,-3 0 0,-2 1 33,-2-1 0,-2 9 0,-4 5 65,-7 4 0,-5 10 0,-1 5 0,1 5-9,5 1 0,-4 1 1,4 2-1,-3 2 63,3 2 0,-2 2 1,9-4-128,1 2 40,-6 0 1,9-6-1,-4 0 1,4-1-37,2 1 0,8-3 0,5-4-1400,5-6 1045,10 4 1,2-9 355,10 4 0,8-12 0,2-5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314 118 7829,'0'-19'-53,"0"6"155,0 0 0,-2 2 0,-3-5 111,-1 3 0,-9 9 0,1-3-146,-3 5 1,-3 2-160,1 0 63,-1 0 0,-2 9 1,1 4 4,1 4-5,-13 3 0,25 0 0,-14-1-20,5 1 20,-5 8 1,17-6 0,-6 4 0,3-4-55,3-3 0,3 1 0,2 0-125,0-1 0,9-6 0,4-2 1,7-2 64,6-5 1,-4-4 0,4-4 0,-2-5 65,2-2 0,-2-2 1,4-6-1,-2-3-10,-2-4 1,-13 4 0,9-4 0,-3 2 246,0-2 1,-4 4 0,-2-4 0,-2 4 176,-5 2 1,-1 1-171,-3-1-108,0 9 0,-3 3 98,-3 8-121,-5 0 1,0 2-1,2 4 1,3 7-1,-1 5 1,-6 1 0,7 1 0,1 2-64,3 4 0,-4-4 0,-1 6 0,3-2 7,2 0 1,2 7-1,0-5 1,0 3-45,0 4 0,6-5 1,1 3-1,-1 2 7,3 2 1,0-5-1,6 1 1,-2 2-30,2 2 0,-4-7 1,0-4-1,0-2-8,0 3 0,-7-6 218,3 5-203,-5-13 203,-2-4-81,0-9 1,0-2 0,0-5 0,0-6-40,0-4 1,-2-3-1,-3 1 1,-1-3 8,1-4 1,3 4 0,2-6 0,0 0-14,0-5 1,0 2 0,0 1 0,0-1-13,0 1 1,0-3-1,2-4 1,5 2 4,6 3 0,4-1 0,3-4 1,0 2 30,-1 3 1,3 8 0,2 0 0,2 6 62,-2 5 0,0 9 0,0-3 0,2 5-55,-2 2 0,-9 2 0,-2 5 0,0 6-20,-2 4 1,5 5 0,-10 2 0,-2 2-11,-1-2 0,-3 4 1,0-1-1,0-1-70,0 2 0,0-6 1,0 4-1,0-4 73,0-3 0,0-6 1,0 0-1,-3 0 69,-3-2-33,4 7 25,-16-16 1,16 4 0,-4-12-72,3-7 0,3-5 0,0-1 0,0-1-71,0 1 0,3-8 1,1 1-87,2 2 110,10 3 0,-14-5 0,7-1 0,-1 3-30,5 3 1,-2 1 0,0 0 0,0 1-51,0-1 0,-5 3 0,5 2 0,0 4-72,0 2 1,2 2 203,7 7 0,-1 0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39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275 118 7853,'13'-7'-209,"-2"-1"346,-2-3 1,-2 4-39,-7-6 1,0 7 0,0-7-35,0-3 0,-3 8 1,-1-1-48,-3 0 1,-8 7 0,2-5-36,-4 5 0,-3 2 1,1 0-1,1 2 50,5 5 1,-4-3 0,4 9-180,-5 3 110,-1 1 0,-1 3 0,3-1 1,1 1-27,3-1 1,2 1 0,-4 0-125,2-1 1,9 1-1,-3-1 34,5 1 0,4-9 1,5-2 61,6-1 0,4-5 0,3 3 0,-1-6 59,1-6 0,0-5 0,-1-7 0,1 3 98,-1 2 0,1 0 0,0-7 0,-1 1 57,1-1 1,-7 7-1,-2 0 1,0-2-54,-1-3 1,-3 1 0,4 2 59,-2 2-57,-3-1 0,-8 6-1,-5 8 1,5 2 0,-4 11 0,1 2-77,-1 3 0,4 1 1,-5 1-1,5-1 18,2 1 1,0 0 0,0-1 0,0 1-357,0-1 1,0-6-1,0 1 1,2-1 340,5-2 0,4 15 0,8-5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333 401 7853,'0'-19'-44,"0"-1"1,0 0 29,0 1 1,-2 1 0,-2 3-2,-3 2 1,-1 9 0,1-3 11,-6 5 0,2 2 0,-2 2 1,-2 5 9,-3 6 0,-1-2 0,-1 2 0,1 2-8,-1 2 1,0 3 0,1 0 0,-1-1-40,1 1 1,1-1-1,3 1 1,4 0-45,2-1 1,-4 1 0,7-1-15,1 1 1,3-7 0,4-2-19,5-2 1,4-3 0,8-8 0,1-2 60,0-3 1,-1-8 0,1 2 0,-1-5 79,1-1 1,0-1 0,-1 1 0,1-1 38,-1 0 0,-6 1 0,0-1 1,3-2-8,1-4 0,-4 2 0,0-6 1,0-1 9,-2 1 0,0 4 0,-7-5 0,3 1 21,-3-1 1,-1 12 0,-3-5 63,0 0 1,-3 0-72,-3 4 1,4 12-28,-5 8 1,-2 10 0,3 14 0,-1 5-54,-1 1 1,5-4 0,-3 7 0,2 2-3,-3 2 1,5 2 0,-5 0 0,5 0 29,2 1 1,-6-1 0,-1-2-417,3-4 241,2 4 1,2-9-1,2 5 1,2-5-66,3 0 0,6-13 1,-5 5-1,3-5 18,5-4 0,-6 0 0,3-7 193,3 3 0,1-7 0,1-9 0,-5-2 0,13-2 0,-4-6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6738,'0'19'220,"-2"-1"0,-3-1-246,-1 3 0,-1-5 0,7 11 0,0-4-85,0-3 1,0 1 0,0 0 0,0-1-190,0 1 1,2-7 299,5 0 0,4 0 0,9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5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24 105 8044,'0'8'-560,"0"0"1,0 0 1347,0 0-671,0-3 0,4-2-35,1-3 0,3-3 0,-1-3-110,-2-1 0,1-1 1,-2 0-1,0 0-40,-1 0 1,3 0-1,-3-1 1,1 1 9,-1 0 1,1 0 0,-2 0 0,1 0-43,-2 0 1,0 0-52,-1 0 49,0 0 81,0 3 1,-1 2-1,-1 6 1,-4 3 54,-1 1 1,0 2 0,1 1 0,0 1-9,0 2 1,-4 1-1,0 4 1,2 2 0,2 1 0,0-2 0,-1 1 0,2 1 0,2 0 1,2-3 0,2 1-45,2-2 0,1-7 0,4-3 0,1-3-46,2-2 1,2-5-1,3-2-100,0-2 110,4-1 1,-5-5 0,2-2 0,-1-3 5,-1 0 0,-1-2 0,2 1 0,1 0 1,-1-1 1,-4 3 0,-1-2 0,-2 2 92,-1 1 0,0 3 0,0 0 140,1 1 0,-5 4-130,-1 3 1,-2 4-25,-1 1 1,-3 1 0,0 4-1,1 2-3,-2 0 0,3 1 1,-3 0-1,2 0 23,-1 0 1,0 1-1,3 1-105,0 1 68,-3 0 1,2-2 0,-2 1-57,2 0 54,1 1 0,0-3 0,0 0 0,1 1-58,2 2 0,-1-5 0,3 2-84,1-4 0,2-1 0,-1-4 1,-1-2 126,-1-2 0,1-2 0,2-2 0,0-2-8,0-3 0,0 2 0,-1-1 0,0 1-49,-2-1 0,0 2 1,4-1 46,-1 0 0,-1 1 11,-2 3 0,2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0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40 118 7853,'-7'-13'0,"1"0"72,1-3 0,-3 6 0,1-3 243,3-3 0,2 5-398,2-2-521,0 9 460,0-5 1,2 9 0,2 2-55,3 5 1,6-3 0,-4 7 197,1-2 0,4 6 0,5-4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40 157 7785,'-11'9'-553,"0"-7"-441,4 4 2067,5-4-805,-6-2 0,10 0-229,4 0 1,-1 0-1,8 0-61,2 0 1,2-2 0,3-2-1,-1-5-104,1-2 1,0 0 0,-3-4-1,-2 2 47,-2-2 0,-2 4 1,5 0-1,-3 0-20,2 0 1,-6 5 327,-3-7 42,-4 0-118,-2 2 1,-2 2-1,-4 9-71,-7 0 0,-5 9 1,-2 2-1,1 2-18,-1 0 0,7 0 0,2 6 0,0 1-38,1 0 1,3-1 0,-4 1-72,2-1 1,3 1 0,6 0-104,0-1 0,2-8 0,5-4 0,6-3-56,4 3 0,-2-5 1,3 4-270,4-4 415,1-2 0,-3-6 0,0-3 0,-1-2-88,1-4 1,6 4-1,0-2 146,-2-2 0,-2-3 0,-3 3 0,1 0 0,0-5 0,-1-1 0,-6 8 0,0-14 0,0 10 0,7-11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1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7652,'-10'0'77,"-1"9"1,6 4 0,-1 5-4,1 1 0,3 1 0,2-1 0,0 1-12,0 0 0,0-1 0,0 1-474,0-1 261,0 1 1,0 0-1,0-1 60,0 1 0,0-7 1,2-2-34,5-3 0,4-1 11,8-7 1,1-7-1,-3-1 1,-1-3 26,-3-4 0,0-3 0,4-1 1,-1-1 98,-3 0 0,-3 7 0,6 0 74,-3-2 0,-7 0 0,5 0 749,-2 2-472,6 8 0,-13-1-348,5 12-24,-5 5 0,-2 9 1,0-1-138,0 1 1,2-1 0,3 1-110,1 0 0,3-3 0,-3-2-21,7-2 0,-2-8 0,2 1 275,3-4 0,1-2 0,3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18 7836,'-13'0'0,"2"-2"-393,3-5 0,-1 5 323,2-4 0,5 6 1,-4 6 362,3 7 1,3 5 0,0 3 0,0 3-128,0 3 1,0 1-1,0-2 1,0 4 24,0 1 1,0 6 0,0-4 0,0 6-154,0 7 0,0-5 0,0 5 1,0-5-190,0-2 0,7-6 0,0-3 0,-1-1-13,3-5 1,-5-3 0,7-1 0,0-3-248,0-3 0,-5-6-824,7-8 1235,-8 0 0,3-8 0,-8-3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42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 79 8168,'-13'-13'158,"0"0"0,9 6-106,-3-6 1,14 9-1,6-5 1,6 2-133,8 1 1,-3-1 0,8 7 0,3 0-43,2 0 0,4 0 122,5 0 0,-4 9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4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20 10021,'-10'0'1123,"-1"-2"-1163,4-5 1,-4 5 0,-8-4 0,-1 3 60,0 3 1,-1 0 0,-3 0 40,-2 0-16,-9 0 0,4 3 0,-6 3 1,2 5-31,3 0 0,6 6 0,-5-4 0,3 7-24,4 6 0,4-4 1,5 4-1,4-4-156,2-3 1,3 1 0,8 0 0,5-1 125,6 1 0,4-7 1,5 0-1,4 0-14,7-2 0,-1 4 1,3-8-1,2-1 12,-2 3 0,0-5 1,2 7-1,-2-2 5,-3-5 1,-8 5-1,2-3 19,-4-1-10,-2 6 1,-9-7 36,-5 9-48,-4-9 105,-2 14-71,-8-7 0,-5 2 0,-11 0 1,-2 0-34,2-2 0,-5 4 0,1-8 0,-2-1-152,-5 3 0,4-7 0,-1 5 0,-1-5-62,2-2 0,1 0 0,6 0 0,-2 0-169,2 0 1,2-7 0,5-2 0,1-1 418,3-6 0,9-1 0,-5-3 0</inkml:trace>
  <inkml:trace contextRef="#ctx0" brushRef="#br0" timeOffset="509">784 157 7582,'0'-19'-522,"-2"8"522,-4 4 692,3-4-362,-5 0 1,5 0 166,-3 5-370,4 4 0,-9 2-63,4 0 0,5 2 0,-4 4 0,1 8 13,-1 3 1,4 3 0,-5-1 0,5 3-73,2 4 1,-7-4 0,1 6 0,1-2-44,3 0 1,2 7-1,0-5 1,0 1-22,0-1 1,2 5 0,3-7 0,3-2 57,3-2 1,2-3 0,7 1-296,0-1 201,-1-8 0,3 4 0,2-8 1,4-3-22,3-1 1,-1-6 0,5-3 24,-2-7 52,-1-13 0,1 4 1,-2-4-1,-3 2-2,-4-2 0,-2 4 1,-5-4-1,-4 4 56,-6 2 1,-5 1 0,-2-1 41,0 1 1,-2 8 0,-5 4 0,-6 5 76,-4 2 1,-3 0 0,0 0 0,-1 2-12,-6 5 1,6-3 0,-5 9 0,4 2-38,2 3 0,3 1 1,2 1-130,1 0 22,1-1 1,3 7-1,3 0-720,5-2 480,2 7 0,0-7 261,0 8 0,9 1 0,1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529 119 6459,'-8'-11'219,"6"0"1,-7 6 1024,0-1 1,7-3-427,-5 3-698,5-5 0,0-7 1,-2 3 45,-3 2 0,-8 9 1,2-3-157,-5 5 0,-3 2 1,-3 0-1,-5 0-79,-1 0 1,4 2 0,-7 5-65,-2 6 75,7 4 0,-9 5 0,6 2-78,1 2 133,2 9 0,8-11 0,0 6 0,3-1-31,4-5 1,4-3 0,9-1-1,2 0-22,5-1 1,10-6-1,12-2 1,1 0-26,5 0 1,9-7 0,1 5 0,-1-3-31,-3 1 0,-2 2 0,1-5 0,-1 5 1,0 2 0,-13-5 0,-2 5 100,0-2 1,-9 6 35,-8-2-3,-5-4 1,-6 2-1,-7-7-187,-9 3 134,-4 8 0,-4-11 0,-5 7 1,-4 0-154,-2 0 1,0-5 0,2 5 0,2-2-21,2-5 0,3-1 0,-5-3 0,5 0-312,1 0 1,3 0 514,6 0 0,1-9 0,-1-2 0</inkml:trace>
  <inkml:trace contextRef="#ctx0" brushRef="#br0" timeOffset="488">882 138 7941,'-19'20'-1331,"-1"-1"1691,0 1 0,7-9-99,0-5 0,7-1 306,-7 1-565,8-4-19,-3 7 0,8-18 23,0-4-24,0 5 1,2-8 0,4 10 0,5-1 39,0-1 0,7-1 0,-5-4-75,4 6 45,-6-4 0,6 7 0,-4-7 5,5 3 0,1 1 56,1 7 1,-3 2 0,-3 5-28,-8 6 0,-4 4 1,-2 3-1,0-1 41,0 1 0,-2 0 1,-4 1-1,-8 3-74,-3 2 0,-3 3 0,1-5 0,-1 2-63,1-2 0,-1-2 0,0-3 1,3 1 29,4-1 0,-4-1 1,6-3-74,0-2 103,2 0 1,18 5 0,4-5-1,4-7-41,3-4 1,2-2-1,2 0 1,4 0-127,2 0 1,-4 0 0,5 0 0,-1 0-128,1 0 0,2 0 0,6 0 304,0 0 0,0-8 0,0-3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5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275 205 7546,'0'-13'-711,"0"0"1,0 7 961,0-8 0,0 8 67,0-7 1,-2 9-66,-5-3 1,3 5 0,-9 2-212,-3 0 1,-1 0 0,-5 2-28,-4 5 1,9 1 0,-5 7 0,2-1-26,5 1 0,0 2 0,-3 3 0,5-1-3,7 1 1,-3 0-1,2-1 1,3 1 4,2-1 1,4 1 0,5 0-1,6 1-34,4 6 0,3-6 0,-1 5 1,1-4 7,0-2 1,-1-1 0,-1 1 0,-3 0 18,-2-1 1,-2 1 0,2-1 0,-4 1-1,-1 0 1,-6-1 0,5 1 42,-5-1 1,-4-6 0,-5-2 0,-6-2 18,-4-5 1,-3-1 0,1-3-172,-1 0 1,1 0 0,-1 0 0,0-3-164,1-3 1,-1 2-1,3-10 1,4-1 286,6-2 0,3-3 0,-3 1 0,5-10 0,-7-1 0</inkml:trace>
  <inkml:trace contextRef="#ctx0" brushRef="#br0" timeOffset="343">275 538 7751,'19'9'12,"-6"-7"1,0 5-53,3-5 1,-5-2 0,2 0-4,2 0 1,2 0 0,3-2 67,0-5 0,-3 3 1,-2-7-1,-2 0-101,2 0 0,-4 5 0,0-7 47,-2-3 1,4 6 0,-6-4 0,-1 1-5,3 3 1,-7-8 0,5 5 11,-5-4 0,-2 4 81,0-1 0,-2 4 39,-5-3 1,-4 6-54,-9 14 0,3 3 0,2 10-104,2 0 72,8-1 1,-5 1 0,5-1 0,-1 1 16,1 0 0,3-1 0,2 1-459,0-1 219,0 1 0,0 0 0,2-3 2,5-4 1,-3-4-1,9-9 207,2 0 0,12-9 0,3-2 0</inkml:trace>
  <inkml:trace contextRef="#ctx0" brushRef="#br0" timeOffset="604">863 48 7674,'0'-19'-473,"0"6"509,0 0 0,-7 11 115,1 2 0,-1 4 1,7 13-1,-2 5-51,-5 0 0,5 8 0,-4 1 0,3 1-11,3 1 1,0 2 0,0 6 0,0 3-109,0-1 1,0-3 0,0 12 0,0 0-138,0-2 1,0 0 0,0-6-1,0 2 82,0-3 0,0-8 1,3-4-775,3-3 553,-4-2 0,7-13 295,-9 0 0,9-9 0,2 5 0</inkml:trace>
  <inkml:trace contextRef="#ctx0" brushRef="#br0" timeOffset="821">627 440 7910,'-10'0'-545,"3"0"0,14 0 495,6 0 1,6 0-1,5 0 1,5 0-27,1 0 0,-4 0 0,7-2 0,2-2-78,2-3 1,2-1 153,0 1 0,9-4 0,2-8 0</inkml:trace>
  <inkml:trace contextRef="#ctx0" brushRef="#br0" timeOffset="1132">1313 401 7751,'-10'9'-497,"-8"-7"0,14 7 1030,-9-9-410,8 0 0,-3 2-97,8 5 0,8-5 1,5 4-1,5-4-297,1-2 0,-5 0 0,-1-2 1,4-2 270,7-3 0,-2-8 0,6 4 0</inkml:trace>
  <inkml:trace contextRef="#ctx0" brushRef="#br0" timeOffset="1383">1647 284 9068,'0'19'-179,"0"1"0,0-1 3,0 1 1,2 0 0,2-1-181,3 1 277,-1-1 1,-6 3 0,0 2-307,0 2 282,9-8 1,-7-1 0,5-4 0,-3 2-199,3-2 301,-5-4 0,15 0 0,-6 2 0</inkml:trace>
  <inkml:trace contextRef="#ctx0" brushRef="#br0" timeOffset="1860">1882 303 8768,'0'20'-23,"0"-7"0,0 0 36,0 2 1,0-4 0,0 2-165,0 2 179,0-6 1,0 9 0,0-5-44,0 4 1,0 3-165,0-1 1,0 1 113,0-1 1,6-6-81,1 1 105,8-10 0,-4 5 0,6-12-201,-4-3 1,5 2 3,-5-10 196,-4 1 0,2 0 0,-5 0-33,7-2 1,-2-2 151,2-3-124,-9 0 1,12 7 0,-10 0-85,-1-2 0,-3 4-89,-2-2 1,0 7 218,0-8 0,0 10 0,0-5 0</inkml:trace>
  <inkml:trace contextRef="#ctx0" brushRef="#br0" timeOffset="2345">1686 597 7428,'9'-11'-360,"-5"3"0,7 5 173,-3-3 1,1 4-1,-2-7 187,6 0 0,4-2 0,3-8 0</inkml:trace>
  <inkml:trace contextRef="#ctx0" brushRef="#br0" timeOffset="2949">2117 303 7658,'0'-11'1415,"0"0"-1129,0 5-300,0 4 0,0-5 1,0 14-8,0 6 0,0 4 0,0 3 1,0 2 14,0 4 0,0 4 0,0 12 30,0 3 1,0 5 0,0 11 1,0 3-22,0 1 0,0 7-78,0-7 0,0 5-346,0-11 309,0 4 1,2-22-1,3 3 1,1-10-243,-2-7 0,5-6-159,-2-1 228,-1-9 0,-6-11 1,0-13 283,0-5 0,0 5 0,0 0 0,0-9 0,0-8 0</inkml:trace>
  <inkml:trace contextRef="#ctx0" brushRef="#br0" timeOffset="3260">2097 362 7722,'-8'-11'0,"6"0"0,-5 5-15,5-7 1,2 2 164,0-2 0,0 6 0,2-4-33,5 3 1,3-1 0,10 4 0,0-1-171,-1 2 1,7 1 0,0 3 0,-2 0 81,-2 0 1,0 3 0,2 1-133,2 2 92,0 10 1,-6-12 0,-1 9-58,1 2 61,0 3 0,-7 1 1,-2 1-6,-3 0 0,-1-1 1,-7 1-1,0-1 3,0 1 1,-7-7 0,-4 0 0,-4 2-24,-7 3 1,-2-5-1,5-2 1,-3-3-278,-4-3 1,2-1 0,-7 1 308,3 1 0,-7 1 0,5-7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3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314 774 7506,'0'11'222,"0"-3"-161,0-8 0,0-8 1,0-5-60,0-5 0,0-1 1,0-1-1,-2 3-52,-5 4 1,3-5-81,-9 5 144,0-4 0,-5 4 0,3 2-206,2 2 215,0 2 0,-7 7 0,1 0 105,-1 0-122,1 9 0,-3 2 1,0 9-1,0 1 17,5 6 0,2 1 0,-3 7 0,5-5-19,7-2 0,3 1 0,3-5 0,0 2-37,0-2 1,3-9 0,3-4 0,7-2-49,5-5 0,1-2 0,-1-4 1,-1-5 39,3-6 1,-12-4 0,12-5-1,-3-2-193,1-2 1,1-9-1,-1 5-22,-5-1 206,13-6 1,-19 7 0,12-9-25,-1-1 31,-1 1 1,-4-2 0,0-3-1,0-1 17,-2 1 0,7 0 0,-8 3 0,4 0 21,-1 4 0,-7 2 0,5-2 0,-2 2 68,-5 2 1,5 9 0,-3-2 149,-1 4 1,-3 14-36,-2 8 1,0 8 0,-2 14 0,-3 4-92,-1 7 0,-1 0 0,5 4 0,-2 4 74,-3 0 0,1 7 1,6 0-1,0 2-73,0 5 0,0 4 0,0 6 1,0 7-223,0 4 0,0 2 1,2 1-1,2-3-29,3-4 0,-1-5 0,-4-12 0,3-7-54,1-9 1,7-13-1,-4-2 217,2-9 0,2 3 0,7-7 0</inkml:trace>
  <inkml:trace contextRef="#ctx0" brushRef="#br0" timeOffset="496">863 637 7777,'-11'-20'0,"-4"7"0,6 0 56,-2-2 0,5 4 1,-7 0 87,-3 2 1,5-4 0,-2 7-192,-2 1 0,4 3 1,0 4-1,0 3 137,1 1 1,-1 11-1,-5 1-62,3 6-96,0 11 0,0-11 0,2 8-161,3 3 182,-8 2 0,14-4 1,-7 0-153,1 1 77,6-5 0,-7-1-117,9-8 137,0-1 0,9-8 0,4-4-22,4-5 0,3-11 0,-1-4 0,1-4-8,-1-3 1,1-6 0,0 0 0,-1 0 131,1-3 0,-1 5 0,1-6 0,-3 2-15,-3 4 1,3 2 0,-6 2 0,2-2-19,0-4 1,-9 11 608,3-5-188,-5 5-231,-2 4 1,0 11 116,0 13-239,0 14 0,0-6 1,0 5-1,-2-4-20,-5-2 1,5 2 0,-4 2-39,3 2 0,3 0 0,3-9 0,1-2-238,3-1 0,1-10 0,-1 2 134,6-3 0,4-3 0,1-3 0,-3-3-10,-2-7 0,0-5 137,7-1 0,-1-10 0,1-1 0</inkml:trace>
  <inkml:trace contextRef="#ctx0" brushRef="#br0" timeOffset="708">1157 480 7777,'11'-20'0,"-3"1"-208,-8-1 251,0 0 0,0 7 1,0 0 435,0-2 1,0 4 14,0-2-589,-8 9 0,6 4 0,-5 13 0,5 4 111,2 3 0,0 2 0,0 2-93,0 2 21,0 9 1,2-5-1,2 9-187,3 0 161,-1 1 0,-3-1 0,1-2 0,2-2-154,-1-3 1,4-1-1,-3 4 1,1-5-61,1-2 0,-5-1 1,3-8 295,-4 1 0,-2-9 0,0 6 0,0-6 0,0 9 0</inkml:trace>
  <inkml:trace contextRef="#ctx0" brushRef="#br0" timeOffset="1274">1000 637 7777,'-20'-11'-539,"10"0"418,3 4 0,7 5 143,7-4 1,3 3 0,10 3-223,0 0 154,8 0 0,-4 0 1,6 0-1,1 0-32,-1 0 0,-4 0 1,5-2-1,-1-2-52,1-3 1,-1-1 0,5 3 0,-2-3 129,2-3 0,-7 6 0,0-3 0,-1 1-21,-1 1 0,0-3 0,-7 4 0,1-1 21,0 2 0,-7 1 0,-2 1 591,-3-4-62,-1 4-360,-7-7 0,0 7 184,0-5-281,-9 5 1,5-7 0,-9 9-4,-3 0 1,6 0-1,-1 2 1,0 3-7,0 1 0,-2 3 0,-5-2 0,3 3-103,2 1 1,0 7 0,-7-5 0,1 4 19,-1 3 0,7 2 1,0 2-1,0 2 14,2-2 0,-4-3 0,8-1 1,3 0-185,2-1 1,2 1-73,0-1 0,2-8 0,5-4 114,6-5 1,4-4 0,3-5 118,-1-6 12,-8-4 0,7-3 0,-5 1 0,4-1-32,3 0 0,-7 1 1,0-1-1,2 1 165,2-1 1,-4 0 0,1 1 359,1-1 0,-4 9-330,2 5 0,-7 6-87,7 6 1,-8 7 0,1 11 0,-4 5-1,-2 1 1,3-4 0,1 5 0,2-1-611,-1 1 0,4-7 551,-3 2 0,9 4 0,-4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0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392 676 7411,'11'0'941,"-2"0"-762,-9 0-112,0 0-1,0-9-18,-9 7 1,5-9-170,-9 5 140,0 4 0,-7-7 1,1 9-115,-1 0 83,0 0 0,-1 9 0,-3 4 0,-5 4-10,-1 3 1,4 1 0,-5 6 0,3 3 2,4 0 0,2 7 1,5-6-1,2 2 4,2-1 0,8-8 1,-1 2-1,3-4-151,3-2 0,9-9 0,4-5 1,5-4 27,1-2 0,3-2 0,2-4 0,2-10 61,-2-8 1,0 1-1,0-10 1,2-2-33,-2-2 1,4-2-1,-1 0 196,-4-1-54,-1-8 0,-2 5 1,-1-9-1,1-1-20,0 3 1,-7 0 0,-2 7 0,-1-3 42,1 2 0,-4 1 1,4 1-1,-2 1-13,-5 4 0,-2 9 1,-2-3-1,0 1 5,0-1 1,0 14 3,0-3 0,0 16 0,0 4 0,-2 11-6,-5 6 0,5 5 1,-4 4-1,1 7 13,-1 4 1,4 4-1,-5 3 1,5 4 19,2 2 1,0 2 0,0 7 0,0 2-129,0 4 0,0 0 1,0 12-205,0 3 125,9 3 1,-7-11 0,4-2 0,-1-3-62,1-4 0,-4-11 0,7-8 1,-2-9-15,-1-9 0,3-13 203,-3-6 0,5-5 0,9-2 0</inkml:trace>
  <inkml:trace contextRef="#ctx0" brushRef="#br0" timeOffset="614">647 892 7779,'-11'0'-528,"3"0"671,8 0 0,8-9-92,5-4 1,3 2-1,-1-2 1,-2-2-67,2-3 1,-4 5 0,0 0 0,0-2-43,0-3 1,-5 1-1,5 2-131,-2 2 186,-3 0 1,-6 0-1,0-1-21,0-1-1,0 7 1,0-3 31,0 4 1,-2 7-1,-4-2 1,-5 8 90,0 5 0,-4 2 0,6 9 1,0 2-37,1 2 1,-6 7-1,6-7 1,-1 0-37,0 2 0,3-6 1,6 4-1,0-2 22,0 2 1,0-10-1,2 3-351,5-1 1,3-10-356,10-1 488,0-5 0,-1-2 1,3-2-318,4-5 486,-4-3 0,6-10 0,-8 0 0,-1 1 0,1-1 0,0 1 0,-1-1 0,1-2 0,-1-4 0,-1 11 0,-3-5 0,-4 3 86,-2-1 0,-1 5 84,-1 0 1,-7 9 172,0-3 0,-2 7 1,-9 7-138,2 6 0,0 0 0,5 4 0,-2 5-129,1 0 0,1 6 0,-1 1 0,-1 1-39,2 5 0,1-2 1,3 4-1,0 4 55,0 0 1,0 1-1,0-3-710,0 0 483,0 9 1,0-7 0,0 3 0,0-7-15,0-4 1,7-9 0,-1 2-1,-1-4-416,-3-3 0,0-8 564,5-4 0,-5-7 0,4-7 0,-3-4 0,-3-8 0</inkml:trace>
  <inkml:trace contextRef="#ctx0" brushRef="#br0" timeOffset="898">941 774 7926,'0'-20'281,"0"1"0,0 6-388,0 0 1,2 8 66,5-1 1,4 4 0,8 2-54,1 0 0,2 0 1,2 0-1,2 0 4,-2 0 0,-2 0 0,-5 2 0,-2 2-14,-2 3 1,-2 1 270,2-1-198,5 4 1,-16 8 129,4 1-69,-12 0 1,2-7-1,-10 0 1,-1 2-80,-2 2 0,4 1 0,0-3 0,-3-2-67,-1 2 1,-3-4 0,1 0-1,-1 0-302,1 0 1,6-7 416,-1 3 0,1-5 0,-6-2 0</inkml:trace>
  <inkml:trace contextRef="#ctx0" brushRef="#br0" timeOffset="1148">1372 264 7777,'-10'-8'130,"3"8"0,5 8 0,0 12 0,-3 0-93,-1-1 1,-1 10-1,7 3 1,0 5 21,0 2 1,7 9-1,1 2 1,1 5-275,0 4 0,4-11 0,-4 10 0,-1-1-161,1 0 1,4-7 0,-6-5-257,-3-3 632,-2-12 0,-2-1 0,0-10 0,0 1 0,0-1 0</inkml:trace>
  <inkml:trace contextRef="#ctx0" brushRef="#br0" timeOffset="1571">1176 676 7659,'-10'-9'-451,"-8"7"1,14-7 659,-9 9 0,10 0-118,3 0-93,0-8 1,24 6 0,-4-5-58,2 5 58,0-7 0,4 5 0,2-7 0,0 0-34,1 0 1,3 0-1,-6-4 1,1 4 0,1 2 0,-6 1 0,4 3 1,-4-1 5,-3 1 0,-6 3 1,0 2 76,3 0 1,-6 9 0,1 4 0,-2 7 24,-5 6 0,-1-2 0,-3 6 0,0 1-57,0-1 0,-7-4 0,1 5 0,1-1-5,3 1 0,2-12-61,0 7-108,0-8-14,0 1 1,2-10 0,3-11 16,1-5 1,7-3 0,-4-10 0,2-2 76,4-4 1,0 4 0,0-4 0,-1 4 76,1 3 0,2 6 0,3 0 29,-1-3 1,-6 8 0,0 1 3,3 5 1,-1 11-1,0 2 1,-4 2-34,-2 0 0,6 0 0,-4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0 6883,'0'5'-196,"-4"-2"1,0-3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58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608 196 7507,'9'-19'-49,"-7"-1"0,7 7 424,-9 0 0,0 0 138,0-7 0,0 1-205,0-1 0,0 7 0,0 0-147,0-2 0,-2 6 0,-5 2-7,-6 5 0,-4 2 0,-3 0 0,0 0-399,1 0 0,-1 0 0,1 2-364,-1 5 500,-8 4 1,4 4 0,-7 2 0,1 5-38,-1 0 1,12 2 0,-3 0-108,4 2 200,-3 0 1,12 0-1,-4 3 1,6-1-8,5 0 0,2 7 0,2-4 0,5-1 9,6-4 1,11-2 0,4-2 0,3 2-13,4 0 0,-5-13 1,3 8-1,2-1 9,2-1 0,-5-4 1,-1 0-1,-3 3-7,-4 1 0,-4-4 0,-5-2 1,-4 0 172,-3 0 0,-1-5 178,-7 7-223,-9 0 1,-4 7 0,-13-3 161,-7-4-220,5 5 0,-9-7 1,4 6-1,-6 1-1,-6 1 0,3-10 0,-4 8 1,3-4-100,-3-2 0,9-6 0,-4 1 0,2-4-481,4-2 0,15 0 572,0 0 0,5-8 0,-4-3 0</inkml:trace>
  <inkml:trace contextRef="#ctx0" brushRef="#br0" timeOffset="441">687 451 7777,'-13'0'-527,"-1"0"602,10 0 1,-11 2-1,8 5 48,3 6 1,2 4-1,2 5 1,0 2-96,0 2 0,6 0 1,3-4-71,2 4 31,-7-4 1,7 6 0,-4-8-6,6-1 0,-2-6-126,2 0 1,0-8 116,6 1 1,-6-10 0,-2-5-1,-2-2 5,-5-4 1,5-4 0,-2-5 0,-1-2 8,3 2 0,-5 0 0,7 0 0,0-2-3,0 2 1,-7 8 0,5 3 282,0-2 1,-5 6-161,9 3 1,-6 6-167,6 6 84,-9 5 0,5 9 0,-9-1 1,2 1-19,4 0 0,-3-1 1,5 1-1,-1-1-321,-1 1 1,8 0-1,-6-3 1,3-2 311,4-2 0,3 0 0,1 7 0</inkml:trace>
  <inkml:trace contextRef="#ctx0" brushRef="#br0" timeOffset="800">1235 471 7558,'-11'-9'-483,"1"5"696,3-10 0,-2 8 0,-6-5 498,2 2 0,7 3-676,-8 6 0,1 0 1,-4 2-37,4 4 0,2-1 0,7 8 0,-3 2 42,3 3 1,2 3 0,2 3-1,0 2-357,0-2 1,0-6 0,0-1 52,0 5 0,6-5 0,3-6-158,2-2 332,2-2 1,6-1-144,1 1 158,0-1 0,-3-8 0,-2-2 0,-2-5 12,3-2 1,-8 5 0,1-5 0,-3 0 235,1 0 0,0-2 0,-7-7-162,0 1 0,0-1 0,0 0-20,0 1 1,-3-1-1,-1 1-182,-3-1 1,1 7 189,6 0 0,-9 0 0,-2-7 0</inkml:trace>
  <inkml:trace contextRef="#ctx0" brushRef="#br0" timeOffset="1273">1412 412 8289,'0'19'0,"0"1"27,0 0 0,0 1 0,0 3 0,0 2 44,0-2 0,2-2 0,2-2-379,3-1 190,-1 1 1,-3-3-1,1-1-49,2-3 1,3-2 20,-2 2 0,-3-5 100,9-8 0,-9-8 0,3-5 0,-3-5 67,3-1 1,-3-1-1,7 0 1,-2 1 7,-5-1 1,1 1-1,-1-1-44,2 0 0,7 1 192,-6-1-64,8 9 0,-10 5-69,8 12 1,-7 5 0,5 9 20,-2-1-66,6 1 1,-11 0-1,7-1 1,0 1 11,0-1 1,0 1 0,4-3 0,-4-1-94,-2-3 0,4-7 0,-4 5-16,1-2 0,-5 0 134,1-3 0,-3-6 1,-3 0-13,0-11 0,0-6 0,0-5-263,0-4 1,2 4 0,2-4 0,3 4 238,-3 3 0,7-10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5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2420 565 7675,'0'-20'0,"-2"0"0,-2 1-45,-3-1 1,-6 1 0,4 1-1,1 3 89,-1 2 1,0 0-1,3-7-38,-7 1 0,2-1 0,0 0 0,0 1-23,0-1 1,5 7 0,-8 0-8,-1-2 30,-2-3 1,-5-1 0,-2-1 0,-6 1 35,-7-1 0,0 7 1,-14 0-1,-1-2 3,-4-3 0,5 5 1,-12 0-1,-4 0-34,-7 2 1,6-4 0,-10 8 0,2 1 0,-1-3 0,3 7 1,-2-2-1,-7 8 1,-4 9 0,9 7 0,-5 4 0,-2 6-17,-2 7 1,9 0 0,-3 15-1,3 5 76,4 6 1,6 0-1,1 9 1,1 2 32,3 2 1,22-2 0,0 0 0,12 5-33,12 1 0,4-8 1,2 9-1,13 2-105,15 4 1,16-5-1,-9-32 1,2 1 0,4-2-1,3 0-69,3-1 1,2-3 0,-3-8 0,2-4 0,6-1 0,4-3 0,1-4 0,4-2 32,3-3 1,1-3 0,-2-6 0,1-3 0,4 2 0,1-2 0,0-3 0,0-1 68,0-4 1,0-3-1,-3-1 1,-1-2 0,6-6-1,0-3 1,2 0-1,-1-2-20,0-1 0,-2-1 0,-8-2 0,-2-2 1,3-1-1,-1-2 0,-1-3 0,-2-3 29,1-1 1,-2-1 0,0-3 0,0 0-1,5-3 1,-1-1 0,-1 0 0,-1-1-14,-3 1 1,-1-1 0,-7 5 0,-1-2 0,-1-3 0,0-1 68,-2 3 0,-2 0-18,22-39 0,-17 7 1,-15 3 207,-8 1-242,-16-14 0,-16 16 0,-14-10 1,-14 6-140,-10 7 0,-5 9 0,-17 4 0,-9 2-11,39 25 1,-2 2 0,-43-7 0,39 16 0,-1 2 135,2 1 0,0 1 0,-5 0 0,1 3 0,-37 5 0,5 0 0,5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26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2999 413 8171,'11'-9'-28,"-4"-4"1,1 2 0,1-2 61,2-2 1,-7 4 103,3-2 0,-5 6-108,-2-6 21,0 9 1,0-7 0,-2 4 17,-5-6 1,-4 2 0,-10-2-1,-6-2-64,-5-2 1,-7-3-1,-7 0 1,-9 1 33,-8-1 1,-9 1 0,-10-1-1,-8 0 1,-1 1 14,-3-1 0,42 11 0,0 1 1,-44-5-32,46 9 0,0 1 0,0 2 0,0 0 0,-5 1 0,-1 0 0,-2 1 0,0 0-154,-2 2 0,0 1 0,9-3 0,0 2 0,-11 4 0,0 1 4,2 3 0,0 0 130,-3-2 1,2 2 0,11 4 0,2 0-1,-3-3 1,0 0 49,-45 14-58,38-5 1,3 2 0,-22 14 0,31-10-1,-1 2 1,3 2 0,3 2 12,2 0 1,2 1 0,-29 40 0,33-32-1,1 1 1,2 2 0,1 2 0,2 0 1,2 1-1,3-1 1,2 0 0,-10 44-1,4 1-54,8-5 1,8-6 0,12 8 0,6 2-10,12 5 1,13-13 0,-9-36 0,4 0 0,5 0-1,4-1 27,5 1 1,3-2 0,-1-9 0,3-3-1,8 0 1,3-3 0,5-2 0,1-3-55,3-2 0,1-3 1,-3-5-1,0-4 1,4-1-1,0-2 1,-2-2-1,1-1-24,-1-2 0,-2-2 0,-6-3 1,0-2-1,8-3 0,1-2-687,1-1 0,-1-4 770,3-4 1,-2-3-1,-8 0 1,-3-4 0,1-2-1,-2-2 33,-2-1 1,1-1-6,10-8 0,-1-3 0,-17 6 0,-1-2 0,9-5 0,-1-1-199,-6 4 1,-2 0 240,5-6 1,-4 0 0,18-21 0,-29 27 0,0-1 0,-4 1 0,-1-1 79,25-39 1,-20 15 0,-5-7 0,-10 0-8,-9 0 0,-4 2 1,-9-12-1,-4 5-156,-9 5 0,-5 7 1,-21-2-1,-9 1-272,-6 3 0,-10 20 0,-5-5 1,-16 6 306,35 24 0,0 1 0,1 3 0,0 0 0,-9-1 0,-2 2 0,2 1 0,1 2 0,-1 2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0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 8621,'-13'0'53,"0"0"0,7 8 1,-7 5-1,-3 5 16,-1 1 1,-3 10 0,1 3 0,-1 8-22,1 5 0,-1 5 0,0 9 0,1 0-152,-1 0 0,9-7 0,5 0 0,4 1-31,2-3 1,0-9-1,0-10 1,4-3-330,9-4 0,0-5 1,13-6-1,-4-4 464,-2 0 0,1-7 0,3 5 0,2-5 0,1-2 0,-8 0 0</inkml:trace>
  <inkml:trace contextRef="#ctx0" brushRef="#br0" timeOffset="509">471 295 7145,'-11'-9'-78,"2"7"248,9-7 0,0 7 0,-2-3 553,-4-1-588,3-1 1,-14 7-124,4 0 1,4 3-1,1 3-46,-1 7 1,0 11-1,-6 2 1,4-2 50,2-2 0,-4 0 0,7 2 0,1 4-74,3 3 0,2-8 1,0 4-157,0-6 95,0-1 0,2 0-352,5-1 310,4 1 1,8-9 0,1-5 0,0-4-50,-1-2 0,1 0 0,-1 0 0,1 0 209,0 0 0,-1-8 0,1-3 0,-1-9 0</inkml:trace>
  <inkml:trace contextRef="#ctx0" brushRef="#br0" timeOffset="1246">667 295 7581,'0'10'-333,"0"1"477,0-4 1,0-3 175,0 9-266,0 0 0,0 0 0,0 1 51,0 1-61,0-7 0,0 10 0,-2-5 0,-3 4-62,-1 3 0,-1 0 1,7-1 2,0 1 1,0-7 0,0 0 18,0 2 0,-2-4 117,-4 2-101,3-9 0,-7 3 1,5-14 2,-1-6 0,-1-4 1,7-3-1,0 1-119,0-1 1,2-2 0,3-2 0,3-2 43,3 2 1,-4 3-1,4 1 84,-3 0-50,8 1 0,-14 6 0,7 2 264,-1 2-164,-6 3 1,14 3 0,-8-1-22,3-2 0,-6 8 1,1 11-30,-4 4 0,-2 3 1,0-1-1,0 1-41,0 0 0,0-1 1,0 1-1,0-1-62,0 1 0,0 0 1,0-1-19,0 1 1,3-1-334,3 1 282,-4-9 66,7-2 0,-9-12 1,0-3 1,2-3 0,2-6 0,3 2 21,-3-2 1,-1-3 0,-3-1-1,2-1 16,4 0 1,-4 1-1,7-1 1,-2 1 84,-1-1 1,3 3 0,-5 1 104,3 3 1,2 9-1,-5-5 129,2 0 1,10 7-151,-3-4 0,-2 12 1,0 7-112,-3 5 1,-1 1-176,-7 1 78,8 0 1,-5-1-354,3 1 243,-4-1 1,-2 1-311,0 0 260,0-1 0,0-6-135,0 0 369,0-8 0,9 3 0,2-8 0</inkml:trace>
  <inkml:trace contextRef="#ctx0" brushRef="#br0" timeOffset="1578">1000 59 6892,'-11'0'476,"5"0"0,12 0-453,7 0 1,-2 0 0,2 3 0,3 1-80,1 2 0,3 10 0,1-3 0,3 2-35,2-2 0,3 11 0,-5-4 156,2 1-79,0 10 1,-6-7 0,-1 9 39,1 1-42,-1 12 0,-8-9 0,-4 7 0,-5-1-30,-2-1 0,-2-1 0,-5-4 0,-8-2-77,-9-3 0,0-8 0,-6 3 0,-1-6-148,1-1 1,-1-3 270,-2-4 0,-4 5 0,7-7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3:33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78 7527,'0'-10'4,"-9"1"21,7 0 214,-6 7 169,8-7-201,0 9 0,-3 0-30,-3 0 1,4 9 0,-7 4-156,0 4 0,5 3 0,-7 0-193,2-1 135,-6 10 0,11-6 0,-7 10-31,2 2 38,-6 11 1,11-5 0,-7 5-303,2-5 152,2 7 1,7-7 0,0 5 0,3-4-145,3-3 0,-2-9 0,10-4 1,1-6 322,2-7 0,3 4 0,8-14 0,3 5 0</inkml:trace>
  <inkml:trace contextRef="#ctx0" brushRef="#br0" timeOffset="393">373 372 7728,'-11'-11'514,"0"3"-297,4 8-268,-3 0 104,-10 0 1,7 0 0,2 2-39,2 4 1,1 3-1,3 6 1,-1-1-35,1 1 0,1 2 1,0 3-1,-3-1-105,3 1 1,2 0 0,2-1 0,0 1-73,0-1 0,2-1 0,2-3 0,5-2-18,2 2 1,0-4 0,4 0 0,-2-2-36,2-5 0,3-2 249,1-2 0,9 0 0,3 0 0</inkml:trace>
  <inkml:trace contextRef="#ctx0" brushRef="#br0" timeOffset="1050">549 392 6845,'-9'-11'331,"7"2"0,-6 12 0,8 3-258,0 7 1,0 5 0,0 1 0,0 1-62,0-1 1,0-6 0,0 1 0,0 1-59,0 2 1,0 3-1,0-1-147,0 1 1,0-7-36,0 0 1,0-6 40,0 6 142,0-9 61,0-4 0,0-11 0,0-8-3,0-1 0,0 0 0,2 1 119,4-1-130,-4 1 1,7-1-1,-7 3 1,3 1 9,1 3 0,3 2 1,-5-4 134,3 2 0,8 9 96,-2-3 1,-2 5-204,2 2 1,-9 9 0,3 4 0,-5 4-62,-2 3 1,7-7 0,-1 0 49,-1 2 0,-1 0 0,0 1-239,3-3 0,-1-7-49,-6 7 206,0-8-20,0 3-24,0-8 24,0 0 1,3-8 0,1-5 16,2-5 0,3 5 0,-5 0 44,3-2 1,8-3 79,-2-1 0,-2 8 0,2 4 36,3 5 0,-6 2 75,3 0 1,-6 0-1,4 2-85,-2 5 1,-3 4 0,-4 6-168,5-4-14,-5 5 0,7-7-265,-9 8 0,0 1-122,0-1 1,0-6 109,0 0 364,0-8 0,8 4 0,3-9 0</inkml:trace>
  <inkml:trace contextRef="#ctx0" brushRef="#br0" timeOffset="1365">902 20 7596,'0'-11'81,"0"2"1,2 9-1,5 0-7,6 0 0,-2 7 1,2 1-1,2 1-129,2 0 0,3 6 1,0-2-1,-1 4-69,1 3 1,-1 0 0,1-1 5,0 1 113,8 8 0,-9-4 0,3 9-4,-7 2-1,-1 10 0,-1-1 0,-3 6 0,-1 0-15,-4 0 1,-3-6-1,-2 1 1,-2-1-93,-5 2 1,-4-5-1,-8 3 1,-1-7 116,0-5 0,-8 1 0,-2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0 7932,'-8'0'-230,"4"0"190,-3 0 1,5 0 269,-4 0 0,4 0-139,-4 0 0,5 1 11,-2 2 1,2-1 0,1 3-135,0 1 1,0-1-1,0 1 1,0 2-56,0 2 1,0 3-1,1-1 1,1 1 33,0 1 0,1 2 0,-3 2-346,0 1 208,4 0 1,-3-3 0,1 0-113,-1-3 0,2 1 1,0-3 302,-2-1 0,4-1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6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7654,'-8'0'-315,"4"0"1,-3 0 686,1 0-101,3 0 1,-1 1-66,4 2-152,0 2 1,0 3 0,0 0 36,0 0-76,0 3 0,1 3 1,1 4-1,0 3-59,0 2 0,2 1 1,-1 8-1,1 2-186,0 2 0,1-2 1,-1 1-1,-1-1 26,1 1 0,-1-8 0,-1 0 0,2-3-177,0-3 381,-2-5 0,5-1 0,-2-2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7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8032,'0'-10'0,"0"-1"48,0 1 1,0 4 0,0 0 0,0 0 137,0-1 0,0 1 0,1 2-198,2 0 1,1 1 0,4 1 0,0-1-49,0 1 0,1 2 0,1 0 0,2 0 138,1 0 1,-1 0 0,2 0-465,-4 3 250,3-2 0,-3 6 1,3-1-204,-2 1 240,0 4 0,-6-1 0,0 3 11,-1-1 100,-2 2 0,-3-1 0,0 2 1,-3-1 24,-1 0 0,-3-1 0,-3 3 1,-1-2 34,0-1 1,-2-3 0,1 1 0,0-2-72,-1-1 1,4 0 0,0 0-1,1-3-368,1-2 0,0-3 0,3-4 367,2-4 0,2-4 0,1-4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16 154 7913,'-4'3'314,"-3"2"-266,5 3 1,-1-3-182,3 1 174,0-4 0,1 1 0,2-3-73,2 0 1,2 0 0,1 0 0,0 0-6,1 0 1,-1-3-1,1-3 1,0-1-42,2-1 0,1-1 1,-2-1-1,1-2 13,-1 0 0,-1 1 0,-1-2 0,-1-2 39,-2 0 0,0 1 0,-3 2 0,0 0 43,0 2 1,-1 4 0,-2 1 47,-2 2-73,2 0 1,-6 3 0,2 1-25,-2 2 61,-1 1 1,-1 7 0,1 1 0,0 0 5,0 3 1,0 0-1,1 1 1,1 0 51,0 1 0,1-1 0,-2 0 0,1 1-43,4 2 1,1-2-1,1 1 1,0-3-131,0-1 0,6-4 1,2 0-1,2-3-5,2-2 0,0-5 0,4-2 0,1-6-109,-1-3 1,0-4 0,0-3 0,0-2-75,1 0 0,-2 2 0,-2-1 274,-2 2 0,2 4 0,-4-1 0,1 3 0,-4 1 24,1 1 1,-5 2-22,3 1 0,-4 3 109,-1 3 1,-1 3 0,-3 0 0,-1 2 163,1 1 1,2-2 0,-1 2 0,2 0-149,1 1 1,0 1-1,0 1-119,0-1 0,0 0 1,0 0-1,0 0 52,0 0 0,1 1 1,1 1-1,2 1-244,0-1 1,-1-1-1,1-1-259,0 0 358,2 0 0,-4-1 0,3-1 0,-1-1-90,1-2 0,-3-1-191,4-4 311,-5 1 1,6-7 0,-4 0-1,1-2 51,0 1 1,1-1 0,-2 0-1,-2-1 60,0 1 0,2 1 1,0 1-1,-1 0 116,2 0 1,-3 2 0,2 2-13,1 0 0,-3 1 0,3 1-95,-1-1 1,-2 1 0,3 4 0,-2 2-83,1 0 1,2-1-1,-1 2 1,0 2 54,-1 0 1,4-3 0,-2 0-317,2 0 209,-2-4 1,2 4 0,-2-4 0,2 0 30,2 0 1,-1 0 0,0-1 0,0-1 14,0 0 0,0-5 0,-1 2 0,-1-2 12,0-1 0,-1 0 1,2 0-1,0-1-13,-2 1 1,-2 0-1,1 0 1,0 0 1,-2 0 1,-1 0-1,-1 0-20,0 0 0,0 2 144,0 1 35,-4 3 0,2-1 1,-3 6-82,-1 2 1,1 3 0,1 0 103,0 0-145,-2 0 0,4 0 0,-3 1-54,2 2 57,0-2 0,2 3 1,-1-4-1,0 1-122,0 1 1,1-2 0,2 1 0,2-1-315,2-2 1,2 0 416,1 2 0,0 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8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 7653,'-1'-5'-68,"-1"2"0,1 3 144,-2 3 1,2 2 0,1 3 7,0 0 1,-2 3 0,-1-1 0,1 1-156,1 1 1,1-2 0,0 3-8,0 2 50,0-4 0,0 1 0,0-4-110,0 0-57,0 0-59,0 0 224,0-3 0,1-2-59,2-6 1,-1-2-1,2-3 1,1-1 4,-1-2 1,1 2 0,4-4-1,-2 0 55,-2 1 0,2 2 0,-1-1 0,1 1 57,1-1 0,0 5 0,-1-2 0,0 2-57,-2 1 0,-2 2 1,2 3 176,1 0 1,-2 1 0,0 4 219,-1 3-341,-2 2 0,4-1 0,-4 1-80,2 1 83,0-1 0,-1-1 1,1-1-122,-1 0 51,2 0 1,-2-3 0,4 0-47,0-2 0,-2 0 0,2-3 0,0-1-289,1-2 1,1 1 374,1-6 0,-1 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43 7889,'0'-9'-325,"0"4"916,0-1-267,0 1-153,0 0 0,-3 0 346,0 3-52,0 1-68,3-3-104,0 4-305,0 11 1,0-3-1,0 8 1,0 1 31,0 2 0,0 2 0,0 4 0,0 1 78,0 2 0,0 0 0,0 5 0,0 1-91,0 0 0,0 5 0,0-1 0,0 2-72,0 2 0,0-6 0,0 2 0,0-5-84,0-5 1,1-6-379,2-3 45,-2-8 0,4-4-321,-2-7 1,-2-1 248,5-2 0,-3 2 554,2-5 0,-2 4 0,3-1 0,-4 2 0,1 2 0,-3 2 0,0-1-228,0 4 553,0-5 0,-1 3 189,-1-4-95,1 4-145,-7-3 0,6 2 250,-3-3-356,3 0 0,-3 0-40,2 0-60,3 0 1,-3 0-104,6 0 0,1 0 0,5-2 40,-1-1 0,0 0 1,1 2-1,0-1 5,2 0 0,2-1 0,4 2 22,0-2-22,3 2 1,-1-3 0,3 4-1,1 0 0,2 0 1,0 0-1,0 0 1,0-1 13,0-1 0,-2 1 0,2-2 0,1 1-17,0-1 0,-3 2 1,-2-1-1,1 1-3,-1 1 0,-1 0 0,0 0 0,0 0-12,-2 0 0,-1 0 0,4 0 1,1 0-4,-1 0 1,-1 0-1,1 0 1,1 0 6,-1 0 1,-2 0-1,2 0 1,-2 0 1,0 0 0,-5 0 0,5 1 0,-1 0 3,0 2 1,0 0 0,-2-2-75,1 2 72,0-2 0,0 3 0,-1-2-195,1 1 186,0 0 1,1 0-1,0-1 1,3 0 3,0-1 1,-4 2 0,1 0 0,2-1 17,0-2 0,0 0 0,1 0 0,0 0-1,-3 0 1,1 0-1,0 0 1,1 0 1,1 0 0,-1 0 0,1 0 0,1 0-5,-1 0 1,-1 0 0,1 0-1,1 0-18,-1 0 1,-2 0 0,4 0 0,0 0 7,1 0 0,-1 1 1,-2 1 58,-1 1-57,4 0 1,-6-3 0,4 0 2,-2 0-1,3 0 1,-4 0 0,2 0 0,1 0-19,-1 0 1,-2-1-1,0-1 1,0-1 7,1 1 0,-2 1 0,3 1 0,-1 0 12,2 0 1,-8 0-1,9 0 1,-2-2 5,0-1 0,0 0 1,-3 3-1,0 0-5,1 0 0,-3 0 0,3 0 0,-1 0-1,-1 0 0,-1 0 0,1 0 0,1-1-1,1-2 0,-4 2 0,2-1-17,-1 1 16,0 1 1,1-1 0,1-1 0,1-1 2,-1 1 1,-2 1 0,5 0 0,-2 0 11,1-2 0,-1 0 0,-2 3 0,0 0-4,-1 0 1,1-3 0,0 0 0,0 2-14,-1 0 1,1 1 0,0 0 0,0-1 17,-1-2 1,-2 2 0,0-2-1,1 1-7,1 0 0,-2 1 0,-1-2 0,0 1 16,0-1 0,1 2 0,2-2 0,-1 2-37,-1 1 1,0-2 0,2-1-1,1 1-7,0 1 1,-3 1 0,0 0 0,1 0-3,0 0 0,-1 0 0,-1 0 1,0-1-8,-3-2 1,2 2 0,-1-1 0,0 1 28,1 1 0,-2 0 0,1 0 0,-1 0-6,1 0 0,-3-3 0,2 0 0,0 1-39,-1 1 1,1 0 0,-2 0-1,0-2 16,1 1 1,-1 0-1,1 0 1,-1-1-34,0 2 1,-2 0 0,-1 1-236,2 0 186,0-4 1,-1 3 0,0-2-413,0 2 272,-2 1 1,3 0-471,-1 0 463,1 0 1,2 0 254,-1 0 0,0-3 0,1-2 0</inkml:trace>
  <inkml:trace contextRef="#ctx0" brushRef="#br0" timeOffset="398">3400 85 8138,'0'-9'-987,"-1"4"1001,-1-1 0,0 1 1013,-4 0-787,4 1-140,-1 4 1,2 0 0,-1 1-91,-1 2 73,0-2 0,3 6 0,0-1 103,0 1-125,0 5 1,0-1 0,0 2 0,0 1 27,0 1 1,0 0 0,1 5 0,1-2 4,1-2 0,0 5 1,-3 0-1,0 1 11,0 1 0,0-1 1,0 2-1,0 0-198,0-2 1,0-3 0,0 2-1,0-2-12,0-4 1,0-3 0,0-1 0,0-2-1439,0-1 1543,0-3 0,3-1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86 7831,'3'-18'-20,"0"2"0,-1 3 0,-2-1 1,1 3 618,2 2-660,-2 5 0,2 4 1,-3 5-1,0 3 6,0 0 0,-2 3 0,-1 3 0,1 2 142,1 3 1,0-1 0,0 3-1,-2 2-44,1 0 0,1 2 0,1-1 1,0 0 5,0 0 1,0 2-1,0 0 1,0 1-310,0-1 1,1-1 0,1-1-645,1 1 735,3-1 1,-4-3-1,2-1 1,0-2 168,-2-3 0,2-4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 41 7841,'-11'7'0,"0"0"-295,1-2 1,5 1 845,2 2-390,2 0 1,1-3 0,1 0-1,2-1-54,2 1 0,3-4 1,2 2-1,2-2-75,0-1 0,2 0 0,2-1 0,1-2-271,2-2 1,-1-3 0,4-2-1,0-2-288,2 0 0,0 1 527,0-3 0,4 1 0,1-3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0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179 170 7241,'0'5'466,"0"-2"256,0 1-470,0 0 1,0 2-141,0-1 0,0-2-736,0 2 532,0-3 0,0 1-56,0-6 1,0-2 0,0-3-1,0-1-3,0-1 1,0-3 0,0-3 0,-1 0 69,-2-1 0,2 1 0,-4 0 116,1 0-75,-2 0 1,4 2 0,-3 2 0,-1 3-5,-1 1 0,-2 6 1,1-1 310,0 2-185,4 5 0,-6 5 1,2 6-1,-1 5-13,0 3 1,1 3 0,0 7 0,-1-1-31,1 0 1,0 2 0,0 0 0,1 1-5,2-1 1,-2-4 0,5-4 0,0-4 6,1-3 1,2-6-47,1-5 0,4-7 1,4-8-1,1-2-143,2-1 0,-2-5 0,2 2-456,2-2 479,0-2 0,1 1 1,0 0-1,2 0-38,0 0 0,-2 2 162,3 1 0,-4-1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80 7255,'0'-9'-461,"0"4"1,0 0 1096,0-2 1,0 3-370,0-2 0,0 4-211,0-4 0,-4 5 24,-1-2 1,0 3 0,1 3-1,-1 2-115,1 2 1,-2 1 0,-1 1 0,1 2-49,1 3 1,2 1 0,-2 1 0,1 0 7,-1 0 1,4-2 0,-2-2 0,2 0-110,1-2 1,1-1 0,2-2-177,2-1 315,2-3 1,2-3-1,1 0-297,1 0 286,0-3 1,-2-2 0,0-4-1,2-1-5,-1-1 0,-1 0 0,-1 0 1,-1-2 99,-1 1 1,0-1-1,-3 2-15,-1-2 1,-1 3 76,-1-1 0,-4 5 1,-1-2-40,-3 4 1,0 3 0,0 2-57,0 2 1,1-1 0,1 3-30,0 1 38,4-2 1,-1 1-190,3-3 171,-4-1 0,3 4-165,-1-3 118,4-1 0,2 2 1,2-5-1,0-2 49,0 0 0,1 1 1,2-2-1,1-1 50,1-2 0,0 3 0,-3 1 1,1-1-1,1 1 0,-1 1 1,2-2-1,-2 2 45,-1 1 0,-2 1 1,-1 2-65,1 2 0,-1 1 0,-1 4 1,0 0-43,-2 0 1,-1 1 0,-1 1 0,0 1 8,0-1 0,0 0 1,-1 0-4,-2 1 8,2-1 1,-2-4-131,3-1 89,-4 1-32,3-2 57,-3 0 1,4-5 0,0-2 0,0-2-33,0-3 0,3 0 1,1 0-1,-1-1 6,1-2 0,1 2 0,-1-4 0,0 0 13,3 1 0,0 1 0,0-2 0,-1 2 32,0 1 1,-1 1-1,3 1 58,0 0 0,1 3 1,-2 3-67,-2 4 0,-1 3 0,-4 4 348,0 1-230,0 3 0,0 3 1,0 0 33,0 1-148,0-1 0,0-3 1,0 0-1,0-1-66,0 1 1,1-3 0,0 1-5,2-2 0,3-5 0,0-1-19,1-2 1,-2-2 0,1-2-1,0-2 16,1-2 0,-1-4 0,-1 0 1,1 0 78,2 0 1,-1 1 0,-1-3-1,-1 0 4,2 1 1,-3 1-1,2-1 1,0 0-26,1 2 0,-2 4 0,-2 0 196,1 0-180,-3 2 1,3 1 0,-2 4 169,1 1-96,-1-1 1,-2 6-1,0 0 1,0 2-16,0 2 1,0 0 0,0 0 0,0 2-11,0-1 0,1 1 0,1-3 0,2 0-99,0 0 0,-2-1 0,2-1 0,-1 1-128,3-1 0,-2-1 1,2-2-1,0-2 176,1-2 0,1-1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7508,'-3'4'-419,"2"1"1,-2-3 394,2 4 1,-1 1-1,-1 1 1,1 1 275,1 2 0,1 1 0,0 5 0,0 0-131,0 1 1,0 0 0,0 4 0,0 1-79,0 0 0,0 2 0,1 1-189,2 1 112,-2 4 0,5-2 1,-2 5-522,0-2 418,-2 6 1,4-11-1,-3 3 1,0-3-139,0-3 1,-2-12 274,2-1 0,-2-8 0,-1-3 0,0-7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1.8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7708,'8'0'36,"0"0"0,1 0 0,1 0 1,1 0-61,2 0 0,1-3 0,1 0 0,-1 2-47,0 0 0,-2 1 0,2 1 1,-3 1 19,1 4 1,-6 1-1,2 2 94,-4 2-66,-1-2 1,-3 6 0,-1-2 132,-2-1-60,-1 3 0,-7-5 0,-1 3 0,1 0-63,-1-1 0,0-2 0,2 0 1,-1-3-157,2-1 1,0-2-1,1 1-33,-1-2 202,5-2 0,-3-5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1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49 110 7442,'-1'-6'-23,"-2"1"0,2 2 647,-2-2-489,-1-1 1,3 1 0,-3 1-152,1 0 0,2 2 0,-3 5 39,1 2 1,2 2 0,-3 2-158,1-1 93,2 3 0,-4 2 0,3 2-200,0-1 167,-1 1 0,3-5 0,0 2-267,0 0 230,0-1 0,1-3 0,2 0 0,2-1 22,2-1 0,1 0 0,0-3 0,1-1 38,-1-2 0,1 0 0,1-3 0,0-3-8,0-1 1,0-4-1,0 0 1,1-2 18,-1-1 0,-1-1 0,-1-1 1,-1 2 48,-2 0 1,2 2 0,-5-2 0,0 3-3,-1 2 1,-2 4 0,-2 1 238,-2 0-166,-2 1 0,-1 3 1,0 1 216,0 2-195,-4 1 1,3 4-1,-2 1-1,2-1-94,1 0 0,3-3 0,0 1 0,1-1-49,-1-1 1,3 1-67,0-2 0,2-2 0,2 1 0,5-2-42,3-2 1,-1-3 0,4-3 0,0-1 84,-1-2 0,2 1 1,1-2-1,-1 0 77,0 2 0,-2 0 0,3 0 0,-3 0-69,0 0 1,-1 3-1,-3 3 178,0 0-6,0 2 0,-3 2 0,-2 3 47,1 3 1,-3 2 0,1 2 126,-1 0-254,-1 5 0,-2-3 1,-1 4-1,1-2 20,1-1 0,-1 0 0,-1 1 0,1-4-46,1-1 0,1-1 0,0 1-129,0-1 0,1-1-13,2-2 0,-1-2 1,3-6-1,0-2 26,0-2 0,2-2 0,-2-1 0,3-1 49,0 1 1,0-3 0,0 1 0,0-2 8,0 1 1,0 2 0,0-2 121,0 2-100,1-4 0,-1 6 0,-1-1 136,-2 1-34,2 1-6,-6 3 0,3 5 1,-4 5-1,0 4 27,0 1 1,0 0-1,0 4 1,-1 0-9,-2 1 0,2-1 1,-1-1-1,1 1-66,1-2 1,0 3 0,0-4-1,0-1-124,0-1 0,1-1 1,1-1 42,4-2 1,1-1-1,1-4 1,0 0-55,0 0 1,-1-4 0,0 0-1,-2-2 14,1 1 1,2 0 0,0-4 98,0-2-7,0 2 0,-3-3 1,1 4-1,-1-1 7,0-2 0,2 1 0,-3-2 0,2 0 0,-1 2 0,-2 1 0,1 1 0,1 1 101,-1 1 1,-2 2 34,1 1 1,-2 7-1,-1 0-68,0 5 0,-3 3 0,0-2 0,2 2-24,0 0 1,0-1 0,-1 2 0,-1-2-24,1-1 0,2 0 0,0 0-89,0 1 1,0 0-122,0-3 71,3-4 0,-1 0 58,3-4 0,1-4 0,1-1 1,-1-2-37,0-2 0,-1-1 0,3-2 0,0 0 96,0 1 0,-2-4 0,-1 3 0,0-1 56,0 2 0,1 2 0,-2 1-18,0 0 1,-1 3 227,2-1 1,-3 8 0,1 1-16,-2 3 1,-1 5 0,0 0-216,0-2 28,3 0 1,-2 0 0,2 1 0,-1 1 75,1-1 1,-2-1 0,5-1-265,0 0 1,-1-1 0,0 0-1027,1-2 1150,1-3 0,5 5 0,1-2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122 218 7812,'0'-6'-143,"0"1"0,0 0 263,0-3 0,-3 3 49,-3 2 0,-1 2 0,-1 1-196,0 0 1,0 0 0,0 1 0,0 2-32,-1 2 1,4 3 0,0 0 0,-2 1 33,0 1 0,0 0 0,1 3 0,1 0 17,2-1 1,-3-2 0,3 2-1,2-1-36,0-1 1,1 1 0,0-3 0,1-1-36,1-1 0,0-3 0,4-3 1,0 0 19,1 0 1,1-3-1,0-3 1,0-4-43,0-4 1,3-1 0,0-2 0,-1-1 34,-1-1 0,0-3 0,0 3 0,1-2 70,0-2 1,-4 3 0,3-1 0,-3 1 92,1 2 1,-4 1 0,1 2 0,-2 1 113,1 4 0,0 1 0,-3 0 270,0 1-397,0 4 0,-3 1 0,0 6 0,2 2-47,0 2 1,1 5 0,-1 1 0,-1 1-21,-1 2 0,1 0 0,2 5 1,0 2 15,0 0 1,0 2 0,0 1-1,0 3 7,0 3 0,2-2 0,2 4-220,0-3-163,-2 0 1,5-8-1,-2 0-552,-1-2 586,4-2 1,-4-9 307,4-2 0,0-5 0,0-3 0,0-5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0 154 7282,'1'-5'335,"2"-1"-314,1 4 0,2-5 1,-1 3-1,1-2-61,1 1 1,2 0 0,-1-4 0,0 0-83,0-1 1,0 1 0,-1-2 0,-1 2 34,0 1 1,-4 0-1,3 0 1,-1 0 38,-3-1 0,0 4 0,-2 1-60,-1 0 1,-3 1 176,-3 3 103,-4 4 1,3 0 0,-1 4 320,1 1-402,1-1 0,2 0 0,1 1 0,-2 1-7,0 0 1,2 2 0,0-2 0,2 1-12,1-1 1,1 0 0,1-1 0,0 2-184,0-1 1,0-1 0,1-2 0,2-1-247,2-4 0,2 2 1,1-1-1,1-1 20,2-2 0,-1 0 336,4 0 0,-1-7 0,3-2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106 265 8350,'-6'-3'374,"1"0"0,-1 0-487,-2 3 0,0 1 0,0 1-240,0 1 305,4 3 1,-4-1 0,3 2 0,-2 0 23,-1 1 1,2-2-1,2 5-160,0-2 165,-2 3 0,5-3 0,-2 2 0,2-2-168,1-1 0,1-1 5,2-2 1,1-1 0,5-4-1,-1-1 107,0-2 1,1-2 0,1-5-1,0-2 11,0 0 0,0-3 1,0-3-1,1 0 5,-1 0 1,-1 0 0,-1 0-1,1-2 176,2-1 0,-5 2 1,2-2 270,-1 2-318,-3 0 0,2 0 1,-3 1 154,-1 3-199,2-2 1,-3 6-1,2-3 1,-2 3 223,-1 2-206,0 5 1,-1 4-1,-1 5 1,-1 3 7,1 0 0,-1 3 1,0 3-1,1 2-15,1 3 0,1-1 0,0 3 0,0-1-33,0 1 1,0 1 0,0 2 0,0 1 24,0 2 1,0 2 0,1 2 0,1 0-474,1-1 1,2-6 0,-1 1 443,0-2 0,2-1 0,2-6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1:39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58 235 7992,'-1'-5'513,"-1"3"-492,1-3 0,-3 5 40,4 0 1,0 4 0,0 4-1,0 1-70,0 3 0,0 1 0,0 7 0,1 3 36,2 4 0,-2 7 1,1 5-32,-1 2 0,2 3 50,0 1 1,0 1 0,-3-6-39,0-5 1,0-6-1,0-3-676,0-6 307,0-7 1,0-13 0,0-6 0,1-2 129,1-4 0,-1 2 0,2-3 231,-2 1 0,-1-7 0,0 2 0</inkml:trace>
  <inkml:trace contextRef="#ctx0" brushRef="#br0" timeOffset="301">25 310 8059,'-1'-10'8,"-1"2"0,-2 0 134,0 1 1,2 1 0,-2 1 232,0-2 1,3 3-389,-1-2 1,2 4 0,2-2-1,4 2-30,1-1 1,3-3 0,0 3 0,2 1-9,1-2 1,-2 3-1,3-2 1,1 2 9,1 1 1,1 0 0,-2 0-1,0 1-45,-1 2 0,-3 2 1,2 4-1,-3 2 64,-3 3 1,-1-1 0,-1 1 0,-2 1 43,-2 1 0,-2-2 1,-2 0-1,-2 1 20,-3 0 1,-1 2-1,-1-1 1,-2-1-58,-1-1 1,-1-4 0,-3 1 0,0-1-145,0-2 1,4 0 0,-1 0 0,1-3-252,0-2 0,3-2 0,-1-1 410,2 0 0,4-7 0,1-3 0</inkml:trace>
  <inkml:trace contextRef="#ctx0" brushRef="#br0" timeOffset="734">393 411 8661,'-8'0'476,"2"0"-279,1 0 0,-1 0-109,-2 0 0,-1 0-123,1 0 0,0 0 0,0 1 1,2 2 35,0 2 0,1 6 1,-1 3-1,1 3-174,1 3 0,-1 1 0,2 3 1,1-1 57,1 0 0,2-3 0,1 1 0,2-5 38,0-3 1,2-3-1,2-5 1,2-2 51,1-2 0,-2-2 1,2-3-1,0-4 32,0-5 0,-2-4 0,1-1 1,-2-4-6,-3-2 0,0 4 1,1-5-1,-4 4-19,-1 2 0,-1 2 0,0 1 0,0 2-93,0 3 1,-1 2 0,-1 3 8,-4 0 1,-1 5 0,-2-2-362,1 2 1,2 1 461,1 0 0,3-4 0,-2-1 0</inkml:trace>
  <inkml:trace contextRef="#ctx0" brushRef="#br0" timeOffset="1012">569 218 8014,'-6'0'660,"1"0"-633,3 0 0,-5 5 0,5 2 0,0 5 97,1 1 0,1 1 1,0 3-1,0 3-187,0 2 0,3 7 1,-1 4-1,0 4-89,-1 4 1,2 0-1,0 4-418,-1-2 373,2 4 0,-3-12 1,3 1-1,-1-7-234,0-6 0,-1-6 431,-2-6 0,4-5 0,1-3 0</inkml:trace>
  <inkml:trace contextRef="#ctx0" brushRef="#br0" timeOffset="1224">460 570 8032,'-5'5'-466,"-1"-2"-349,-1 1 968,4-3 0,-1 2 1,5-6-1,2-3-237,2-1 1,3-1 0,1-1 0,1 1-1,2 0 1,2-2 0,-1 1-1,1 0-430,0 1 514,0 2 0,3-3 0,0 1 0</inkml:trace>
  <inkml:trace contextRef="#ctx0" brushRef="#br0" timeOffset="2302">653 528 8040,'0'9'-1515,"0"-1"1678,0 0 19,0-3 1,1-1-1,1-4 1,4 0-145,2 0 1,-3-1 0,1-2 0,0-3-28,2-1 0,0 1 0,0 1 1,1-3-31,-1-2 0,-2 1 1,-2-2-1,1 1-95,0 2 0,-3-3 0,3 0 0,-1 0 44,-2 2 0,0 1 0,-1-1 0,2 1 4,-1 0 0,-1 2 1,-2 1 170,-2 2 0,-1 0-26,-5 3 1,2 1-1,0 2 1,3 3-33,0 4 0,-2 0 1,3 4-1,-1 2-29,0 3 1,-1-1 0,1 2 0,0 0-8,0 3 1,2-2 0,2 1-1,0-2-34,0-1 1,0-2 0,0-1 6,0-2 0,3-5 0,3-7 0,1-1 11,2-1 0,0-6 0,1-4 0,1-2 4,0-3 0,1-4 0,-1-2 0,0-2-118,1 1 0,-2 2 0,1-1 0,-1 0 89,1 3 0,-4 0 0,1 1 1,-1 2 26,1 1 0,-1 2 0,0 4-3,-2 3 1,-3 2-1,1 6 51,-2 2 0,-1 3 1,0 0-1,0 0 66,0 1 1,0 3 0,0 1 0,0 1-57,0 0 0,0-3 1,0 2-1,0 0-44,0 0 1,0-3-1,0 1 1,1-1 23,2-2 1,-2-2 0,2-2-159,1 0 1,-2-1-1,4-3 1,-1-1-41,0-2 1,1-3 0,-2-4-1,1-2 121,1-1 0,-1 2 1,0-3-1,1-1 40,-1-1 0,2 3 0,-2 2 0,0 2 42,1 0 1,-4 1-1,1 1 244,1 1-121,-3 2 1,6 8-1,-5 3 1,0 2-64,-1 2 1,-1 3-1,0-2 1,0 1 2,0 2 0,1-2 0,1 1 0,1 1-87,-1 1 1,-1-3 0,0-2 0,0-1-146,2 1 1,1-4-133,-1 1 143,1-1 1,2-3-30,0-1 121,-1-6 0,1 0 1,-1-4-1,2-2-41,0-1 0,-1-3 0,-1-1 0,2-1-6,0-2 1,-1 2 0,0 0 0,0-2 47,1 0 1,2 1 0,-1-5 0,1 2 27,-1-1 1,-2 0 0,-1 1 0,2 0 18,0 0 1,1 1-1,1 3 1,-2-1 46,-1-1 1,1 8-1,-2-4 1,0 2 152,-3 1 0,0 5 30,1 2-182,-2 2 1,3 2-12,-4 2 1,0 1 0,-1 5 0,-1-1 7,-1 0 0,0 1 0,3 0 2,0 2-29,0-1 1,0 5-1,0-1 1,0 2-20,0 1 1,0 3-1,0 3 1,0 1-42,0 1 0,3 4 1,1 1-1,0 1-44,-1 3 0,3-3 0,-2 4 0,-1-5-205,1-5 1,2-6 0,-3 0 0,1-4-709,0-4 977,-1-5 0,-3-3 0,0-3 0</inkml:trace>
  <inkml:trace contextRef="#ctx0" brushRef="#br0" timeOffset="2657">1138 403 8040,'-8'2'-126,"0"1"0,-1 4-193,1-2 352,0 3-29,3-4 0,2 0-7,6-4-24,2 0 1,4 0 0,1 0 0,2-1-5,1-2 1,-2-1 0,3-5-1,1 1 14,1 0 0,-1 2 0,0 0 1,1 0-65,-1-2 0,-3 3 0,1 0 0,0 1 31,0-1 0,-2 3 0,3-1 67,1 2 0,-6 2 0,-2 2 1,-1 3 123,-1 1 0,-3 4 0,0 1 0,-1 1 37,-1 2 0,0 4 1,0 1-165,0 2 32,0 0 1,0-1 0,0-1-89,0-2 15,0 2 0,0-5 0,0 1-620,0-3 261,0 2 386,4-6 0,-3 3 0,3-4 0</inkml:trace>
  <inkml:trace contextRef="#ctx0" brushRef="#br0" timeOffset="2823">1348 294 8040,'-9'0'-720,"4"0"720,-1 0 0,4 0 0,-1 0 0,3 0 0</inkml:trace>
  <inkml:trace contextRef="#ctx0" brushRef="#br0" timeOffset="3599">1633 377 8040,'-1'5'-60,"-2"-2"1,1-2-1,-4-1 181,0 0 0,1-1 1,0-1-99,-2-1 1,1-3-1,-1 1 1,1-1 32,0 1 1,1 3 0,0-1-115,-2 2 1,0 1-1,-1 1-17,3 2 0,-2 2 0,4 4 0,-1 2 54,0 3 1,0 5 0,2 1-128,0 2 109,-1 0 0,3 0 0,0-1 0,1-3-31,2-2 0,-2-2 1,5-1-1,1-4 24,0-2 1,-1-5 0,-1 0 0,1-5 4,-2-6 0,4 0 1,-3-5-1,3-1-17,0 0 0,0-5 0,-2 0 0,0-1-20,0 1 1,-1 0 0,1 3-1,-1 1 93,0-1 1,1 3 0,-2 2 0,0 1 126,-1 4 1,1 4-115,-1 0 0,-2 3 0,2 3 215,-2 3-151,-1 1 1,0 4 0,0 2 252,0 0-306,0 1 1,0 0-1,0 1 1,0 2 0,0 1 0,1-5 1,0 3-1,3-2-43,1-1 1,-1-3 0,3 1 0,-1-2-53,0 0 1,-1-5-1,0-1 1,2-2-107,0-1 0,1-4 0,-2-2 0,0-4 71,0-1 1,2-5 0,0 1-230,1-4 183,-1 0 0,0 1 0,1-1-31,-1 0 127,0-5 0,1 6 1,-1-3-1,0 2 78,1 0 0,-4 3 1,0-3 185,-1 1-155,2 1 1,-4 3 0,3 1 0,-1 1 248,-3 2 0,0 1 145,-1 0 1,0 6-392,0 3 0,-1 3 0,0 6 0,-3 0 12,-1 2 1,3 0 0,-1 2 0,0 0-8,0 0 1,-1 1-1,2 1 1,0 1 43,0 1 0,1-1 0,1 5 0,0 1-4,0 3 1,0-1 0,0 7-141,0 0 0,0 5 0,1 0 0,1 1-453,0-3 358,5-2 0,-5-10 1,2-3-1,1-2-579,0-3 0,-2-6 231,2-5 1,-2-5 0,2-2 465,-2 0 0,4-6 0,-3-3 0</inkml:trace>
  <inkml:trace contextRef="#ctx0" brushRef="#br0" timeOffset="4031">2328 176 6951,'-5'0'891,"0"5"1,3 3-841,0 2 1,-1 5 0,3-1 13,0 1 0,0 5 72,0 0 0,0 6-116,0-1-6,0 5 1,0-3 0,1 4-508,2 1 359,-3 0 1,4-1 0,-3-1-1,1-2-375,1-4 1,0-3 507,0-4 0,2-4 0,3-1 0</inkml:trace>
  <inkml:trace contextRef="#ctx0" brushRef="#br0" timeOffset="4267">2177 269 7945,'-9'0'-520,"1"0"512,3 0 1,3 0-1,5 0 1,5-1 233,2-2 1,5-2-1,0-3 1,2-1-280,3 1 1,3-1 0,0-1 0,1-3 45,1 0 1,0 2 0,0-2 0,0 1-289,0 2 0,-3 1 1,-4 1 294,-3 3 0,5 1 0,-2 4 0</inkml:trace>
  <inkml:trace contextRef="#ctx0" brushRef="#br0" timeOffset="4751">2244 386 6430,'1'-5'329,"2"1"0,2 1-218,3-3 0,1 1 0,2 0 0,3-2-76,2 0 0,-1-2 1,1-2-1,1 0-101,1 1 0,0 1 1,-3 0-1,0 1-65,-1 0 1,-3 2 0,3 1 53,1 2 1,-5 0 0,-3 4 0,-2 2 27,-4 2 1,0 3 0,-1 3 0,0 1 94,0 1 0,0 1 0,0 3 205,0-1-170,0 1 0,0 1 0,0 0 8,0 2-71,0 3 0,0-5 0,0 1-96,0-1 92,0-1 0,0-3 0,0-1 0,0-1 36,0-2-198,0-4 0,0-4 0,0-4 145,0-4 0,0-1 1,0-3-1,0-1 39,0-3 0,0 1 0,0-1 0,0-1-8,0 0 0,0-2 0,0 0 0,0 0-28,0 1 0,0-1 1,1 1-257,2 2 112,-2-2 0,7 6-153,-3-4 213,3 0 0,0 5 0,0 3 1,1 3 83,-1 1 0,0 1 0,1-3 0</inkml:trace>
  <inkml:trace contextRef="#ctx0" brushRef="#br0" timeOffset="5520">2688 294 8015,'-6'0'253,"0"0"1,1 3 0,-3 3-291,3 1 1,0 3-1,3 1 1,-1 3 30,-2 2 1,3 0-1,-1 1 1,2 1-92,1 1 1,0-1 0,1 2-1,1-3 17,1 0 0,3-7 1,0-2-1,2-4-67,0-2 1,1-1 0,0-3 0,2-3 19,-1-6 1,-3-4 0,5-2 101,-3 0-19,-1-3 1,-2 2-1,-1-2 66,2 3-11,-3 0 0,-1 0 0,-3 1 0,0 3-15,0 1 1,0 3-1,-1 1 108,-1-1 0,-3 4 0,-3 0 0,-1 1-11,1 2 0,0 2 1,0 0-1,2 2-53,0 1 1,4 1 0,-2-2 39,1 1 0,2 0-281,-2 0 0,5-1 1,2 3-1,0-2-64,3-1 1,0-1 0,2-1 52,-1 0 149,4 0 0,-3-3 0,3 0 53,0 2 7,-2-4 1,3 3 0,-3-3 0,1 2 39,-1 1 1,-3-2 0,-1 1-1,-1 1 753,0-2-153,2 3-418,-6-3 0,-1 4-124,-5 0 1,-3 3 0,1 1 0,0 0-156,2 3 1,0-2-1,-1 0-243,4 2 321,-3 0 0,3-1 0,-3-1-98,2 2 80,0 0 1,2 1 0,-1-2-278,-1 0 271,0-1 1,3 1 0,1-1-1,2-1-26,3 1 0,-2-2 0,2 1 1,1 0-16,0-2 0,1-1 0,1 0 0,-1 1 20,0 0 0,1 1 0,-1-3 0,1 0 16,-1 0 1,-2 3 0,-2 1-9,0 0 0,-1 2 0,-3 2 112,0 1 1,0-1 0,-1-1 0,-2 1-59,-3 0 1,0-4 0,-1 4-153,2 0 75,-1-1 1,-2-1 0,-1-1-427,1-2 302,0 4 0,-1-6 1,1 1 165,0-1 0,-1-4 0,1-2 0</inkml:trace>
  <inkml:trace contextRef="#ctx0" brushRef="#br0" timeOffset="5820">2964 34 8195,'-1'8'416,"-1"1"-513,-1-1 1,1 2-1,2 0 1,0 2 154,0 1 1,0 2-1,0 3 1,1 3 84,1 0 0,0 2 0,3 4 0,-1 2-38,-3 1 0,3-1 1,-1 3-1,0 5-143,0 3 0,-1 4 0,3 4 0,0-3-173,-1-3 1,-1-8 0,3-3-335,0-4 295,-2-3 0,1-11-406,-3-2 478,-1-5 0,4-3 0,-3-4 1,1-1 177,-2-4 0,0-2 0,-1 0 0</inkml:trace>
  <inkml:trace contextRef="#ctx0" brushRef="#br0" timeOffset="6022">2905 386 7946,'-5'4'-375,"-1"-1"1,3-2 0,-1 0 389,0 2 1,2-2 146,5 2 1,3-6-1,4-3 1,2 0-317,1 0 0,1-3 0,3 1 0,0 0-271,3-2 425,-3 0 0,11 1 0,-2 1 0</inkml:trace>
  <inkml:trace contextRef="#ctx0" brushRef="#br0" timeOffset="6420">3358 126 7925,'-5'-4'-483,"-3"4"0,7-4 623,-5 4 1,4 1 0,-1 2 0,2 3-15,1 4 1,0 1-1,0 3 1,1 3-44,2 2 1,-1 4 0,3-1 0,-2 3-63,-1 3 0,2 2 0,0 3 0,-1-1-89,1 2 0,2-4 1,-3 4-402,-2-1 324,4-3 0,-4-8 1,3-4-513,-1-3 501,-2-3 1,3-8 0,-4-4 155,0-5 0,4-6 0,0-2 0</inkml:trace>
  <inkml:trace contextRef="#ctx0" brushRef="#br0" timeOffset="6649">3307 160 7945,'-8'-11'220,"0"-1"0,2 4 313,0 2-76,1 5-392,0-3 57,1 4-4,4 0 1,4-3-1,2-1 1,2 1-275,3-1 1,1-3 0,3 2 0,-1-3-124,1 0 1,2-1 0,1-2 0,3 0-62,0 1 1,-1 1 0,1 1 0,0 2 22,-3 0 0,0 4 1,-2 0 316,-2 1 0,2 1 0,-3 0 0</inkml:trace>
  <inkml:trace contextRef="#ctx0" brushRef="#br0" timeOffset="6859">3324 243 7771,'-8'3'0,"-1"0"-655,1-1 708,0 3 48,3-5 1,5 4-1,5-4 1,3 0-135,0 0 1,2-3 0,0 0-324,1-2 248,4-1 0,-2 1 0,4 0-482,-1 1 461,1-2 0,3 2 129,-1-1 0,5-3 0,-3 4 0</inkml:trace>
  <inkml:trace contextRef="#ctx0" brushRef="#br0" timeOffset="7566">3609 285 7925,'-9'0'-660,"1"0"233,0 0 1,2 0 553,0 0 1,4-2 0,-3-2 255,1-1 0,2 2-112,2-2-149,0 3 0,-1 5-69,-2 5 0,2 5 1,-2-1-1,1 1-69,-1 2 0,2-1 0,-1 2-172,1 2 132,-3 0 0,3-1 1,-2-1-307,2-2 244,1-2 1,1-4 0,2 0-177,3-3 215,-3-1 0,5-4 1,-3-1-1,2-3-2,-1-4 1,1-3-1,-1-4 1,1 1 37,1-1 1,-2-1 0,0 0 0,-1 1-79,0 1 167,2 4 1,-6-5 0,2 4-26,-2 1 1,-1 1-1,0 0-14,0 1 0,-1 0 0,-2 3 182,-2 2 1,-3 2 0,0 2-9,-1 2 1,1-1-250,0 3 132,3-3 1,0 5-85,3-4 1,2-1-143,0-2 0,3 0 1,6-1-1,-1 0 80,0-2 1,4-3-1,-1 2 1,-1 1 102,-1-1 1,0 0-1,-1 2 1,0 0-19,1 0 0,-1 2 0,1 3 200,-1 2 0,-3 3 0,0 0 0,-1 1-32,-2 2 0,-1 0 0,-1 2-222,0-1 100,0 3 0,0-3 0,0 3 0,1-2 10,1-1 1,-1 2-1,2-3 1,-2-1-184,-1-1 0,0-3 1,0 0 14,0 0 0,0-3 140,0-3 0,3-1 0,0-5 0,-2-1-21,0-3 1,0 0 0,1-1 0,1 1 5,-1-1 0,0 1 0,0-3 0,1 0-133,2-1 0,-2 3 0,1-3 0,1 0-161,0 1 0,0 0 0,3 3 0,-2-1 278,0 1 0,-1 0 0,4 2 0</inkml:trace>
  <inkml:trace contextRef="#ctx0" brushRef="#br0" timeOffset="8309">3910 269 7925,'-5'-5'-85,"-1"2"1,4 1 483,-1-1-423,-1 3 0,2-4 47,-4 4 1,4 1 0,0 2 4,1 2 1,1 3 0,0 3-1,1 1-58,1 1 0,-1-2 1,2 3-1,-1 1-29,1 1 0,-2 0 0,2 0 0,-3-1-64,0-1 1,1-4 0,1 1-1,1-1-97,-1-2 0,0-3 92,1-2 71,-2-2 1,3-5 0,-2-2 0,1-2-38,-1-3 0,1-2 0,0-3 0,0 0 110,1-1 1,-1 4-1,4-5 1,-2-1 30,-2 1 0,4 3 0,-3 2 0,2-2-18,0-1 1,-1 2-1,4 1 103,-1 1 0,-2 3 1,-1 5-1,2 0 0,-4 5 1,0 4-1,-2 4 0,-1 2 1,0-1 0,0 4 0,0 1-78,0 1 0,3-2 0,0 0 0,-1 1-16,-2 1 0,1 0 0,1 0 0,1-1-90,-1-1 1,0-1 0,0 1 0,0-2-384,0 0 1,2-5 247,-1 1 1,1-5 0,-3-1 110,2-4 1,1-4 0,-2-4 0,1-1 30,-2 1 0,1-3 0,0 0 0,2-1 24,0 0 1,-1 0-1,3-3 1,-1 0-8,0 0 1,3 3 0,-3 1 0,2-2 81,-2-1 0,3 5 0,-3 1 50,3 3 22,0-2 1,-2 8 334,-1-2-322,-3 2 0,5 2 0,-5 2 0,0 3 57,-1 4 1,2 1-1,0 3 1,-1 0-161,-1 2 0,-1 1 1,0-1-1,0-1 33,0-1 0,0-3 0,2 2 0,1 0-314,-1 0 1,-1-3 0,0 1-1,1-1-585,1-2 0,0-2 829,0-1 0,2-3 0,3 2 0</inkml:trace>
  <inkml:trace contextRef="#ctx0" brushRef="#br0" timeOffset="9092">4371 260 7440,'-4'-4'-424,"3"-4"346,-2 2 574,-1 3-302,-1-5 0,0 6 0,2-2 2,-1 0 1,2 1-233,-3 3 0,2 0-72,-3 0 0,1 4 0,-1 2 0,0 1 64,0 1 0,1 2 0,1 0 1,-1 1 23,0-1 1,2 1 0,-1-1 0,0 1-42,2-1 1,1 0-13,1 2-9,0 1 0,0-3 0,1-3 49,2-2 1,2-2 0,3-3 0,0-1-37,1-2 0,-1-2 1,1-3-1,-1-1-55,0-2 0,1 1 0,-2-2 1,0 1 93,-2 0 0,1-1 1,1 2-1,0-2 17,-2 2 1,0 1-1,1 0 384,-4 1-93,-1 3 1,-1 5 0,0 6 0,0 1-120,0 2 1,0 0 0,0 1 204,0 2-366,0 2 1,0-3-1,0 2 1,0 0 130,0 0 1,3-2 0,1 2-530,0-1 277,-2-1 0,6-2 0,-3-2 1,2-1-105,-2 0 0,3-4 0,-3 1 0,3-3 67,0-3 0,-1-3 1,-1-4-1,2-2 12,-2-1 1,1 2 0,1-3 0,1-1 147,-1-1 0,0-1 0,0 1 0,-2-2-8,0-2 0,-3 3 1,1-3-1,1 2 8,0-2 0,-4-1 0,3-4 0,-1 3 259,0 3 1,0 1 0,-3 2 0,0 2 294,0 3-144,0 5-339,-4 6 1,3 5 0,-3 4 196,0 3-202,3 1 1,-3 3 0,2 1-1,-1 1-3,1 1 1,0-3-1,1 3 1,-2 0-8,1 2 0,1 1 0,0 2 0,-1 0-40,-1-2 1,1-2-1,2 5 1,0 4-178,0 3 0,0 2 0,1 1 0,0 0 103,2 0 0,4-6 1,-3 1-624,1-6 395,2-3 0,-6-8 0,3-3 0,-1-3 286,0-1 0,0-4 0,-7-6 0,-1-5 0</inkml:trace>
  <inkml:trace contextRef="#ctx0" brushRef="#br0" timeOffset="9465">4463 302 7925,'-8'0'-964,"-1"0"1247,5 0 0,1-1 0,6-1 98,2-1-358,3-3 1,0 4-1,1-3 1,1 1-77,2-1 1,0 3 0,-2-1 0,2 0-61,1 0 1,0-3 0,2 3 0,-1-1 32,1 0 0,-3 0 1,0 3-1,-1-2 28,0 1 0,1 0 1,-4 0-1,0-1-11,1 2 0,-4 0 0,1 2 247,0 1 1,-2 0-1,-1 4 206,-2 0-316,-1 2 0,0 3 0,0 1 163,0 1-162,0 1 1,0 0-1,0 0-22,0 1-2,0 1 1,0 0-1,0 0 1,0-2-237,0-3 0,-1-1 0,-1-2-594,-1 0 1,0-4 778,3-4 0,0-7 0,0-6 0</inkml:trace>
  <inkml:trace contextRef="#ctx0" brushRef="#br0" timeOffset="9621">4664 143 7925,'-8'-4'-461,"-1"-1"0,4 1-477,-1 1 938,4 2 0,6 1 0,1 0 0,8 0 0</inkml:trace>
  <inkml:trace contextRef="#ctx0" brushRef="#br0" timeOffset="10504">4882 210 7925,'-4'-5'0,"2"-1"-129,-4 3 1,4 0 205,-4 3 0,0 0-106,-2 0 1,3 1 0,0 2 61,1 2 0,-1 3 0,1 0 0,0 1 40,0-1 1,-1 1 0,2 2-1,0 0-22,0-1 1,2 0 0,-3 1 0,1 2-84,0 0 1,0 0 0,3-2 0,1 0 20,2-1 1,-1-1 0,4-1 0,0-3-127,2-2 1,-3-2 0,2-1 0,1 0 72,2 0 0,1-4 0,-2-1 36,-1-3 1,1-1 0,-1-1 0,0-1-8,1 0 1,-4 2-1,0 0 1,-1-1 0,-2-2 1,-1 1 0,1 3 0,1 0 23,-1-1 0,-2 4 0,-3-1 73,-2-1 0,-3 4 0,0 0-27,-1 2 0,1 1 0,0 0 50,-1 0 1,4 0 53,-1 0-192,4 4 1,1-4 0,5 1 0,1-3-102,1 0 1,2-3-1,0 1 1,1-2 102,2 1 0,-3 2 0,2-2 0,0 0 33,0 1 0,-1 2 1,-1-1-1,1 2 32,-1 1 0,-2 0 0,-1 0 0,1 1 232,-2 2 1,1 2 0,-3 6 0,1 1-57,-1 1 0,-1-2 0,-1 2 0,0 0-112,0 0 0,0-3 1,0 1-1,0 0-96,0 0 1,0-2 0,0 2 36,0-1 0,0-5 1,1 0-619,1-1 302,-1-2 209,7-5 0,-7-2 1,2-3-1,0-1-57,0 1 0,1 0 0,-3-1 1,3 1 51,1-1 0,-2-2 0,1 0 1,1 0 61,0-1 0,-1 2 0,3-3 1,-2 0 108,2 3 1,-1 1 0,1 1 0,-2 0 180,2 3 1,-2-2-1,0 4 53,2 1 0,-4 2 0,1 3 0,-1 4-117,0 3 0,0 0 0,-3 3 0,0 0 45,3 0 1,-2 1 0,2 2-1,-2-1-170,-1-1 0,0-3 1,0 2-315,0-1-1,0-1 0,0-2 0,0-1-1030,0 0 979,0 1 295,0-5 0,0 0 0,0-4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74 7390,'-6'0'168,"1"0"-25,3 0 1,-2 0 0,4 3-12,0 3 1,0 1 0,0 2 0,1 1-165,2 0 0,-1 2 0,2-2-50,0 1 41,-1 3 1,-1-4 0,2 3-299,0-2 196,-2 0 0,5-5 1,-4-1-38,2 1 1,-3-2-1,4-2 41,0-4 1,-1-4 0,-1-3 0,1-3 61,-1-1 0,-1 1 0,1-3 0,1 2 85,-1-2 0,-1 1 0,1 1 0,1 1 107,-1 0 0,-1 3 0,2-2 133,-2 2 1,4 5-180,-2 1 0,-1 3 0,-2 3 182,-1 2-159,3 2 1,-3 4-1,2 1-68,1 1-56,-3 0 1,5 1 0,-3-2 0,-1 1 7,2-1 1,0-2-1,2 1 1,-2-1-32,0 1 0,1-5 1,-1 2-27,0-1 0,-1-3 0,3-1 42,0-3 0,-3-3 0,1-3 0,-1-2 26,-1-2 1,2-2 0,-2-2 0,1 0-33,2 0 0,-2-2 0,1 0 0,0 0 30,-2 0 0,1 2 1,1 2-300,0 0 211,-2 1 1,3 3 0,-4 0 102,2 0 0,3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7904,'0'8'133,"0"0"1,0-3 0,0 1-44,0 0-107,0 1 0,0 2 1,0 1-1,0 2-8,0 1 0,0-3 0,0 4 0,0-1-147,0 0 0,0 1 0,0-3 1,0-1-241,0-1 0,0-1-335,0 0 747,0-3 0,3-5 0,2-5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16 7764,'0'-8'8,"-1"4"-413,-2 1-88,3 2 493,-4 1 0,4 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5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 7787,'0'-4'514,"0"0"-480,-3 4 0,2 4 1,-2 1-1,2 2 68,1 1 1,0 4-1,0 2 1,0 1-86,0 1 1,0 0 0,0 1 0,0 2 91,0 3 0,0-1 1,1 0-416,2 2 0,-2 0 180,2 1 1,-3 0 0,0-2-97,0 0 1,3-4 0,0 0 0,-1-3-1197,-1-1 1418,-1-8 0,3 5 0,2-7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6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65 8057,'-5'-1'-150,"3"-1"0,4 1 0,4-3 159,1 1 0,2-1 1,1-2-1,0 0-37,0 0 0,0 1 0,0 0 0,1 0 61,-1 0 0,2-1 1,-2 3-210,0 1 192,-1 1 1,-1 1-118,0 0 102,1 4 1,-4 1 0,-1 4 27,0 1 0,-1 0 21,-3 4 1,0-1 0,0 3-2,0 1 0,0-4 1,0 1-1,0-1-29,0 0 0,0-2 0,0-3 0,0 1-11,0-1-64,0-4 1,2-4-1,2-5 1,0-2-63,3-2 1,-3-1 0,2-1 0,0 0 86,1-1 1,4 3 0,0-1-1,-1 1 89,-1 0 0,-1 4 0,0 1 162,0 0-146,4-2 0,-3 5 0,1-2 195,-1 2-190,-1 5 0,0-2 0,-2 3 0,-1 1-51,2 1 1,-3 1 0,2-2 0,-1-1-266,-1 2 1,3-3 0,-4 1 0,1-1 235,0 1 0,2-4 0,-2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7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 8008,'0'-8'-431,"0"0"1242,0 3-626,0 2 1,0 9 0,0 2-186,0 1 1,0 4 0,0 0-59,0 3 41,0 0 0,1 1 1,1 1-21,1 1-2,-1 0 0,-2-2 1,0 0-22,0-1 1,0 1 62,0-6 1,0 0-1,0-3-65,0 0 0,0-5-46,0-3 0,0-4 0,0-7 1,0-3-14,0-4 0,0 0 0,0-3 0,1 0 15,2 1 1,-1 4-1,2-2 1,1 1 3,-1 0 0,1 5 1,1-4-1,-1 3 132,2 0 0,0 3 1,1 0-137,0 1 76,4 1 1,-2 3 0,3 2-315,2 2 181,0 1 1,-1 0 162,2 0 0,-1 0 0,5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48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50 7189,'-6'-7'-238,"1"2"361,3-2 1,-1 5 82,3-4 0,-1 5 93,-2-2-268,2 2 1,-3 2 0,4 2-48,0 2 0,0 2 1,0 2-1,0 2-9,0 3 1,0-2 0,0 2 0,0 0-2,0 1 0,0-2 1,0-2-1,1-2-58,2-1 1,-1 0 0,3-1-180,1-2 185,-2-1 0,3-4 0,-1-1 0,1-2-2,1-2 0,0-5 0,1-2 1,1 0-35,1-3 1,0 0-1,-4 0 1,-1 1 88,-1 0 1,1 3 0,1-1 0,-1 0 43,0 2 0,-4 1 416,0 1-249,-1 0 0,-2 7 0,-1 4-60,-4 3 1,2 2 0,-1 0 0,2 0-47,1 0 0,1 1 0,1 1 0,0 1-31,0-1 1,0-1-1,0 0-153,0 2 35,0-2 1,1 2-1,1-3 1,4 0-22,1-3 1,-2 1 0,1-2 0,1 0-156,3-1 1,-1 0-1,2-4 1,-2-1 120,-1-1 1,1-3-1,1 1 1,0-3 123,0-3 0,-1 2 0,-1-2 0,-2 1 0,-1-1 0,0 2 0,1-1 0,-1 1 10,-2 1 1,3 2 0,-4 1 0,0-2 170,-1 0 0,-1 2 226,0-1-40,0 5-149,0-7-149,0 8 1,0-3-1,0 6 23,0 2 1,-1-1 0,-1 2-1,0 0-33,0 1 0,1 1 0,1 1 1,0 1-60,0 1 0,-3 3 0,0-3 0,2 1-88,0 0 0,1-1 0,0 0-90,0 3 1,1-5 18,1-1 1,3-6 0,3 0-28,0-4 1,-3-2 0,1-4 241,0 0-105,1-4 0,-1 2 0,-1-2 42,1 0 30,2-3 1,-1 7-1,-1-3 1,-1 1 7,2-1 0,-1 5 0,0-2 131,0 0 1,-1 5-32,3 0 0,-2 3 0,-2 3 1,0 2-2,-2 2 0,-1 2 0,1-1 0,2 0-126,0 0 1,-1 3-1,2-1 1,1 0-217,-2-1 1,3-1-1,-1 0-440,1 1 652,1-5 0,4 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54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90 267 7586,'0'-6'186,"0"1"109,-4 3 1,0-2-179,-4 4 0,2 0 1,1 0 30,-2 0 1,3 1 0,-1 2-170,-2 2 0,1 3 0,0-1 0,1 0-57,2 1 0,-3-3 1,3 5-1,-1-1 3,0 0 1,2 1-1,2 0 1,0 1-207,0-1 0,3-1 0,3-1 0,1 0 137,1 0 1,3-3 0,0-2 0,1 0 80,0 0 1,0-1 0,-3-3 0,3 0-30,1-2 1,-5-3-1,1 0 1,-1-1 163,-2-1 1,-2-3 0,0 0 138,0 2-174,-1 0 1,-3 0 0,0 1 90,0 0-131,-4 4 1,2-3 0,-3 2-89,-1 1 92,2-4 1,-3 7 0,1-2 0,-1 0-186,-1 0 1,3 1 183,-1 2 0,1-4 0,-3 0 0</inkml:trace>
  <inkml:trace contextRef="#ctx0" brushRef="#br0" timeOffset="395">349 170 7743,'0'-9'-303,"-1"1"1,-1 0 251,-1 0 0,0 1 0,1 1 0,-2 0 121,0 0 1,2 1 0,-2 0-1,1 0 57,-2 0 1,0-1 0,1 2-102,0 0 7,-2 2 1,1-2-75,-3 4 62,0 0 1,3 1 0,-1 1-174,0 1 156,2 7 0,-3-5 0,3 7 0,-2-1-14,1 3 0,0 1 0,-1 1 0,1 1 4,2-1 0,-3 3 1,4 0-1,0 2-23,1 2 1,1 0 0,0 1 0,0 2-40,0 1 1,0 1 0,0 4 0,1-1-2,2 2 0,-2-6 0,2 1 0,0-3-117,0-4 1,-1-5 0,-2-1-200,0-3 385,0-1 0,0-6 0,4 2 0,0-3 0</inkml:trace>
  <inkml:trace contextRef="#ctx0" brushRef="#br0" timeOffset="585">163 356 7743,'-5'0'-1369,"2"3"1444,3-2-28,0 3 0,3-4 0,2-1-115,3-2 0,3 1 0,3-3 1,1 0 67,1 0 0,4-6 0,1 2 0</inkml:trace>
  <inkml:trace contextRef="#ctx0" brushRef="#br0" timeOffset="961">438 250 6203,'1'-4'116,"1"0"-91,0 1 1,1 1 91,-3-3 0,0 2 0,0-2-97,0-2 1,-1 1 0,-1 0 0,0 0 16,0 0 0,-2-1 1,1 0-1,-1 0 4,0 2 0,-2 0 0,2-1 1,-2 2-10,1 0 0,2 0-8,-2 2-11,-1 1 0,1-2 0,0 6 0,2 2 1,1 2 0,-2 2 1,2 2-140,0 3 114,1 1 1,0 3 0,-1 2 0,0 3-47,0 2 1,1 0-1,1 4 1,0 3-86,0 2 0,0 0 0,0 2 0,0-2 29,0-2 1,0-5 0,0-2 0,0-4 112,0-5 0,0-5 0,1-2 0,1-2 0,-1-5 0,2-4 0,-2-3 0,-1-3 0</inkml:trace>
  <inkml:trace contextRef="#ctx0" brushRef="#br0" timeOffset="1149">300 372 7743,'-5'4'-638,"-1"-1"0,4-2 1007,-4-1 0,5 3-335,1-1 0,4 1 1,4-3-492,0 0 316,4-4 0,0 3 0,6-5 141,0 0 0,3-1 0,3-1 0</inkml:trace>
  <inkml:trace contextRef="#ctx0" brushRef="#br0" timeOffset="1657">1021 178 7495,'-4'-5'-679,"3"-2"671,-2 2 0,2-3 121,-2 0-113,2 0 0,-3 0 0,4 0 4,0 0-1,0 0 1,0-1 0,0-1 0,0-1 2,0 1 1,0 1-1,-2 1 1,-2 0 56,0 0 1,1 0 0,-2 0-10,-2 0 0,3 3 0,-2 2 0,0 3 13,-1 3 1,1 5 0,1 6 0,0 2-44,0 3 1,-1 2 0,2 5 0,1 2-44,-1 1 1,1-1-1,3 3 1,0 1-88,0 1 0,0-4 0,0 3-117,0 0 133,0-1 1,0-1 0,0-1-113,0-1 146,0-5 0,0-3 0,0-5 1,0-1-172,0-4 1,1-4 226,2-3 0,-2-3 0,3-3 0,-4-2 0</inkml:trace>
  <inkml:trace contextRef="#ctx0" brushRef="#br0" timeOffset="2065">826 315 7716,'-4'-3'-268,"-1"2"0,4-3-781,-2 1 1152,0 2 1,4-6 0,2 5 0,2 0-144,2 1 1,4-2 0,1 0 0,0-1-3,3 0 1,0-1 0,1 1 0,1 1 55,-1-1 0,0-1 0,-1 2 0,0 1-16,-2 1 0,0 1 0,0 0 0,-2 0 38,-2 0 0,-1 1 1,-1 2-1,-1 2-36,-4 3 0,0 0 1,0 0 286,1 0-223,-1 4 1,-2-2 0,0 2-1,0 0-52,0-2 0,-2 1 1,-1 1-1,1 0-62,1-1 0,1 0 0,-1-3 40,-1 0-7,1-3 0,-3-5 1,4-5-1,0-3 16,0 0 0,0-3 1,0 0-1,0-1-71,0 0 1,3 1 0,0 1-189,2-1 184,-3 0 1,4 3 0,-2 0 0,0-1 24,2-2 1,1 5 0,-1-2 50,-1 1 0,4-1 0,4 0 0</inkml:trace>
  <inkml:trace contextRef="#ctx0" brushRef="#br0" timeOffset="2465">1247 275 6907,'-4'0'1020,"-1"0"-975,3 0 1,0 0 0,-3 1 0,1 0-54,-1 2 1,3 1-1,-3-2 1,1 4-17,-1 1 1,2 1 0,-1 0 0,-1 0-100,1 0 1,2 3-1,-1 0 1,3-1-80,0-1 1,0-1-133,3 0 291,2-3 0,0 1 1,0-3-1,3-2-74,2 0 1,-1-4-1,1-3 105,-1-1 34,-1-1 0,0-1 0,1-1 1,-1-1 1,0 1 0,-1 1 1,-2-1-1,-1 0 9,0 3 1,-4-2 0,3 4-9,-2-2 0,-5 0 0,-1 1-56,-2 4 1,-1 1 0,0 1 0,0 0-146,-1 0 1,4 0 0,0 0 175,-2 0 0,0 0 0,-1 0 0</inkml:trace>
  <inkml:trace contextRef="#ctx0" brushRef="#br0" timeOffset="3173">1385 259 7567,'0'-5'159,"0"2"-133,0 6 0,0 2 1,0 3 13,0 0 1,0 1-1,-1 1 1,-1 1-117,0 2 0,-1-3 1,3 1-1,0-1-8,0 0 1,0-1 0,0 2 0,0-2 31,0-1 1,0-2 0,1-2 7,1 0-207,-1-2 212,7-5 1,-7-2 0,5-3 0,-1-1-2,0-2 0,2 2 0,-3-4 0,2 0 15,-1 1 0,0 1 1,3-2-1,-2 1-12,-1-1 0,1 3 0,1-1 0,-1 2 124,0 1 1,-4 4 0,4 1 162,0 2 0,-2 2-184,-2 2 0,0 2 0,0 5 1,1 1-26,-2-1 0,0-1 1,-1-1-80,0 0 77,0 4 1,1-3-132,2 2 75,-2 1 1,3-6 0,-2 3-70,1-2 0,0-1 1,-1 0-49,1 0 0,3-5 21,0 2 1,-2-6-1,2-2 5,0-2 0,0-1 0,0 0 0,0-1 79,0-2 1,0 2 0,1-2 0,-2 2 168,1 1 0,-1 0 0,0 0-109,2 0 0,-3 3 340,1 3 25,1 1-56,-2 1-279,4 3 1,-8 2 0,3 3 0,-1 0-73,1 0 0,-2 3 1,2 0-1,0-1-264,0-1 1,0-1-1,-1 0-46,1 0 321,-1 0 0,2 0 0,0 0 0</inkml:trace>
  <inkml:trace contextRef="#ctx0" brushRef="#br0" timeOffset="3918">1976 210 7558,'3'-4'265,"-2"-4"-339,3 7 0,-4-1 142,0 4 0,0 3 0,0 3 0,0 1-10,0 2 1,0-1 0,0 2 0,0 1-4,0-1 1,0-2 0,0 2-1,1-1-86,2 0 0,-2-1-163,5-1 224,-4-5 0,5 2-151,-2-3 79,2 0 0,1-7 1,-2 0-1,-1-2-53,1 1 1,2-3 0,0-3 0,0 0-149,0-1 1,0 3 0,0-4 0,0 0 180,0 1 0,0 1 0,0-2 0,-2 2 72,-1 1 1,-2 1 0,2 1 456,-2 0-362,0 3 1,-3 2 0,0 6 0,0 3 69,0 1 0,-1 1 1,-1 1-172,-1 2 45,1-2 1,2 3-1,0-2-143,0 1 45,0 3 0,0-7 1,1 3-362,1 0 257,3-3 0,0 0 0,1-3 0,0 1-51,1-3 0,1-1 0,0-1 204,0 0 0,4 0 0,1 0 0</inkml:trace>
  <inkml:trace contextRef="#ctx0" brushRef="#br0" timeOffset="4160">2292 170 7669,'0'-6'108,"0"1"76,0-1-170,-4 2 0,3 1 0,-2 6 15,2 2 1,1 2 0,0 2 0,0 1-13,0 1 0,0 3 1,0-3-1,0 2 0,0 1 1,0 2 0,0 0 0,0 0-131,0 0 0,0 1 0,0 2 0,1 3 91,2 1 1,-2 1-1,2 1-179,-2-1-80,-1 4 0,0-4 0,2 0-323,1-4 494,0-3 0,-3-7 110,0-2 0,3-1 0,2 1 0</inkml:trace>
  <inkml:trace contextRef="#ctx0" brushRef="#br0" timeOffset="4477">2275 218 7731,'0'-4'-1356,"0"-1"1304,0 2 100,4 3 1,-2-7 281,3 5-261,1-5 1,2 5 0,1-2 0,1 0-99,0 3 0,5 0 0,-3 1 0,2 0-13,-1 0 1,-2 0-1,2 1 1,-2 1 10,-1 4 0,-2 2 0,-2 2 0,-3 0 5,1 0 0,-3 0 0,2 0 0,-3 1-7,-3-1 0,-2 0 0,-3-1 65,0-1 89,-4 5 0,3-10 1,-2 5 96,-1-1-205,3 0 0,-4-2 0,4-1-426,-2-1 250,-4-2 0,6 3 163,-1-4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02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163 41 8468,'-9'0'-63,"1"0"1,0 0 0,0 0 0,0 0 20,0 0 1,0 3-1,1 1 1,0 0-17,2 3 0,0 0 0,-3 1 31,-1 0 23,1 0 0,3 3 0,0 0 0,2-1-22,1 2 0,1-2 1,1 3-1,1-2-24,2-1 1,1 0 0,4 0 0,1 1 22,2-1 1,-1-2 0,3-2 0,-1-1 22,1-2 0,-3 1 0,0-2 0,-1 1-17,0 2 0,-1-4 0,-1 3 35,-2 0 0,-1-3-3,-4 5-16,0-4 1,-1 2-1,-2-2 29,-2 1-28,-2-1 0,-1 1 0,-1 0 49,1-2-49,-3 0 1,2 0 0,-3 1 0,1 1-50,0-1 1,0-2-1,1 0 1,-2 0-209,0 0 0,3 0 0,0-3 58,-1-3 0,1-1 203,3-1 0,3-3 0,3-2 0</inkml:trace>
  <inkml:trace contextRef="#ctx0" brushRef="#br0" timeOffset="289">292 1 7908,'-8'4'165,"3"3"1,0-4-204,2 2 1,0-2 0,2 1-1,-1 1 168,-1-1 0,1 2 0,2 4-220,0 1 57,0 3 0,0-3 0,1 5 43,1 4-41,-1 3 0,3-1 0,-3 2 0,1 2-315,0 2 250,1-2 0,0 1 0,-1-3-72,0-3 0,2-1 0,-1-4 0,1-3-146,-1-2 1,4-6 313,-2-2 0,2-6 0,1-1 0</inkml:trace>
  <inkml:trace contextRef="#ctx0" brushRef="#br0" timeOffset="684">470 98 7854,'0'-5'164,"0"-1"0,-3 5 9,-3-2 0,2 2 0,-2 1-147,0 0 1,0 4 0,-1 1-1,2 3-105,-1 3 0,1-1 0,0 2 1,-1 1 112,2-1 1,-2 2 0,3 2-132,1 0-86,-2 1 1,3-4 0,-2 1-130,2 0 1,2 0 156,2 0 1,1-3 0,4-5 50,0-1 1,1-3 0,-1 1 0,0-3 24,0-3 0,1-1 1,1-5-1,0 0 12,0-1 1,-1 0-1,-1-4 1,1 0 68,-1-1 0,-3-1 0,0 2 1,1 1 8,-2 2 1,0-1 0,-4 2 24,0-1 1,-1 1-1,-1 4-37,0 1 0,-5 3 0,2-1-9,-2 2 0,-1 2-243,-1 2 253,5-2 0,-3 6 0,2-3 0</inkml:trace>
  <inkml:trace contextRef="#ctx0" brushRef="#br0" timeOffset="936">608 82 7854,'0'5'-381,"0"1"581,0 0 1,0-1-1,0 0 1,0 1-125,0 1 1,0 2-1,0 2 1,0 3-60,0 1 1,0 2 0,0 1 0,0 3-14,0 2 1,0 1-1,1 3 1,0 0-166,2-1 1,3-4 0,-4 4 0,1-1-157,1-2 1,-3-2-1,4-4 1,-2 1-120,-1-3 0,2-4 436,-1-1 0,3-1 0,-2 0 0</inkml:trace>
  <inkml:trace contextRef="#ctx0" brushRef="#br0" timeOffset="1264">584 130 7846,'0'-8'0,"0"0"0,0 0-333,0 0 1,2 3-1,1-1 1,0 0 112,0-1 0,3 1 0,4 2 639,4 0-339,1-2 0,0 4 1,0-2-1,2 0-102,0 2 1,0 1-1,-2 1 1,-1 0-25,-3 0 0,-2 4 1,-2 1-1,-1 3 4,0 0 0,-5 1 1,2 1-1,-3 1 112,-3 2 0,-1-2 1,-4 2-1,-1 2 20,-2 0 0,2-2 0,-3 1 1,2 0 31,-1 2 0,-4-3 1,3 0-1,-2-1-185,1 1 1,3-3-1,-1 0 1,1-1-273,-1 0 1,5-5 334,-2-1 0,5-2 0,0-1 0</inkml:trace>
  <inkml:trace contextRef="#ctx0" brushRef="#br0" timeOffset="1638">778 163 7834,'5'5'-99,"1"1"0,-1-5 1,3 2 66,0-2 1,-2-2-1,-1-2 1,1-1-6,1-1 0,-1-2 1,-1 2-1,2-2 35,0-1 1,0-1-1,-1 0 1,0-1-83,0 0 1,-2 5-1,1-3 1,-1 1 23,1 0 0,-3-1 0,0 0 156,-1 0-45,-1 3 1,-3 1 0,-2 5 41,1 2 1,-3 2 0,2 3 0,0 0 14,-1 0 1,2 1-1,-3 1-57,2 1-15,3 3 1,-4-2 0,3 2-147,1-1 96,-2 1 1,3-1 0,-2 0 0,2 0-92,1-1 1,3-1 0,1 2 0,0-2-142,3-1 0,1-4 0,2-4 1,1-1 245,2-1 0,-3 0 0,1 0 0</inkml:trace>
  <inkml:trace contextRef="#ctx0" brushRef="#br0" timeOffset="1808">1085 179 7833,'0'5'-510,"0"1"1,0-1 787,0 3 1,0-2-419,0-1 140,0-3 0,-3 5 0,-2-2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11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92 136 7719,'-3'-5'-385,"0"0"1,1 3 0,1-2 279,-1 0 0,1 1 0,-3 1 166,1 0 1,2-4-9,-1 1 1,-2 0 143,2 0 0,-1 3 112,3-3 0,0 2 30,0-2 1,0 3-66,0-3 1,1 3-298,2-1 1,-3 3-1,3 3 1,-2 2 11,-1 2 0,0 3 1,-1 1-1,-1 1 5,0 4 0,-3 0 0,1 2-152,0 1 113,2 0 0,-3 2 0,1 0 0,1 1-73,-1-1 0,2-1 1,1 0-1,-1-2-232,0-2 0,-1-4 1,3-2-1,1-2 350,2 0 0,-2-4 0,4-1 0,1-6 0,1-1 0</inkml:trace>
  <inkml:trace contextRef="#ctx0" brushRef="#br0" timeOffset="889">76 326 7435,'5'-4'70,"0"1"1,1 2-49,1 1 0,1 0 1,0 0-1,2 0-44,3 0 0,2 0 1,2-1-100,0-1 131,8 1 0,-4-2 0,6 3 0,0 0-5,0 0 1,1-3 0,4 0 0,2-2-4,1 0 0,-3 0 0,3 0 1,-1-1-4,1 0 1,-1-2-1,2 1 1,1 0 7,-1 2 0,0-2 0,1 3 0,0-1-6,1 0 1,-5 2-1,2-1 1,-1 1-8,1 1 1,-4-1 0,6 0-7,1 1 14,1 2 0,-3 0 0,0-1-145,-3-2 140,9 2 0,-10-5 0,7 3 0,-1 0-18,0-1 0,-3-1 0,6 2 0,-1 0-15,-2-1 0,-4-1 0,1 3 0,-1 0 22,-2 1 1,-1 1-1,-2 0 1,1 0 16,0 0 0,-3-1 1,4 0-1,-1-2-10,-1 1 1,0 1 0,-1 1-1,-1-2 40,-2-1 1,-4 1 0,3 2 0,0 0 4,0 0 0,-2 0 0,-1 0 0,2 0-32,0 0 0,0-1 1,4-1-1,-1 0 5,-2 0 0,1 1 0,-1 1 0,1-1 19,0-1 1,-3 1 0,-1-1 0,1 1-6,2 1 0,-4-1 1,4-1-1,-1 0-30,-2 0 1,0 0 0,1 1-1,2-2 2,1 1 1,-3 2-1,2-1 1,1-1 0,-2 0 0,2-1 0,-2 3 1,1 0-34,-2 0 1,-4 0-1,3 1 1,0 1 26,1 0 0,-2 1 1,-1-3-1,0 0 3,1 0 1,-2 0 0,3 0 159,0 0-151,3 0 0,-6 0 1,3 0-1,1 0 30,-1 0 0,-3 0 0,1 0 1,1 0-15,-1 0 0,-2 0 0,1 2 0,-1 1-27,0-2 0,-2 1 1,1 0-1,0 0 23,0 0 0,-5 1 1,4 0-1,-2-1-3,1 2 1,-2-3-1,4 1 1,-1 0 68,-1 0 1,-2-1-1,2 2 1,2-3-100,0 0 1,-3 0-1,-1 0 1,0 1 77,0 2 0,-2-2-189,2 1 63,1-1 0,-1-1 0,-2 0-261,-2 0 249,-3 0 1,1 0 0,-1 1-246,2 1 0,-2-1-21,0 2 0,-2-3 343,2-3 0,-4-1 0,3-4 0</inkml:trace>
  <inkml:trace contextRef="#ctx0" brushRef="#br0" timeOffset="1111">3758 38 8042,'-3'-8'-172,"-2"1"0,0-1-98,0 1 383,4 2 0,-3 3-66,4 4 1,0 3-1,0 2 1,0 1-16,0-1 1,0 1 0,0-1 0,1 1-148,2 0 0,-2 2 1,1 0-1,0-1-870,0-1 985,-1 0 0,6 3 0,-3 1 0</inkml:trace>
  <inkml:trace contextRef="#ctx0" brushRef="#br0" timeOffset="2073">182 553 7985,'0'-4'-1067,"0"0"1463,0 1-105,4 2-108,-3-2-21,2 3-171,-3 0 1,-6 0 0,-1 1 12,-2 1 1,1 0 0,-1 3-1,0 1-39,-1 1 0,-1 1 0,1 1 0,-2 2 26,0 1 1,-1-2 0,3 2 0,0 0 8,2-1 0,4-1 0,1 0 0,3-2-2,0 0 0,0-1 0,1 0 0,3-1-8,4-1 0,2-2 1,-1 2-1,2 0-9,1-1 1,-2 3-1,3-2 1,-1 1-5,0 2 0,0-2 0,-3 0 1,1 0 9,0 0 1,-3 1 0,-1 2 11,-1 1 1,-3 1-1,0-4 66,-1 1 1,-4-2 0,-2 0-1,-2-1-55,-1-2 0,1 2 0,-1-2-95,1 2 92,-4-4 1,2 3-1,-2-2-199,0 1 175,3-1 1,-4-2-1,3 0 1,-2 0-113,-1 0 1,2 0 0,-2 0 0,1 0-127,2 0 0,1 0 0,1-1 255,2-1 0,2-2 0,3-4 0</inkml:trace>
  <inkml:trace contextRef="#ctx0" brushRef="#br0" timeOffset="2645">387 704 7357,'0'-5'-121,"0"0"0,0 3 0,-1-2 189,-1 0 0,0 2 133,-3 2 0,2-1 49,-2-2-249,0 3 0,-2-4 1,0 5-1,0 2-17,0 2 0,1 1 0,-4 2 0,1-1 15,2 1 1,-3 3 0,-1 1 0,3 0-26,2 1 0,0-3 0,4 2 1,-1-1-16,0-2 0,3 0 1,-1-2-1,4 0 0,1-2 0,1 1 0,3-4 1,1 0-36,2-1 1,1-2 0,-2-1-1,0-1 36,1-1 0,-2-1 1,1-3-67,-2 1 76,0-1 0,-1-2 1,1 0 30,0 1-14,-1 0 1,-3 2 0,0-1-1,-2 0-16,1 1 0,-1-1-5,-2 1 1,-1 2 17,-1 3 0,-1 2 1,-3 2-1,3 3 40,0 2 0,2 1 0,-2-1 0,3 1 25,0 0 0,0-1 0,0 1 0,0-1-46,0 1 0,0-1 1,2 2-1,1 0-9,2 1 0,0 0 0,2-3-222,1-2 141,-1 2 1,1-4 0,0 2-148,3-2 130,-3-2 1,4-1 103,-2 0 0,-2-4 0,3 0 0</inkml:trace>
  <inkml:trace contextRef="#ctx0" brushRef="#br0" timeOffset="3528">531 727 8256,'4'-7'-745,"-1"2"1,-2 2 881,2 3 1,-2 1 0,1 1-44,-1 3 0,-1 0 0,0 0 0,0 1-45,0 4 1,0-2 0,0 2 0,0-1-57,0-2 1,0 1-1,0-1 1,0 1-22,0 0 1,0-1-1,0 1-59,0-1 1,0-2 0,1 0 53,1-2 0,0-1-58,3-2 1,-2-3-1,1-2 1,0-2 12,0 0 1,-1-3 0,2-1 0,0 0 22,-1 0 1,2-3 0,-3 3 0,2-2 27,1 0 1,-3 4 0,0 0-1,0 2 70,-1 2 0,2 1 45,-2-1 1,-1 2 0,2 6 4,-3 2 0,0 1 0,0 2 0,0 0-54,0-1 1,1 1-1,1-1 1,0 1 9,0 0 0,2-1 0,1 1-104,-1-1 40,2 1 1,-4-1-141,3 1 57,0 0 0,3-4 51,-1-2 40,-2 2 1,1-3 0,-1 1-11,-1-4 0,0-2 0,-2-3 0,0-1-74,0 0 0,1 1 0,1-1 1,0 0-20,2-2 1,-2 1-1,1-1 1,0 1 109,-1-1 0,3 1 0,-3-1 0,1 2-17,0 0 0,-1 3 1,2 1-1,-1 0 70,-2 0 0,-1 3 0,-1 0 87,2 3 0,-2 4 0,1-1 0,-1 1-45,-1 2 0,1 2 1,1 0-1,0-1-90,0 0 1,-1-2 0,1 1 0,2 0-8,0-1 1,-2 1 0,3-1-1,1 0 4,1-2 1,1 1 0,0-4-57,2 0 1,-2-1 0,3-1 0,-3-1 8,0-1 0,2-3 0,0-1 0,0-1 29,1-1 1,-3 2-1,3-4 1,-1 1-3,0-1 1,0 2-1,-2-3 1,0 2-90,-1-1 0,3 2 1,0-2-53,-4 1 134,2-2 0,-6 3 1,2-2 63,-1 1-43,0 2 0,-4-1 125,-2 1 0,-1 2 0,-4 0 0,1 2-2,-1 1 1,-2 4 0,0 1 0,1 2 88,0 0 0,2 5 0,-1 0 0,1 0-86,-1 1 0,1-2 0,0 4 0,1 0-92,1 1 0,1 2 0,-1-2 0,2 0 30,2 1 0,2-4 1,2 5-1,3-3-294,3-1 0,0-1 0,5-5-765,1-1 593,4 2 406,4-6 0,6-1 0,2-4 0</inkml:trace>
  <inkml:trace contextRef="#ctx0" brushRef="#br0" timeOffset="4085">1728 629 8209,'0'-8'17,"0"1"1,0 2 0,0-1 0,-1 1-151,-2-2 1,3 2 0,-3 0 75,2-1 0,1 2 1,-1-1 200,-1 2-50,1 1 0,-6 2-12,2 0 1,-1 0 0,-2 0-88,0 3 1,1 0-1,-1 3 1,1-1-40,-1 1 0,3 1 0,0 0 0,0 2-17,1 1 1,-2-2 0,3 2 0,2-1-2,0-2 0,1 2 0,0 0 0,0 2 19,0 1 1,2-3 0,2 1 0,0-1-45,2 2 0,1-3 0,2 2 113,-2-1-40,3-2 1,-6 0 0,3-1-1,0-1 26,-2 1 1,1-2-7,-3 1 0,-1-3 0,-3 3 4,-1-2 1,-2 0 0,-4-3-1,0 0 0,1 0 0,-2 0 1,0 0-1,-1-1-129,1-2 1,0 2-1,2-4 1,-1 1-4,1 0 0,2-1 0,0-3 1,2 0 121,1-2 0,1 1 0,1-2 0</inkml:trace>
  <inkml:trace contextRef="#ctx0" brushRef="#br0" timeOffset="4610">1781 614 8209,'4'-1'-195,"-1"-2"1,-2 2 48,2-5 227,-2 5 0,2 1 0,-4 5-59,-1 2 1,1 0 0,-2 1 0,2-1-34,1 1 0,0-1 0,0 1 0,0 0-64,0-1 0,0 1 1,0 0-52,0 2 1,0-1 0,0 1 39,0-2 0,1-1-163,2-2 0,1-2 0,4-6 182,-1-2 1,-2-2-1,-1 0 1,1-1 66,-1 0 0,-2 1 1,3-1-1,-1-2-13,0 0 1,-2 2-1,1 1 158,0-1 1,-2 1 315,2 2-383,1 3 1,-2 2-1,2 5 1,-1 2-44,-1 0 1,1 1 0,1 0 0,0 0 9,2 2 1,-2-1-1,1 1 1,1-2-44,1 0 1,-1-1 0,-1 1-1,2-1-105,-1-2 1,0 0 0,2-1 61,-1 0 1,1-2-1,-2-1 28,-1-2 0,1-1 0,-3-3 0,-1-1 2,-2-1 1,0-1-1,0-1 1,0-1 20,0 0 0,0 1 1,0 0-1,0-1-9,0 0 0,0 1 0,0 0-409,0-1 262,0 0 1,0 2-1,0 1-78,0-1 224,0 0 0,4 1 0,0-1 0</inkml:trace>
  <inkml:trace contextRef="#ctx0" brushRef="#br0" timeOffset="4823">2091 636 8012,'-3'5'-1357,"2"-1"1344,-1-2 0,1 2 0,0 4 0,-1 0 20,0-1 0,-1 1 0,3-1 1,0 2 114,0 1 1,0-1-1,0 3 1,0-1-112,0-2 0,0 0 0,0-2 95,0 1-106,4-4 0,-3 3 0,2-3 0</inkml:trace>
  <inkml:trace contextRef="#ctx0" brushRef="#br0" timeOffset="4968">2107 523 6197,'-5'-4'0,"2"0"0</inkml:trace>
  <inkml:trace contextRef="#ctx0" brushRef="#br0" timeOffset="5221">2213 485 8157,'-5'1'-945,"0"1"694,2 3 1,-2-1 0,2 1 0,2 2 467,0 2 0,1 1 1,0 2-1,0 2-134,0 0 0,1 2 1,0 1-1,3 1-59,0 2 1,0-2 0,2 1 0,-1 0-223,1 1 0,-2-4 0,0 2 0,1-2 198,-1-1 0,1 0 0,3 1 0</inkml:trace>
  <inkml:trace contextRef="#ctx0" brushRef="#br0" timeOffset="6185">2137 667 8008,'1'-5'-481,"1"3"1,2 1 0,4 1 0,0 0 477,3 0 1,1-1 0,6 0-1,2-3-12,2 0 1,2 1 0,1-2 0,2-1 17,0 0 0,-1 1 0,-5 0 0,-2 1 12,-1 0 0,-7 2 1,1-3-1,-2 2 33,-3 1 71,-3 1 58,0 1-54,-11 0-90,2 0 1,-3 1 0,3 1 0,-1 1 43,2 2 1,-2-3 0,1 3 0,0 1-7,0 1 0,0 0 0,-2 1 1,2-1-39,0 1 0,0 2 0,-1 1 1,2 0-36,1 0 0,-2 2 0,2-3 0,2 0-84,0 1 1,1-3 0,0 2 49,0-1 0,3-5 1,2-2-126,2-1 151,0-1 0,2-3 0,0-2-211,1-2 204,0 0 1,0-4 0,1-2-16,1-1 29,-3-2 1,5 1 0,-4-1 0,-1 0 4,0-2 0,-1-1 0,1 2 0,1-1 6,0-1 0,-3 2 0,-1 0 0,-1 3-9,1 1 1,-2 4 0,1-1 15,-2 1 4,-1 2 1,-2 3 0,0 4 0,-2 5 86,-1 1 0,0 2 0,1-1 0,-1 2-26,-1 1 1,1-1-1,-1 3-28,1-1-34,0 2 1,3-1 0,-1 2-1,0 1-8,-2 0 1,1-4 0,2 4 0,0-1-35,0 1 0,0-1 0,0-1 0,2-3-230,1 1 1,2-2 238,1 1 1,0-5-1,1-3 1,-1-3 16,-1-2 0,-3-5 0,4 0 1,-1-1-29,2-2 1,-2 2-1,0-4 1,1 0-23,1-2 0,0 3 1,0 0-1,-1 0 24,-1 0 1,0 3 0,2-1 84,-2 2-86,2 4 1,-6-1 191,1 3-86,-1 1 1,-1-2 0,0 6 0,0 3 1,0 3 0,0 0 1,0 3-1,0 0-25,0 0 0,0-2 0,0 2 0,0-1-57,0 1 0,0-3 1,0 2-1,0-3-70,0-1 1,3-1 0,2-2-68,2-1 0,1 0 0,2-3 1,0 0 9,-1 0 1,0-4 0,1-1-1,0-2 66,-1 0 1,2-1 0,-1 1 0,-1-1 28,0 1 1,-4-1-1,0 1 1,1 1 264,0 1-115,-1 4 0,-1-2 0,-2 6-46,0 2 1,1 2-1,-3 3 1,-1 0-81,-2-1 0,2 0 1,-1 0-1,1 2-104,1-2 0,-3 0 111,1 1 0,-4 2 0,2 3 0</inkml:trace>
  <inkml:trace contextRef="#ctx0" brushRef="#br0" timeOffset="6377">2834 523 8157,'-5'-8'0,"0"1"0,1-1 0,-2 1-1098,1 2 823,3 2 1,1 4-1,4 0 1,1 3 262,-1 0 1,2 1-1,-1 2 1,0-1 11,2-1 0,-2 0 0,1 2 0,0 1 0,3-1 0</inkml:trace>
  <inkml:trace contextRef="#ctx0" brushRef="#br0" timeOffset="7284">2955 583 8453,'-5'0'72,"1"-1"-106,0-1 0,1 1 84,1-1 0,1 4 0,-3 3 5,1 2 0,2 0 0,-1 1 0,1 0-129,1 3 1,0-3 0,0 3 0,0-1-10,0 0 0,0 0 0,0-2 1,0-1-78,0 1 1,1-1 40,1-2 1,2-2 0,4-3-22,-1 0 0,1-3 0,0-2 0,-1-2-16,1-1 0,-1-2 0,2-1 0,0 0 145,1 0 0,0 1 1,-2 3-1,-1-1-26,1 1 0,-3-1 1,0 1 319,1 2-85,-3-2 1,4 7-24,-2-3 1,-2 3 0,0 3-1,-2 2-134,-1 1 1,1 2 0,0 0 0,2-1-50,-1 1 1,-1 0 0,1 1-1,0 2 29,0-2 0,2-1 1,-1 0-1,1-1-92,2 1 0,1-1 0,0-1 0,1-2-67,-1-1 0,1 0 0,0-3 0,2 0 86,0 0 0,1-1 1,-2-2-1,1-2-158,-1-2 1,1 0 0,-1-1 9,1 1 177,0-1 1,-2 1 0,-1-1 0,0 0 58,-2 1 1,2-1 0,-3 1 116,0-1 0,0 1-26,-4-1 1,-3 3-1,0 1 1,-2 0-4,0 3 1,-2 1 0,-1 2-1,1 3-88,-1 2 0,0 1 1,1-1-1,-1 2-14,1 1 0,-1-2 0,1 2 1,0-1 5,2-2 1,-1 2-1,3 0-56,-2 1 0,4 0 0,-1-3 0,4-1-50,3-1 0,1-4 0,2 2 1,0-2 1,3-1 1,-1 0 0,4-1 0,-1-2 30,0-2 0,-1-1 0,0-2 0,-1 0 17,1 1 1,-2-1 0,1 1 0,-1-2 26,0-1 1,-6 2 0,3-2-1,-3 1 111,-3 2 0,0-1 0,-1 1 88,0-1 1,-1 3-1,-1 1-111,-3 0 0,-2 2-78,0 2 0,1 2 1,2 2-13,1 0 0,0 1 0,3 3-17,0-1 26,0 1 0,1-1 0,1 1 0,1-1-7,1 1 1,2 0 0,1 2 0,1 1-70,-1 0 1,1 0 0,-1 1-1,2 2-34,1 0 1,-1 1-1,2-1 1,-1 0 57,0-1 0,-6-3 0,2 2 0,-1 1 68,-4-1 0,-1-1 1,-2-4-1,-4 1-31,-3-1 1,-4 2-1,-5-1 1,-2 1-114,-2 1 0,-2-4 0,-3 4 122,-3-1 0,-6 2 0,2 1 0</inkml:trace>
  <inkml:trace contextRef="#ctx0" brushRef="#br0" timeOffset="8037">592 1068 8065,'0'-7'-379,"0"1"1,0 1 469,0 0 0,0-2-101,0-1 24,0 4 0,2 2 0,1 4 0,-1 3 43,1 2 0,-1 4 0,2 1 161,0-1-208,2 7 0,-3-5 1,3 4-1,-1 0 3,1 1 1,0-2 0,0 2 0,-1-1-29,1-2 0,-2 3 0,0-5 0,-1 3 15,-1-2 0,1-4 0,0 0 0,-1-2-145,2-3 0,-3-1 74,1-2 1,0-4 0,0-1 0,0-2 56,0-3 0,-1-2 0,-1 0 0,2 0-39,1-1 0,0-1 0,-1-2 0,1 0-3,1 2 0,-2 1 1,1 0-1,0-1 31,-1 0 0,3 3 0,-1 0 1,-1 2 9,0 2 0,3 2 1,-3-1 59,1 1 1,0 1 0,2 5 0,-1 2 25,1 1 0,-2 3 1,-1 1-1,-1 2-48,1 3 0,-1 0 0,-2-1 0,0 0 1,0-2 0,0 1 1,-2 1-1,-1-1-61,-2-3 0,0-1 0,-2 0 0,-1-1-201,1-1 0,-1-2-326,0 0 564,4 2 0,-2-7 0,1 4 0</inkml:trace>
  <inkml:trace contextRef="#ctx0" brushRef="#br0" timeOffset="8859">849 1250 8065,'5'0'-539,"0"0"1,-2 0 504,2 0 1,-1-1 132,1-1-46,2 1 0,-6-3 0,4 4 44,1 0 0,-1 0-77,0-3 1,-1 1 0,2-2 0,-1 0-112,1 0 0,-2-1 1,0 0-1,0 0-30,1-1 0,-3-1 0,2-1 0,0 1 62,-3-1 0,1 3 0,0 0-9,0-1 1,0 3 0,-5 0 294,-2 2 0,-1 2 1,-1 2-1,1 2-112,1 2 0,0 1 0,-3 1 0,1 2-70,-1 1 0,3-2 0,1 2 0,0-1 2,-1-2 1,4 0 0,-2-2-1,2 1-6,1-1 1,1 0 0,2-2 0,2-2-55,2-3 0,3 0 1,3 0-1,1 0-80,2-3 0,0-4 0,0-3 0,3 0-86,0-1 1,-2 0-1,1-2 1,-1 0 39,0 0 0,-3 1 0,0 0 0,-1 0 121,-2 0 0,-4 2 0,0-1 0,-2-1 26,-1 0 1,-2 2-1,0-2 94,-1 1-121,-1-2 0,0 6 1,-1-2 45,-1 0-29,1-1 0,-3 3 199,1-1-114,2 4 1,-2 4 0,3 5 0,0 3 9,0 2 1,0-1 0,0 3-1,0 2-25,0 0 0,0 1 1,0 0-1,0-1-7,0 1 1,3-3-1,0 5 1,0 0-101,1-1 1,2 0 0,-2 1 0,1 1-48,0-1 1,-3-2 0,3-2-1,1-3 22,1-2 1,-2-4 10,0-1 0,-1-3 1,2-3-1,-1-3 34,-2-3 1,2 0-1,-2-4 1,2 0-3,0-1 0,0 1 1,0 0-1,1 1-10,0 0 1,-1-2 0,0 2-1,1 0-104,1 2 0,-2 1 0,0 2-7,1-1 1,-2 4 333,1 2 0,-3 4 0,0 3 276,-1 2-443,-1 4 0,0-2 0,0 3 0,0 0 40,0-1 0,0 0 0,1 0 0,1 0 4,0-1 0,4-2 0,-2 0-647,1-1 442,1 1 1,-1-3 0,2-1 0,2-1-590,1-1 725,-2-1 0,6-1 0,-2 0 0</inkml:trace>
  <inkml:trace contextRef="#ctx0" brushRef="#br0" timeOffset="9326">1584 1167 7966,'-3'-5'-217,"-3"-1"1,0 2 0,-2-2 243,1 1 1,-1 4 0,1-3 0,1 2 26,1-1 1,3 1 0,-3 2-57,-1 0 0,-1 2 1,0 2-1,2 0 8,-1 2 0,2 0 0,-2 3 0,1 0-4,-1 1 0,2 1 0,0-2 0,1 2-47,1 1 0,1-3 0,1 2-112,0-3 101,0 3 1,0-5 0,1 1 0,1 0-23,4 0 1,0-3 0,2-1-1,0-3-37,2 0 1,0 0-1,1-2 1,1-2 10,0 0 1,-3-1 0,2-3 0,-1-1 106,0-2 1,0 1 0,-2 0 0,0-1-6,-1 0 1,-2 0 0,-1 0 0,0-1 145,-2 0 1,-2 3 0,0-1 0,0 1-8,-3 2 1,1 3 151,-3 1-307,0 2 0,-2 2 146,-1 2-99,4 1 0,0 1 0,2 0 1,-1 1-5,2 0 1,0 2 0,1 0-1,0-1-19,0 1 1,0-1 0,1 1-1,1-1-55,3 1 0,0 0 0,0-1 0,0 1-143,2-1 1,1 1-1,-1-1 1,1-1-225,-1-1 416,4-4 0,1 6 0,3-3 0</inkml:trace>
  <inkml:trace contextRef="#ctx0" brushRef="#br0" timeOffset="9864">1751 1136 8065,'-5'-2'0,"-1"-1"-669,1 2 235,-2 0 0,2 1 0,1 1 552,0 1 1,2 2 0,2 4 0,0 0 27,0 2 1,1-1-1,0 1 1,2-1-55,-2 1 0,3-1 1,-1 1-1,1-2-94,2 0 1,-2-1 0,1 1-1,-1 0-54,0-1 0,1-2 0,3-1-70,-1 0 1,1-2 0,-1-2 92,1 0 0,-3-2 0,-1-2 0,0-1 27,1-3 1,-4 0 0,3-3-1,-2 1 15,1 0 0,0-2 1,-1 1-1,0 1-22,0-1 0,-1 2 0,-1-3-3,0 1 1,0 1 1,0 3 16,0 3 0,1 0 0,1 4-10,3 0 1,0 0 0,0 0-203,0 0 201,2 0 0,1 0 1,-1 0-5,1 0-1,-1 0 1,4 0-1,-1 0 1,-1-1 39,-1-1 1,0 1 0,0-2 0,-1 2 139,1-2 0,-1 2-88,1-1 0,-1 2 0,-2 2-57,0 3 1,-3 2 0,1 2 17,-2 1 1,-1-2 0,0 2 0,0-1-118,0-2 0,0 4 88,0 2 1,0-2 0,0-1-516,0-2 292,0-4 1,0 1 212,0-3 0,3-1 0,1 2 0</inkml:trace>
  <inkml:trace contextRef="#ctx0" brushRef="#br0" timeOffset="10000">1993 1038 8065,'-5'-8'-631,"0"1"-746,-1-1 1377,3 4 0,3 4 0,4 4 0</inkml:trace>
  <inkml:trace contextRef="#ctx0" brushRef="#br0" timeOffset="10712">2235 1061 7873,'-7'0'-1215,"-1"0"1309,4 0 0,-3 0 0,2 0 0,-1 0-74,-2 3 1,0-1 0,1 3 0,-1 1 90,1 0 0,-1 2 1,0-1-1,1 1-44,-1 0 0,3-1 0,1 1 1,0 0-44,0 2 0,2-1 0,-1 1 0,3-2 11,3 0 0,-1-2 0,3 0 0,1-1-264,0 1 0,3-2 1,0-2-214,1-1 361,4-1 1,-6 0-1,2 0-221,-1 0 201,1 0 0,-1 0 0,1-1 0,-2-1 101,0-3 0,-3 0 0,-1 0 0,0-1 0,-3 0 0,0-2 0,-1 1-26,0-1 1,-1 0 0,-1 2 0,-3 0 23,-2 1 1,1 2 0,-2-1 23,-2 1 0,2-1 1,0 3-1,2-2-86,-1 1 1,2 2 82,0 0 0,4 0 18,1 0 1,4-1-1,5-1-81,2 0 0,1-2 0,-1 2 0,1 0 73,1 0 1,-1 1 0,0 1 0,-1 0 29,-2 0 0,0 1 0,-3 2 0,0 1 39,-1 0 0,-1 5 1,1-1-1,-1 0-17,-1 1 1,-2 1 0,2 1 0,-3 0-55,0 0 1,0 1-1,0-1 1,-2-2-49,-1-1 0,1 0 0,2-1 0,-1 0 44,-2-2 0,3-1-33,-3-1 0,2-3 0,1 0 14,0-4 0,0-3 0,1-1 0,1 1-4,0-1 0,2 0 1,-3-1-1,3-2 3,0 2 1,-2-2-1,4 1 1,-1 1 39,-1 0 0,3 2 0,-2-1 0,1 1 15,2-1 1,-3 3 0,1 0 0,1 0-46,3 1 1,0 0 0,-3 2-1,2-1-377,1 2 1,-1 0 363,4 1 0,-1-4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04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148 139 8055,'0'-9'-1151,"0"4"1230,0-1 0,0 3 341,0-3 1,0 3 777,0-2-264,0 3-710,0-2 1,-1 4-1,-1 1-186,-1 2 0,-4 2 0,3 6 1,-2 1-85,0-2 0,0 4 0,-2-1 0,-1 1-125,0 1 0,0-2 0,-2 3 1,0-2 124,0 1 1,1-2 0,2-1 0,0 0-33,2-1 1,0 1 70,3-3 1,0-1-117,3 1 0,4-4 0,1-2-61,3-2 160,1-1 0,2-1 0,2-1-130,0-1 95,2-4 1,0 6 0,0-3 0,2 1-41,-2 0 0,0 0 1,3 1-1,-1-1-157,0 1 1,1 1-1,-2 1 1,-1 0-916,0 0 1171,-1 0 0,3 4 0,1 1 0</inkml:trace>
  <inkml:trace contextRef="#ctx0" brushRef="#br0" timeOffset="1899">61 286 7271,'-3'5'792,"2"-1"-540,-3-4 265,4 0-396,7-4 1,-1 2 0,6-3-49,-3 1-55,0 1 0,1 0 0,0 0 0,3-2 41,0-2 1,2 2-1,5 0 1,1-2-93,1-1 1,1 0 0,3-1-1,1 0 59,2 1 1,-4-1 0,3 0 0,2 1 9,0-1 0,1 0 1,-4 2-1,2 0 0,-1 1 0,0 0 0,0-1 0,2 0-105,0 1 0,-3 3 0,3-2 22,1-2 55,3 3 1,-6-1 0,3 3-23,-1-1 15,2 1 1,-5 1 0,2-1-38,-2-1 35,3 0 1,-4 3 0,3-1 0,2-1 13,-2-1 0,3 0 1,-2 2-1,2-1 1,0 0 1,-1-1-1,0 3 1,0-1-12,2-2 1,-5 1 0,6-3-1,-2 1-5,-2 2 0,0-2 1,3 2-1,1-1 6,2-1 1,-2 3-1,3-3 1,-1 1 26,-2 0 0,-1-2 1,-1 2-1,2 1-23,-1 1 0,-3 1 1,-1 0-1,0 0-2,-1 0 1,-2 0-1,6 0 1,0 0-6,2 0 0,-4 0 1,-1 0-1,2 0-54,-2 0 0,0 0 0,-2 0 1,0 0-3,1 0 1,-5 0-1,5 0 1,0 0 53,-1 0 1,1 1 0,-1 1-1,1 1 7,-1-2 0,-2 3 0,3-1 0,-2 0-2,0 1 0,-5-2 0,5 3 0,-1-1-27,0 1 0,-1-2 0,0 2 0,1 0 17,-1 0 0,0-1 0,1 3-62,-2-1 59,6-4 0,-8 5 1,7-2 28,0 0-33,0 3 0,-2-4 0,-1 5 0,0 0-5,0-1 0,-3 1 0,3 0 0,-2-1 45,-1 1 1,-2 0 0,3-1 0,0 1-9,-1 0 1,0-1 0,-3 1 0,3 0-8,0-1 0,1 1 1,2-1-1,-1 1 2,-1 0 0,-3 0 1,3 2-1,1 0-7,1 0 1,-2 1 0,-1 1-24,-1 0 21,3-2 0,-2 5 0,2-2-59,-4-1 55,8 4 0,-13-7 0,9 4 68,-1-2-57,3 3 0,-6-4 0,4 3 0,1 2 25,-1 0 0,-1 1 0,0 0 1,-3-1 1,-2 1 0,1-4 1,0 4-1,1-1-69,-1 1 1,0-3 0,0 0-1,0-1-26,0 0 0,-2 2 0,4 1 0,0 0 23,-2-2 0,-3-2 0,5 4 0,-1 1 29,1 1 0,0-3 0,-2 4 3,1 0-10,4 4 0,-6-5 0,3 3 153,-3-3-145,-1 3 0,-2-3 0,2 2 83,1-1-92,1 2 0,-3-6 0,-1 2 0,2 0-23,2-1 1,-3 1-1,3 0 1,-3-1-16,-1 1 1,-1-3-1,4 5 1,-1 1 13,0 1 0,-3-1 0,1 3 0,0-1 8,2 0 0,0 1 1,-1 2-1,0-1 22,-2-1 1,-2-3-1,2 3 1,1 0-27,2-1 1,-4 0 0,-1-3 0,-2 2 9,2-2 0,0-1 0,3 0-183,-4 3 188,3-3 0,-4 4 1,4-2-77,-2 3 80,0-2 1,-3 4 0,1-2 0,0 2-14,1 1 1,-3-1 0,3-1 0,-1-1 18,-2 1 0,1-5 0,1 1 0,0-1-1,2-1 1,-1 0 0,-2-1 0,-1-1 6,1 1 0,3-1 1,-1 4-1,0-2 4,-2-1 1,0 2 0,0 1 0,-1 3-4,1 2 1,0-1 0,-2 0 0,0 1-6,-1-1 1,0 0 0,1 1-199,-1-2 197,2 2 0,-6-6 0,3 3-228,2-1 219,-3-1 1,3-1 0,-4-1 0,2 1 6,2 0 1,-2-5-1,0 4 1,-1 0 33,1 1 1,-2 3 0,2-2-1,0 2-4,-1 0 1,-1 3 0,2-3 0,-1 2-46,-2 2 0,2-3 0,-1 4 0,0-3-1,0 0 0,-2-2 0,3 0 1,-1-1 16,0-2 1,0 1 0,-3-1 65,0 1-70,0 4 1,0-5 0,0 4 250,0 1-239,0 1 1,0 1-1,0 0 25,0 0-21,0 0 0,0 0 1,0-2-10,0-4 9,0 4 1,0-10 0,0 7 0,0-2 3,0 1 1,0-5 0,0 3-1,-1-2 0,-2 0 0,2 2 0,-2-1 0,2 1 14,1 2 1,0 0 0,-1 3 0,-1 1-12,-1 1 0,1 0 0,1 1 0,-1-1-12,-1-2 1,0 2 0,2-3 0,-1-1-51,-1-1 1,0-5-1,2 3 1,-1-2 0,-1-1 1,0-1 0,1 0-75,-1 1 99,0-2 0,2 3 1,-1-2-1,-1 0-8,1 0 1,0 1-1,0 2 1,-1 0 14,-2 1 1,3 0 0,-2 0-1,1 1-16,0 1 0,-1-6 1,2 4-1,0 0 3,0-3 0,-2-3 0,1 2 1,0-1-110,-1 1 1,3-6-1,-3 4-45,1 1 0,2-4 1,-2 0-254,2-2 437,1 1 0,-3-2 0,0 0 0,1 0 0,1 2 0,-3 1 0,0-1 0,-5 1 0</inkml:trace>
  <inkml:trace contextRef="#ctx0" brushRef="#br0" timeOffset="2525">5351 4383 6506,'-5'3'230,"-1"0"129,4 0 135,-2-3 1280,4 0-1413,0 4 1,0 0-141,0 5 1,0 0 0,0-1-311,0 1 71,4 4 1,-3-4 0,2 4 0,-2-2 52,-1 1 0,0 3 0,0-1 0,1 2-89,2-2 0,-2 3 0,1-4 0,-1 1-12,-1 1 1,3-5-1,0 2 1,-1-2-109,-1-2 1,2-2 0,1-1 61,1-1 0,0-3 0,4-3 70,0-4 1,-1-2 0,1 0 0,0-1-36,-1 0 0,1 0 0,0-2 1,2 0-38,1 0 0,-1 0 1,-1 1-459,1-2 395,-1 1 0,5 1 0,-2 0 177,0-2 0,2-3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1839 7878,'0'8'-205,"0"-2"1,0 0-158,0 0 0,0-1 555,0 1 0,0-3 28,0 2-98,0-3 1,1 3 340,1-2-39,-1-2-147,3 3-164,-4-4 25,0 0 0,-1-3 0,-1-2-128,-1-3 0,-3 1 0,1-8 0,-1-1-46,1-3 0,-1-7 0,-3-9 0,2-10-47,1-11 0,-1-12 0,5-15 1,0-9-7,1-8 1,2 0 0,0 44 0,1 0-1,0 0 1,1 1-84,1 3 0,0 0 1,0 1-1,0 0 0,6-45 1,1-2-19,4 4 1,-2 22 0,1 2-320,1 10 407,1-5 0,2 12 0,-1-4 101,0 8 0,0 5 0,0 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7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86 282 7271,'5'-8'-560,"-2"-1"767,-3 1 1,0 0 0,-2 2-93,-1 0 1,-4 4 0,1-1 77,-1 2 0,1 1 1,0 1-188,0 2 51,-2 2 1,0 3 0,0 1-116,2-1 33,-1 1 1,5-1 0,-3 2-152,1 1 94,1-1 0,3 3 1,0-2-1,0 0 0,0-1 1,4 3-1,2-1 1,2 1-12,0-1 0,2 0 1,0-1-1,1 0 42,0 0 0,1-2 0,1 0 1,-1-2 5,0-1 0,0 1 0,-4-2 0,1 1-92,-1 0 0,0-1 158,-2 4 1,-4-1 0,-4-2 35,-4 0 1,-2-4 0,0 1 125,-1-2-186,1-1 1,-1 0 0,1-1 98,-1-2-117,0 2 1,1-6-1,-1 3 1,1 0-62,-1-3 0,1 2 0,0-1 0,2 0-198,4-2 1,-2 0 279,1-1 0,0 1 0,3-1 0</inkml:trace>
  <inkml:trace contextRef="#ctx0" brushRef="#br0" timeOffset="690">231 325 7900,'9'-5'86,"-4"1"441,-3 1-517,-1 2 1,2 1-1,0 7 8,-1 3 0,-1 0 0,-1 4 0,1-1 30,2 0 1,-2 1-1,2 0 1,-2-2-163,2 1 1,-2-3 0,3 2-1,-1-1-49,0-4 1,1-1 0,-2 1 77,4-1 0,-1-5 0,0 1 1,-1-3-5,1-1 0,1-6 0,2 0 1,1-3 22,-1-2 0,1 1 0,0-2 0,-1-1 28,1-1 1,-3 1 0,1 2 0,1 0 73,-2-1 0,1 1 0,0-1 0,0 3 24,-1 1 0,-4 4 0,2 2 15,-1 0 1,-2 2 0,2 5-3,-2 2 1,-1 6-1,0 1 1,0 2-64,0 1 1,0-2 0,0 1-100,0 1 104,0-2 1,0 0 0,1-2-305,2 0 153,-2 0 1,6-2-101,-1-1 187,2-3 1,-3-1-1,1-4 1,1 0-15,0 0 0,2-4 1,0-1-1,-1-4 28,1-2 0,-1 0 1,0-2-1,-2 0 35,0-1 0,0 3 0,2-3 0,0-2 42,-2 0 0,1 2 0,-2 1 0,0 0 105,-2 3 1,0 0 39,0 2-36,0 3 0,-3 5 0,0 7-93,0 3-32,0 3 1,0 2-1,1-1 1,1 1-32,1 1 1,0 1-1,-3 0 1,1-2-15,1-1 1,-1-4 0,2 2 0,-1-3-34,1 0 0,-1-1 78,4 1 0,-4-4 0,3-3-18,-1-4 1,0-2 0,-2-4-1,1 1-4,-2-3 0,3-1 0,0 0 0,0-1-108,0-1 0,1 1 1,-1-2-1,1 0-86,2 1 1,-3-4 0,2 4-240,1 0 429,0-3 0,2 2 0,-1-3 0</inkml:trace>
  <inkml:trace contextRef="#ctx0" brushRef="#br0" timeOffset="1056">830 325 7844,'0'9'-826,"0"-1"801,0-3 1,1-1 0,2-4-24,2 0 0,0-1 0,1-2 139,1-3-52,-4-1 0,5 0 0,-2 0 0,0-3-53,0 1 1,2-2 0,-3 1 0,2-2-40,-1 2 1,0-1-1,-2 1 1,0-2 23,0 2 0,-1 0 0,-3 2 0,0-1-71,0 1 0,0 2 0,-1 1 297,-2 2 1,1 0-1,-4 3 1,0 0-82,-2 0 1,-1 4-1,1 1 1,-1 4-36,1 2 0,-1 0 0,2 3 0,0 0 42,1-1 0,1 4 0,0-4 139,2 0-277,2 7 1,1-8-1,0 5 1,0-1-170,0 0 0,4-2 0,1-1 0,4-3-34,2-2 1,0-3 0,2 1 0,0-3 217,1-2 0,4-5 0,4-1 0</inkml:trace>
  <inkml:trace contextRef="#ctx0" brushRef="#br0" timeOffset="1738">1454 146 7968,'-5'0'158,"-1"0"0,3 3 1,-2 4-164,1 4 1,2 2 0,2 4 0,0 1-35,0 2 1,0-1 0,0 3 0,0-1-141,0-2 152,0-1 1,2-2-246,1-2 128,4-1 1,-5-6 0,4-1 41,0-3 0,-1-2 0,0-2 0,-1-2 57,1-3 1,-2-5-1,3-4 1,0-1-12,2-1 1,-2 0 0,-1 0-1,2-1 56,1-2 0,-3 5 0,1-2 0,0 1 127,-2 3 0,3 1 0,-3 3 20,1 1 1,-3 4-122,0 4-11,-1 4 1,2 8 0,0 2-100,-1 2 104,3 2 0,-4 2 0,2 0-196,1 2 172,-3-3 0,7 2 0,-3-5-62,-1-1 17,4 1 0,-3-6 0,3 4-25,1-2 0,-1-5 0,1-4 77,-1-2 1,-3-5-1,-1-1 1,-1-3 30,0 0 1,0-5 0,-2 0-1,0-2 3,2-2 1,0 3-1,-3-5 1,1 0-81,2 1 0,-2-1 1,3 0-1,-1-1 61,-1 1 0,2 1 0,-2 1-18,1 0 0,4 0 0,-3 0 0</inkml:trace>
  <inkml:trace contextRef="#ctx0" brushRef="#br0" timeOffset="2204">1796 60 7133,'0'5'189,"0"2"1,0-1-156,0 2 1,3 3 0,0 2-48,-1 0 15,3 5 0,-4 2 0,1 5 0,0 1-27,1 1 1,-2-1 0,2 0 0,-2 0-35,-1-1 0,3-6 0,0-3-29,-1-2 1,-2-6 0,1-3-7,2-1 0,-1-5 0,3-6 0,0-2 2,-1-3 1,2 0 0,3 1 0,-1-4 22,1-1 1,-1-1 0,1 1 31,-1 2-3,1-2 0,0 3 1,-1-2 171,1 1-160,3 3 1,-5-1-1,1 4 206,0 3 12,-4 1 1,3 5-101,-1 2 0,-2 1 0,-1 5 0,-2 0-56,-1 3 1,0-2-1,0 4 1,0-2-16,3-2 0,-2 3 0,2-2 1,-1 0-152,1-2 1,-1 0-157,3-1 1,1-3 0,3-2 219,-1-2 0,-2-2 1,-1-2-1,-1-3 68,1-1 0,1-2 0,2 1 0,-3-1 0,3 0 0,-4 1 0,2-1 0,0 1 0,0-5 0,2 0 0</inkml:trace>
  <inkml:trace contextRef="#ctx0" brushRef="#br0" timeOffset="2346">2130 205 7759,'5'9'-47,"-1"-4"0,-2-1 157,1-1 0,0-1 0,-2 4-107,2 1 1,-2-3-1,2 2-95,1 1 1,-2-1-1,3 1 1,0-2-139,-1-1 0,2 1 0,3-2 97,-1-1 1,1-1 0,-1-1-310,1 0 336,-1 0 1,1 0 105,0 0 0,-1-4 0,1-1 0</inkml:trace>
  <inkml:trace contextRef="#ctx0" brushRef="#br0" timeOffset="2566">2284 137 7428,'0'-8'124,"0"-1"0,0 3 455,0 1-607,0 3 0,0-1 1,0 6 216,0 2-139,0 7 1,0-1-1,0 5 1,0 3 0,0 2 1,0 0-1,0 4 1,0 1-98,0 1 0,0 1 0,0 0 0,0 3-193,0-1 0,0-1 0,0-4 0,0-1-251,0-1 1,0-4 489,0 1 0,0-6 0,0-2 0</inkml:trace>
  <inkml:trace contextRef="#ctx0" brushRef="#br0" timeOffset="2939">2720 0 8129,'0'10'-1,"0"1"0,1 2 0,1 6 1,1 0 16,-2 4 0,1 3 1,0 2-1,2 3-191,1-1 0,-2 3 1,1-5-1,1-1 1,0-4 1,-2-2 0,2-5 0,-1 0-572,1-2 745,-3-7 0,6 0 0,-4-7 0</inkml:trace>
  <inkml:trace contextRef="#ctx0" brushRef="#br0" timeOffset="3652">2686 137 7710,'-9'0'-9,"1"0"0,2 0 370,0 0-467,0 0-149,-2 0 0,7 0-62,4 0 245,3-4 1,4 0 0,0-2 0,3 0-35,0-1 1,-2 3 0,3-2 0,-2 0 76,-1 2 1,2-4 0,0 3 0,0 0 43,-1-1 1,-2 4-1,1-1 1,0 2 52,0 1 0,-2 0 0,0 0 1,-2 1 75,-1 2 1,2 2-1,-4 4 1,1 2-85,-2 0 0,-1 3 1,0-1-1,1 0-13,-1 2 1,-2-2 0,0 1 0,0-1 76,0 0 0,0-2-214,0 0-52,0-1 0,1-5-383,2 1 404,-2-4 0,4 2 0,-3-5-4,1-2 0,2-3 0,-1-4 1,1-3 24,2 0 1,-3 2-1,2-3 1,1 2 99,0 2 0,-1-1 0,0 2 0,0-1 28,2 3 1,-2 1-1,-1 0-22,2 3 1,-3 3-1,-1 3 229,-2 3 0,1 5 0,1 3 168,-1-1-354,-1 3 1,-1-4 0,1 4-34,2-2-6,-2-4 0,6 3 0,-4-5 1,2 0 2,2-2 0,-2 0 1,0-3-1,2-2-209,1-3 0,1 0 0,1-4 0,2-3 39,-2-1 0,0-5 0,-2 3 0,1 0 157,-1-1 0,1 1 0,-1 1 0,-2-1 0,0-1 0,-3 1 0,2-1 0,-2 1 0,-1 1 0,0 2 0,0 0 85,1 1 1,-1 3 322,-5 2-235,2 2 1,-6 2 191,5 2-266,-5 2 0,5 0 0,-3 1 0,1 2 6,3 2 1,-3 0-1,1 2 1,1 0-22,1 3 0,1-2 0,0 0 0,0 0-169,0 1 1,0-4-1,0 2 1,1-3-63,2 0 0,2-2 0,3-1 0,1-3-212,-1-2 1,4-1 358,-1 0 0,4-8 0,-1-1 0</inkml:trace>
  <inkml:trace contextRef="#ctx0" brushRef="#br0" timeOffset="4545">342 753 7656,'0'-9'-450,"0"1"450,0-1 0,0 3 76,0 1-58,0-1 291,0 1-177,0 1 1,0 14 0,0 2-66,0 3 0,0 1 0,0 3 0,0 1-54,0-1 1,3 0 0,0 0 0,-1 1 32,-1-1 1,2-5 0,0-3 0,-1-1-157,-1-2 0,-1 1-1,0-1 121,3-3 34,-2-1-46,3-4 1,-3-5-15,2-3 20,-2-1 1,3-4-1,-3 2 1,1-1-45,0-1 0,2-1 0,-1-4 0,2 2-163,0 2 1,1-2-1,-2 3 1,1-2 20,1 1 0,2 0 0,1-2 0,0 1-74,2 4 256,-1 5 0,2-5 0,-3 1 0</inkml:trace>
  <inkml:trace contextRef="#ctx0" brushRef="#br0" timeOffset="4945">573 830 7926,'-1'7'-72,"-1"-1"1,1 2 236,-2-3 1,2 0 46,1 1 1,1-4-364,2 1 1,-1-2-94,3-1 209,1 0 0,0-4 0,-1-2 39,2-2 1,-2 0 0,0-1-208,2 1 135,-3-1 1,3 0 0,-4-2-1,1 0 23,0 0 0,-1 2 0,-2 0 1,1 1-10,0-1 0,1 1 40,-3-1 1,-3 4 0,-3 3 71,-2 1 0,3 4 0,-1 3 0,-1 2-2,0 0 1,-2 5-1,0 1 1,1 2 76,-1 1 1,2 0-1,0 0-149,1 0 32,5 1 0,-3-1 0,4 0 0,0 0-74,0 0 1,1-4 0,2-1-461,2-3 380,7 0 0,-3-5 0,3-1 0,1-2-153,1-1 291,-2 0 0,8-7 0,-2-3 0</inkml:trace>
  <inkml:trace contextRef="#ctx0" brushRef="#br0" timeOffset="5362">864 676 7936,'-3'-9'86,"0"1"0,-2 2 0,1 1 0,0 1 155,0-1 0,-2 3 0,0-1-112,-2 2 0,3 1 0,-1 0 0,-1 1-191,0 2 0,1 2 1,0 4-1,0 2-61,-2 0 0,2 1 1,2-1-1,-1 1 38,0 1 0,2-1 1,-1 1-1,0 0-13,2 1 1,1-3 0,1 2 0,0 1 55,0-1 0,4-2 0,1 3-171,3-2 0,1 0 46,-1-4 1,1 0 19,-1-3 108,5 3 0,-4-4 0,3 2 0,0 0-10,-1 1 1,1-2 0,-4-1 0,1 1-9,-1 0 1,-2-3 0,-1 1 102,-2 1 1,0-2 13,-3 4 1,-3-4 0,-2 2 0,-1-2 9,0 1 0,1 0 1,-4-3-1,1 0-146,-1 0 0,0-1 0,1-1-187,-1-1 186,1-3 0,0 4 0,2-4-251,0 0 148,4-2 180,-6 3 0,7-6 0,-2 1 0</inkml:trace>
  <inkml:trace contextRef="#ctx0" brushRef="#br0" timeOffset="5748">984 770 7891,'0'-6'86,"0"1"56,0 3 1,0-3 657,0 2-738,0 2-133,0-3 0,-4 4 13,-2 0 0,2 4 1,-1 2-1,0 1 13,0 2 0,3-1 0,-3 2 1,1 0-23,2 2 1,-2 3 0,1-1 0,2 2-80,0 2 0,1-4 0,0-1 1,1-1-37,1-1 1,0-2 0,4 0 0,1-1 92,0-3 1,2 0 0,0-3 0,2 1-8,0-1 0,1-5 0,-4-4 155,1-3-112,-1 0 1,1-3-1,-1 2 147,1 0-21,-1-4 1,-3 5 0,-2-2-1,-2 1 3,-1-1 1,0 1 0,0 2 0,0 1-41,0-1 1,-1 1-1,-2 0 1,-2 1-110,1 2 1,-4 2 0,2-3-133,-1-1 1,1 4 204,0 0 0,4-2 0,-1 0 0</inkml:trace>
  <inkml:trace contextRef="#ctx0" brushRef="#br0" timeOffset="6108">1189 642 7891,'0'-9'0,"0"1"-6,0-1 0,0 3 0,0 1 1,0-2-60,0-1 0,0 3 105,0-1 0,0 3 7,0-3 0,3 5 0,0 1-71,-1 5 1,-1 6 0,0 1 0,1 1 10,0 2 1,1 5-1,-3 2 1,0 2-119,0 2 0,3-4 1,0 4-1,-1 1 3,-1-1 0,-1-4 0,1 4 0,1-2-136,0-3 0,2-1 0,-2-5 264,1-4 0,0-1 0,1-2 0,0 1 0</inkml:trace>
  <inkml:trace contextRef="#ctx0" brushRef="#br0" timeOffset="6505">1334 753 7889,'0'-6'-721,"0"0"793,0 4 0,0 0-105,0 4 50,0 3 1,0 4-1,0 0 1,0 2-19,0 0 0,0 3 0,0-2 1,0-2-115,0 0 0,1 1 1,1 1-29,1-2 1,3-3 0,-2-3 38,0 0 1,2-1 0,3-4 32,-1-2 1,1-1-1,-2-5 1,0-1 93,-1-1 0,-1 2 0,3-4 0,-1 2 71,-2-1 0,-2 1 0,2 2 95,-1 1 53,2-1 23,-5 1-175,7-1-29,-7 4 0,4 5 0,-3 6 1,0 2-74,0 0 0,0 1 1,0-1-1,1 2-133,-1 1 0,2-1 0,0 1-28,0-1 1,1-2-1,2 0 1,-2-2 172,2-4 0,1 3 0,0 0 0</inkml:trace>
  <inkml:trace contextRef="#ctx0" brushRef="#br0" timeOffset="6778">1634 582 7882,'-6'-4'-204,"0"-2"308,5 2 1,-6 2-101,4 4 0,0 3 0,3 5 0,0 0-13,0 2 1,0 3 0,0-1-1,0 3-27,0 3 0,0-2 0,1 3 0,1-1 17,1 0 1,1 3-1,-2-3 1,0 0-56,0 1 0,2-3 0,-1 2 0,0-2-195,1-1 0,-3-4 0,1-2 0,-1-1 269,-1-2 0,4-3 0,-3-1 0,3-4 0</inkml:trace>
  <inkml:trace contextRef="#ctx0" brushRef="#br0" timeOffset="7098">1565 761 7855,'-8'0'94,"-1"0"-33,1 0-676,3 0 509,1 0 0,5 0 0,2 0 0,3 0 79,1 0 0,5-2 1,-1-2-1,0 0-85,2 0 1,-1-2-1,3 3 1,-1-1 58,-2 0 1,2-2 0,-1 2 0,-1 1 4,0-1 1,0 1 0,-4 3 180,1 0-63,-1 0 1,1 4 0,-1 2 0,-2 5-35,0 3 1,-4 0-1,1 0 1,-2 1-19,-1 1 1,0 1 0,0-1 0,0 0-115,0-2 1,0-4 0,1 2-235,1-3 330,-1 0 0,3-5 0,-4 0 0</inkml:trace>
  <inkml:trace contextRef="#ctx0" brushRef="#br0" timeOffset="7261">1728 582 7625,'-9'-5'0,"1"2"-435,-1 2 1,4 1-408,-1 0 842,4 0 0,2 4 0,5 1 0</inkml:trace>
  <inkml:trace contextRef="#ctx0" brushRef="#br0" timeOffset="8024">1984 744 7855,'-3'-5'0,"1"-1"11,-4 3 0,3-3 1,-2 2 188,2 0 1,-1 1-54,1-3 70,2 4 0,-4-2-73,2 4 0,0 1 0,-4 1-218,1 1 0,4 4 0,-1-1 1,0 4 24,0 1 0,0 4 0,2-3 0,-1 1-119,-1 3 0,0-3 1,3 0-1,0 0-38,0 1 1,1-4-1,1 2 1,2-4-77,1-2 1,1 0-1,2-3 160,1-1 0,-1-1 0,1-1 0,-2-1 62,-1-2 0,2 1 0,-3-3 203,3-2-177,-3 0 1,1-3 0,-3 0-1,0-2 40,1 2 1,-3 0 0,2 2 151,-2-1-129,-1-3 1,0 4-1,0-2 1,0-1 128,0 2 1,-1 2 0,-1 1 0,-2 0-67,-1-2 0,2 2 0,-2 2 20,-2 0 0,3 0-277,1 1 0,2 1-81,1-3 0,1 3 0,2-1 246,3 2 0,2 1 0,0 0 0,1 0 0,-1 0 0,-2 0 0,0 0 0,0 0-42,2 0 0,0 0 0,1 0 0,-1 0 51,1 0 0,0 0 0,-1 1 1,0 2 214,-3 2 0,2 3 0,-3 1 1,0 0-95,0 2 0,-2 0 0,-2 3 0,0 1-43,0 2 1,0-4-1,0-2 1,0 0-82,0 0 0,0-4 0,0 1-480,0 0 336,0-4 1,1-1-1,1-6 1,2-3-7,1-2 0,-2-1 0,2-2 0,2-1 44,1-1 1,0 1-1,1-1 1,-1 0 131,1 0 0,-1 2 1,1 0-1,-1 1 205,1 2 0,0 2 0,-1 1-48,1 1 1,-4 4 0,0 4 0,-1 2-36,-2 3 1,-1 1 0,0 4 0,1 1-17,0 1 0,1-1 0,-3-2 1,0-1-1306,0-1 1167,0-2 0,4 4 0,1 0 0</inkml:trace>
  <inkml:trace contextRef="#ctx0" brushRef="#br0" timeOffset="8598">2805 633 7166,'0'-5'502,"0"2"-278,-3 3 1,1 0 0,-3 0-133,1 3 1,-3-1-1,3 4 1,-2 2-84,0 2 1,1 3 0,-4 4-1,1 1-25,3 2 0,-2-1 0,3 4 0,1 0-130,-1-1 0,1-1 0,4-5 0,2-2-113,2-2 0,3-7 0,1-2 1,3-3 125,2-3 0,-1-2 0,2-7 0,0-2 35,1-2 0,-3 1 0,0-2 0,-2-1-9,1 0 0,-1 0 1,-3 2 101,-3 2 2,-1-2 0,-4 6 0,0-1 339,0 1-284,0 2 0,-4 0 0,-1 1 0,-4 3 24,-2 0 0,1 1 0,-1 3 0,1 0-64,2 0 1,-1 1-1,1 1 1,0 2-275,2 0 262,2-2 0,1 6 0,-2-3 0</inkml:trace>
  <inkml:trace contextRef="#ctx0" brushRef="#br0" timeOffset="9006">2959 607 7873,'-1'5'138,"-1"-2"1,0 1 0,-3 0-23,1 0 0,1-1 1,3 3-121,0 1 0,-3 0 1,1 2-1,0-1 84,1 1 0,1 2 0,0 2 1,0-1-260,0 0 0,1 1 0,1-3-142,0 2 267,1-1 0,-2-3 0,1-2-98,1 0 97,0-4-100,1 2 137,-3-4 0,5-1 1,-2-2-1,0-3-95,0-2 0,2 0 1,-1-2-1,1 0-26,-1-1 0,1-5 0,3 3 0,-1-1 98,1 0 0,-1 3 1,0 0-1,-1 1 108,-2 2 1,1-1 0,3 1 55,-1 3 0,-2 2 1,-1 6 150,-2 2 1,0 3 0,-3 2-174,0 1 1,3 2-7,0 4 1,0-2-395,-3-1 98,4-4 0,-3 4 0,5-4-24,1 2 0,-2-2 0,0-4 0,2-3 225,0-3 0,2 0 0,0 0 0</inkml:trace>
  <inkml:trace contextRef="#ctx0" brushRef="#br0" timeOffset="9521">3498 462 7821,'0'-9'0,"0"1"0,0 2 0,0 1 0,0-2-36,0-1 0,0 3 378,0-1 66,0 4-254,0-2-98,0 4 0,0 8 0,0 3 27,0 4 0,0 2 0,0 2 0,0 0-153,0 4 1,0 2-1,1 1 1,1-1-100,1 1 0,1 1 0,-3 0 1,2 2-103,-1-2 1,2 0 0,-1-3 0,-1-4-623,-1-2 893,3-7 0,0-2 0,5-6 0</inkml:trace>
  <inkml:trace contextRef="#ctx0" brushRef="#br0" timeOffset="10172">3438 599 7821,'-12'0'50,"4"0"1,-2 0 90,-1 0 0,1 0-265,1 0 1,6 3 90,3 0 0,3-1 1,7-2-1,0-1-27,2-1 0,3 0 1,-1-4-219,2-1 283,5 0 1,-3-1 0,2 2-232,-2 0 224,-1 0 1,1 0 0,-2 2-2,-2 0-2,2 1 0,-6 3 1,1 1 35,-2 2 1,-3 2 0,-1 3 0,-1 2 114,-2 1 0,-1 2 0,-2 4 1,-1 1-111,-1-1 0,0 0 1,2-1-1,-1-1-43,-1-1 1,0-2-1,3 1 1,0-1 89,0-1-351,0-5 0,1-3-178,2-3 420,-2-3 1,6-2 0,-3-5-109,0-1 99,2 1 0,0-3 1,0 3 131,0-2-128,2-3 0,-1 6 0,0-3 0,-1 3 57,0 0 0,2 1 1,1-1 100,-1 0 1,1 2-32,-1 1 1,0 3-1,-2 6 1,-4 3-10,-1 1 0,0 3 0,1 0 0,1 3-21,-1 0 0,-1-3 1,0 2-1,1-3-138,1 0 1,0-1 0,-1 1-269,1 0 239,4-5 1,-5 0-1,3-4-3,2 0 1,1 0 0,-1-1-1,1-3 28,0-4 0,-1-1 0,3-3 0,-1 1 24,0-1 0,-6 1 0,6 2 0,-1 1 86,-1-1 1,-1 1-1,0 0 130,0 2 1,-2 3-59,-1 6 0,-2 3 0,-1 4 0,0 3-48,0 0 0,0-2 0,0 3 1,0-2-49,0-1 0,0 1 0,0-1-395,0 0 198,0-6 0,4 3-344,1-2 531,-1-2 0,4-4 0,-4-5 0</inkml:trace>
  <inkml:trace contextRef="#ctx0" brushRef="#br0" timeOffset="10335">3943 453 7625,'-8'0'-744,"2"-3"0,2 2 543,1-2 0,3 2 201,0 1 0,4 0 0,4 0 0</inkml:trace>
  <inkml:trace contextRef="#ctx0" brushRef="#br0" timeOffset="10719">4165 530 7676,'0'-8'-970,"-1"-1"1326,-2 1 1,1 0-232,-3 2 0,2 0 1,-3 3 44,0 1 0,1 1 0,-1 1-133,-1 0 0,0 4 1,-1 2-58,3 1 0,-2-1 1,3 0-1,0 0-30,0 2 0,2 0 0,2 1 1,0 0-30,0-1 0,0 1 0,0-1 0,0 1-107,0-1 0,3 1 0,2 0-109,0 3 213,3-7 1,-4 7 0,5-6 0,-1 1-3,1 2 1,-1-4 0,1 1 54,0 1 0,-4-3 0,0-1 151,-1 1 1,-1-2 0,-4 3-87,-2-1 1,1-1-1,-4-1-16,0 1 0,-2 0 1,-1-3-21,1 0 0,-1-4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3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26 239 6366,'0'-9'-65,"0"1"0,0-1 192,0 1-17,0 3 148,0-3 9,0 7-151,0-6 235,0 6-200,0-3 1,0 11 0,0 1 0,0 2-178,0-1 0,-1 1 0,-1 0 0,-1 2 12,2-2 0,0 1 1,1-1-1,0 1-11,0 0 0,0-2 0,-1 0 0,-1-1 25,-1 1 0,0-3-37,3-1 35,0 1 2,-4-1 0,3-2-33,-2-6 32,3-2 1,0-3-1,0-1 1,0 0-2,0-3 0,0-1 0,0-4 1,0 0-4,0-1 1,0 1 0,0-1-1,0-2 17,3-2 0,-1 0 0,3 0 0,0 1 54,-1 2 0,-1 1 0,2 2 0,0 1 68,0 4 0,0 3-80,4 2 0,-1 3 1,1 6-49,-1 3 0,-2 4 1,-1 2-185,-1 2 183,2 0 1,-1 3 0,3 0-64,-3 0 54,3 4 1,-6-3 0,4 3-158,0 0 114,-2-3 0,3 6 1,-4-4-1,-1 0-36,2 1 1,-3-6-1,3 1 1,-1-2-300,0 0 1,0-7-1,-3 1 382,3-4 0,2-1 0,4-3 0</inkml:trace>
  <inkml:trace contextRef="#ctx0" brushRef="#br0" timeOffset="401">291 205 7903,'0'-9'-896,"0"3"1406,0 1 0,0 2-263,0-3 0,0 5-204,0 1 1,-3 4-90,1 5 43,-1-1 0,0 1 0,0 0-39,1 3-5,-3-3 1,4 7 0,-1-2 0,0 0-57,-1 0 1,2-3-1,-2 3 1,2-2 5,1-1 0,1-3 1,1-1-1,2-2-8,0-2 0,2 0 0,3-3 0,-1-1 81,1-2 1,-1-4 0,1-6-1,0 1 36,3 0 0,-6-3 1,3 1-1,-1 0-8,-1 0 1,-2 0 0,-2 0-1,-2 3 9,-1 1 0,0 2-198,0-1 92,0 1 1,-4 2 0,-2 1-211,-1 1 1,-2 2 302,1 5 0,3-2 0,-3 7 0,3-3 0</inkml:trace>
  <inkml:trace contextRef="#ctx0" brushRef="#br0" timeOffset="668">479 34 7903,'0'-9'0,"0"1"-81,0 3 193,0-3 160,0 7 1,0-2-210,0 6 1,0 5 0,0 4 0,0 2-85,0 1 1,0 2 0,0 2-1,0 2 9,0 1 1,0-3-1,0 1 1,0-2-123,0-1 0,0 1 1,0 1-1,1 1 19,2-1 0,-2-4 1,2-1-1,-2 1-560,-1 2 0,3-4 675,0-2 0,0 3 0,-3-1 0</inkml:trace>
  <inkml:trace contextRef="#ctx0" brushRef="#br0" timeOffset="838">411 239 7903,'-8'-1'-365,"3"-2"0,-3 2 612,2-2 0,2 2 706,-2 1-1082,4 0 1,3-2-516,8-1 501,-1 0 1,8 0 0,-2-1-573,3-1 392,4 4 323,-3-7 0,10-1 0,-1-4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4:50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8 153 7263,'0'-8'-572,"0"1"652,0-1 1,0 3 562,0 0-256,3 3-198,-2-1-126,2 3 0,-3 3 0,0 2 1,0 2-17,0 1 0,0 3 0,0 2 0,0 1-43,0 1 1,0 2-1,0 0 1,0 1-214,0-1 0,0-4 1,0-1-1,0 0-202,0 0 1,0-2 410,0 0 0,4-5 0,0-2 0</inkml:trace>
  <inkml:trace contextRef="#ctx0" brushRef="#br0" timeOffset="158">15 53 7872,'-2'-5'-511,"-2"1"1,1-1-290,0 1 800,0 3 0,3-3 0,4 1 0,0-2 0</inkml:trace>
  <inkml:trace contextRef="#ctx0" brushRef="#br0" timeOffset="554">254 61 7875,'-8'3'-72,"3"-2"1,0 2-36,-1-3 1,1 0-1,0 1 1,-1 1 311,0 1 0,-2 0 0,0-1 125,0 0-296,-3 4 0,3-4 0,-2 3 0,1 0 12,1-1 1,1 3-1,0-2 1,1 2-54,1 1 1,2 0-1,-1 2 1,1 0-191,1-1 0,1 0 0,1-1 0,1-1 20,1 1 0,3 0 0,5-1 1,1-1 55,1-1 1,1 0-1,2 2 1,0-2 37,1-3 1,-1 2-1,1-1-17,-1 1 173,-3-2 0,2 2 0,-4-2 143,-1 1-112,0-1 0,-2-1 78,-2 2-170,-2-3 0,-4 7 0,-1-2 17,-3-1 1,-3 0 0,-2-2-1,-1 1-42,-1 1 1,2-2 0,-2 1-1,0-2-110,0-1 0,3 0 0,-1 0 0,1 0-242,1 0 365,1 0 0,-4-4 0,-1 0 0</inkml:trace>
  <inkml:trace contextRef="#ctx0" brushRef="#br0" timeOffset="995">860 84 7717,'0'-5'-330,"0"0"589,0 3 1,0-2 167,0 1-274,0 2 1,0-3 201,0 1-352,0 3 1,0 3 0,0 6-16,0 2 0,-2 5 1,-2-2-1,1 4-7,0 2 1,-3-2 0,1 1 0,0 1 16,0 0 1,3-3 0,-3 1-283,2-2-44,0-1 1,3-5 101,0-3 0,4-5 0,1-2-85,2-4 202,4-3 1,-2-2-1,4 0-293,1-1 328,-3 0 1,3-1 0,-2 0 0,2-1 73,1-1 0,-4 1 0,5 0 0,-2 1 0,1 1 0,-3 2 0,0 0 0,0 0 0,1-3 0,-1-1 0</inkml:trace>
  <inkml:trace contextRef="#ctx0" brushRef="#br0" timeOffset="1357">1075 115 7850,'0'-5'1084,"-3"-1"-907,-2 4 0,1-1-283,-1 3 1,0 4 0,-1 0 0,2 2 63,1 2 1,-3-2 0,1 5-1,0 0-39,0 2 0,1-2 1,-1 2-1,2 0 31,2-1 1,1 0-1,0-3 1,0 2-214,0-2 1,4-4 0,1-1 0,2-2 129,0 1 1,2-1-1,0-3 1,2-1 5,-2-3 0,-1-2 1,0-1 202,0 0-76,0 1 0,-1-2 1,0 0-1,-1-1 34,-1 0 0,-2 2 1,1 0-1,-1 0 37,-1 1 1,-1 2 0,-1-1 0,0 0-68,0 0 1,-3 1 0,0 0-1,0 1 42,-1 0 0,-2 2-89,1-1-716,-2 3 759,3 0 0,4-4 0,4 0 0</inkml:trace>
  <inkml:trace contextRef="#ctx0" brushRef="#br0" timeOffset="1855">1306 107 7885,'5'-3'-489,"0"1"0,-3-2 987,0 2 1,-1 0-1,-2-2-146,-1 0 1,-2 2-164,-4 2-29,0 0 0,0 0-57,-3 0 1,2 0-1,-3 1 1,1 1-269,2 3 0,0 2 0,1 1 0,1 0-75,-1-1 0,0 2 1,2 0-1,0 2 116,0 1 0,2-2 0,-1 2 0,3 0-107,1 0 0,1-2 0,1 0 81,1-2 0,2-2 0,4-2 1,0-1 110,-1-1 0,4-5 0,-1-2 105,-1-2-53,3 0 1,-3-2-1,1 0 30,-1-1-70,2-4 0,-3 5 1,2-4 179,-5-1-98,2 3 1,-2-3 0,2 2 0,0-1 7,-2 0 0,1 4 0,-3-2 0,-2 3 121,0 0 0,0 4-113,2 1 1,-2 3 0,1 3-19,-1 2 1,-2 4-1,-1 2 1,0 1-17,0 2 1,1-2 0,1 0 0,0 0-185,0 0 1,0 0 0,0 1-428,0-3 447,4 2 1,-3-4 0,4 3-232,-2-3 242,3 0 1,-2-3-1,1-1 116,1 0 0,-1-2 0,2-2 0,1 4 0,0 0 0</inkml:trace>
  <inkml:trace contextRef="#ctx0" brushRef="#br0" timeOffset="2165">1498 107 7885,'4'-10'0,"0"-1"0,-1 2 0,-2 0-56,1 2 0,-1 3 75,-1 4 1,0 4-1,0 3 1,0 1 57,0 0 0,0 0 0,0 0-60,0 2-17,0-1 0,0 5 1,0-2-1,0 0-29,0-2 0,0 2 1,0-1-1,1 0-105,2 0 0,-2-1 0,1-2 0,0-1 15,0 1 1,0-3 42,3 0 0,0-3 116,3 1 0,-4-3 0,0-3 0,-2-2-53,1-2 0,0-1 0,-1 1 200,1-1-177,-1-3 0,1 2 0,-1-1-179,0 2 107,2-3 1,-2 2 0,3-2-363,1 0 264,-3 2 1,4-4 0,-2 2 159,2 2 0,1-6 0,0-2 0</inkml:trace>
  <inkml:trace contextRef="#ctx0" brushRef="#br0" timeOffset="3199">1790 53 7881,'0'-8'-168,"0"1"1,0 2 0,0 0 362,0-1 0,-1 2 1,-1 1-1,0-1 1,-2 3 0,2-1-223,-3 1 1,0 1 0,1 1 0,0 1-4,0 4 1,1-2 0,-1 1 0,-1 1-99,1 1 0,2 3 0,0 0 0,1 0 63,1-2 0,0 2 1,0 1-283,0-2 237,0 3 0,1-3 0,1 1-226,4-2 251,0 3 1,2-2 0,0 1 0,0-1 33,3-2 0,-3 1 0,2 0 0,-1-1 36,-1-2 0,-2 2 0,0-2 0,-1 1 5,-2 2 0,0 0 252,-3 0-88,0-4 1,-4-1-126,-1-3 1,2-3-139,0-2 70,2-2 1,1-1 0,0 0-142,0 1 175,0 3 0,3-3 0,0 2-15,1-2 31,2 2 0,1-1 0,1 1 0,0 0 11,-1 0 1,1 3 0,0-4 0,-1 1 11,1 1 1,2-3 0,1 3 0,-1-1 33,1 0 0,-3 0 0,3 0 0,-2-1 11,1 0 1,-1 0 0,1-2 0,-1-1 11,-2-1 1,1 2-1,0-3 1,-1 2-51,1-1 0,-3 1 1,-1-1-1,1 1 36,-1 2 1,-2 2-102,0-1 45,-1 5 0,-2-2 1,-1 6-30,0 2 1,-4 2-1,2 1 1,-1 2 23,-1 0 0,2 4 1,-2-3-1,2 2 47,1 0 1,-3 0-1,1 1 1,1 0-31,1-1 1,3-3 0,-1 2 0,-1-1-83,-1-1 1,1-2 0,3 0 0,0-1-162,2 1 0,3-3 0,0 0 125,3-2 1,-2-1 0,3-4-278,-1-1 234,0-3 0,2 1 0,-1-4 135,-1-1-72,0-1 1,1 1 0,0-1 85,0-1 20,-2 3 1,0-5-1,0 3 1,-1-1-32,1-2 0,-3 2 1,-1 0-1,1 1 120,-1 2 1,-2 0 181,3 2-264,-3 3 0,2 1 1,-4 6-1,0 2 37,0 1 1,-3 2 0,0 0 0,2 0-50,0 3 0,1-2 0,0 3 0,0 0-34,0 0 0,0-2 0,0 2-196,0-1 209,0 3 0,0-3 0,1 2 1,0-3-2,2-2 0,0 0-158,0 0 129,-2-1 0,3-2 74,-1-3 34,-2-1 0,5-2-34,-4-1 1,3-3 0,-2-2 0,-1-1-11,2 0 0,-3 0 1,4-1-1,-1-3 0,0 0 0,1 1 0,2-3 0,-1 2-227,-1 1 0,0-3 0,3 2 1,0-1-60,-1 1 0,1 1 0,0-1-205,0 1 287,-1 1 0,2 3 0,-1 1 155,0 1 0,5 3 0,-8-1 0,6 3 0</inkml:trace>
  <inkml:trace contextRef="#ctx0" brushRef="#br0" timeOffset="3353">2489 153 7861,'4'5'59,"-1"0"37,-2 1 1,-1-2 177,3-2-177,-2 2-525,2-3 72,-3 3 356,0-4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4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68 358 8233,'0'-8'-429,"0"0"1,-1 6 620,-3-2-93,3 3 1,-5 1 3,2 0 66,3 0-314,-4 0-220,5 0 71,0 0-330,5 0 353,1 0 1,2 0 270,-1 0 0,1 0 0,3 0 0</inkml:trace>
  <inkml:trace contextRef="#ctx0" brushRef="#br0" timeOffset="1696">12 86 8050,'-1'-7'-890,"-3"4"0,2 0 969,-1-1 534,1 3-245,2-4 1,0 10-76,0 3-218,0 2 0,4 1 0,0 2 1,-1 0-37,-2 3 0,-1 2 0,0-1 0,0 0-5,0 4 0,0-4 0,0 1 0,0-2-83,0-2 1,-4 0 0,0 0-212,2 1 0,0 0-543,2-4 460,0-4 0,5-4 100,3-6 0,-2 0 174,2-5-28,-6 6 278,8-8-264,-8 9 0,4-8 349,-2 5 60,-3 0 69,4 4 91,-5 0-178,0 0 0,5 0-252,3 0 1,-2 0 0,2 0 0,0 0-71,2 0 0,3 0 0,1 0 1,2 0 9,2 0 1,1 0-1,3 0-92,1 0 107,5 0 0,1 0 0,3 0-86,-1 0 75,6 0 0,-6 0 0,8 0 0,0 0-4,2 0 0,-4 0 0,-1 0 0,2 0-1,1 0 1,-1 0-1,1-1 1,-2-2-33,0 0 1,-7-1 0,7 3 0,-1-2 16,-1-1 0,-7 1 1,-3 3-1,0-2 3,-1-1 0,0 1 0,-2-1 1,-3 1-36,-4 2 1,-3 0 0,0 0-22,-1 0-227,-5 5 262,4-3 1,-7 3-70,4-5 0,-3 0-170,4 0 251,-1 0 1,5-2 0,-1 0 19,0-2 1,1 0 0,-1 4 31,0 0 0,1-1 0,-1-1-5,0-2 1,1 0 0,-1 4 116,0 0 1,1-1 0,-1-2 0,0-1-69,0 2 1,1-1 0,-1 1-1,2-2 1,2 2 1,-1-3 0,3 1 0,1 1-21,0 2 0,0-3 1,4 0-1,-2 2-94,-1 1 1,-4 1 0,4 0 0,1 0 54,1 0 1,-2 0 0,0 0 4,1 0 1,-2 0-1,0 0-64,-2 0 1,-1 0-1,-4 0-46,1 0-669,-6 0 340,-1 0 5,-5 0 288,0 0 129,-5-5 0,2 0 0,-3-4 0,0 1 0,0-1 0,2-1 0,-4 0 0,1 0 26,0-1 0,-1 6 0,4-7 0,0 1 50,-1-3 1,2 4 0,-3-4 196,1 1 1,0-1 0,3 2 223,-2 1 0,0 0-293,4-1-10,0 6 0,0 7-259,0 11 23,0-1 1,0 5-1,0-3-51,0 2 113,0-2 1,4 7 0,0-5-1,-2 0-27,-1 1 1,1-2 0,0 4-1,2-2-111,-2-2 1,0 0 0,-2 1-107,0 4 1,0-7-1,1 0 224,3-2 0,2 0 0,5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17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159 329 7495,'0'-12'-973,"0"1"865,0 5 0,0-4 96,0 2 0,0 2 0,0-2-35,0-1 0,1 4 1,2 0 48,1 0 1,1 3-24,-1-6 0,-3 4 109,3-3-91,-3 4 1,0-2 0,2 4 147,0-3-82,1 3 0,-4-5 352,0 2-179,0-2 0,0-2 146,0 1 1,0 3 44,0-4-325,0 6 1,0-2 0,0 8-113,0 3 1,0 5 0,0 1-1,1 4-17,3 0 1,-3 2 0,3 4 0,-3 0 41,-1-1 0,0-3 0,2 0-314,2 1 207,-3 2 1,4-4-1,-4 0-204,3-2 156,-3 0 0,4-4 0,-4 1-399,3-2 336,-3 3 1,8-12-1,-4 5 203,2-2 0,-5-1 0,8-4 0,-4 0 0</inkml:trace>
  <inkml:trace contextRef="#ctx0" brushRef="#br0" timeOffset="1020">80 295 7975,'-4'-8'0,"-1"2"-65,-1 1 1,2-3-1,-2 3 1,-1 0-59,1 0 0,2 0 0,-3 1 132,-2-3 0,3 0 173,-2 0 34,6 4-75,-3-2-251,5 5 292,0 0-113,5 0 1,1-1 0,7-1 0,0-2-6,2 1 1,2 1 0,-3-1 0,2-2-88,2-1 1,-3 2-1,2-2 1,0 0-17,-3-1 0,2 1 1,-1-3-1,0 3 21,2 1 1,-5-3 0,3 4 0,-2 1 10,-2-2 1,0 3 0,1-1-36,-1 1 1,-5 4 0,-1 0 21,0 2 16,-3 5 0,3-3 0,-5 5 17,0 1-15,0-1 1,1 2 0,2 0-1,0 3 0,0-3 0,-2 1 0,-1 0 0,0 1-3,0-1 1,0 0-1,0 0 1,0 1-37,0-1 1,0-2 0,-1 0-100,-3-1 1,3-4-84,-3 1 157,3-5 0,2-3 1,2-8 98,0-2 0,6-1-112,-1-1 62,-3 1 1,5 0 0,-3-1 18,3 1-13,2 0 0,-5 1 0,1 2 59,1 4-73,-4-2 0,5 5 76,-3-3 0,-2 4-12,-1 4 1,-3 2-1,-1 5 1,0 1 64,0-1 1,0-3 0,0-1 0,0 2 49,0 1 1,2 1-1,1 1-160,5-1 0,-2-4 0,2 0-73,1-2 1,1-1 0,1-4-82,0 0 157,1 0 0,-1 0 0,0-2-291,1-1 279,-1 1 1,0-7-1,-1 4-225,-2-1 209,2-1 0,-5-1 1,4 1 7,-2-2 1,-3-1 0,2-2-1,0 1 18,-4 0 0,-1 3 0,-1 1 8,0-2 1,-5 4 111,-2 1 0,-3 4 0,-2 2 1,2 3-75,3 2 0,-3 2 0,3 4 0,0 3 28,-1-3 1,6 1-1,-2 0 1,3 1-70,1-1 0,1-1 1,3-2-526,3 0 374,8-4 1,3-2-1,6-5 151,2 0 0,8 0 0,7 0 0</inkml:trace>
  <inkml:trace contextRef="#ctx0" brushRef="#br0" timeOffset="1956">1156 261 7929,'-11'-7'115,"3"-3"267,1 3 0,4 0-990,-1 0 78,-2 4 710,5-2 0,-4 7 1,6 1-56,3 5 0,-3 2 1,3 1-1,-2 2-19,2 2 1,-3-2 0,3 2-1,-3-3-242,-1 0 1,2-1-1,0 0 1,2 1-43,-2-1 1,0-4 274,-2 1-97,0 0 0,0-3 0,0-5 0,0-7-62,0-3 1,0-1 0,0-2 0,0 0-107,0-3 1,0 0-1,0 2 1,1-1-27,3 1 0,-2 2 0,5 0 0,-1 1 18,0 0 0,2-1 0,3 2 1,0 1 175,1 2 0,-1 4 0,0 0 0,1 1 0,-1 2 0,0 2 0,1 1 0,-1 5 0,0 2 0,-3-2 0,-2-1 0,-1 2-3,4 1 1,-6 1-1,3 1 1,-1-1 95,-3 0 0,1-3 147,1-1 0,-3 1 341,3 3 0,-2-4-126,2-4-338,-3-1 0,9-2-17,-2 0 1,2-5-1,1-3-319,1-2 1,-1 2 0,-1 1-215,-2-2 352,2-1 0,-4-1 0,4-1 0,-1 1 37,-2 0 1,-3 3-1,2 1 1,-1-2 16,-2-1 1,-2 2 17,-1 1 1,-1 4-1,-3-1 1,-3 3 53,-3 1 0,-2 1 0,0 3 0,-2 4 42,-1 2 0,0 1 0,3 0 1,1 1-34,0-1 1,3 0 0,1 1 0,-1 0-13,2 3 0,-3-2 0,5 2 0,2-2-143,0-2 0,2 0 0,2 1 1,1-1-65,5 0 1,2-4-1,1-2-144,1 0 193,4-4 1,-2 4 0,5-5-255,1 0 329,1-5 0,2 2 0,0-4 0,-1-2 41,1-1 0,-2 0 0,-1 1 0,-2 2 0,-2-2 0,5-6 0,-4-3 0</inkml:trace>
  <inkml:trace contextRef="#ctx0" brushRef="#br0" timeOffset="2624">1734 261 7929,'0'-8'-20,"0"1"1,0 3-35,0-4 1,-1 6-1,-2-3 205,-1 0 0,-5 3-161,2-1 1,-3 1 0,-1 2 0,-1 2 51,1 1 0,0 0 1,-1 4-1,1 1-49,0-2 1,-1 4 0,1-2 0,1 2 33,2 1 0,-1 1 0,4-2 0,0-1-188,0-2 0,2 1 7,3 3 0,5-5 0,2-1 0,3-1 84,2 0 1,-1-2 0,0-4 0,2-3 10,2-1 0,-3-2 0,4-2 0,-3 1 7,3 2 0,-8-1 0,4-3 232,-2-1-129,0 1 0,0 0 0,-1-1 0,-3 1-22,-1 0 1,3 3-1,-5 1 21,0-2-3,-2 4 0,-1 5 0,0 7-32,0 3 1,0 3 0,0 1 0,0 2 63,0 2 1,0-3 0,0 4 0,0 1-75,0 1 1,0 3 0,0 1-23,0 2 0,4 0 1,1 0-1,0 2 1,0 1-20,-2 0 0,-2-7 1,-1 1-1,0-1 30,0-3 0,0-5 28,0 0 0,-1-8 0,-3-3 1,-4-3 1,2-6-1,0-2 1,-1-3-12,1-2 1,2-4-1,-2-2 1,0 0-9,-1-1 0,5 0 1,-2-4-1,3 1-54,1-1 1,0 4-1,0 0 1,0-1-45,0-1 0,5-2 0,2 0 0,3 1 59,2-1 1,3 0-1,1 2 1,2 1 38,2 1 1,-4 5 0,1 0 134,-1 5-86,-3-1 1,3 9-1,-5-1 1,1 3-34,-1 3 1,-5 4 0,-1 0 0,-1 3-22,0 4 1,1-2-1,-3 2 1,2-1-40,-1 1 1,-2-2-1,-1 2-92,0-3 0,0 0 0,0-1-731,0 0 863,0-4 0,0-2 0,0-5 0,0 0 0</inkml:trace>
  <inkml:trace contextRef="#ctx0" brushRef="#br0" timeOffset="2791">1949 68 7929,'-4'-11'8,"0"-1"1,-1 5 0,3-1-472,-2 0 0,0 1 65,4 0 1,5 4 397,3-1 0,2 3 0,-4 6 0,9 1 0,-2 6 0</inkml:trace>
  <inkml:trace contextRef="#ctx0" brushRef="#br0" timeOffset="3190">2164 215 7929,'0'-11'-718,"0"0"1,-1 3 721,-3 1 1,2 0 0,-6 0 336,-1 3 0,-1 3 208,-1 1-408,0 0 0,-1 5 1,1 2-1,0 3-57,-1 2 0,5 3 0,0 0 0,2 0-42,3 1 0,-1-3 0,1 2 1,-2-1-121,2 1 1,2-6 0,3 2 0,5-1-140,2 0 1,1-3 0,1-4-1,0-1 37,3-2 1,-2 0 0,2 0-1,-1 0 17,1 0 1,-2 0 0,2-2 76,-3-1 0,-2-4 0,-2-4 119,-4 0 0,-3-1 0,-2 1 91,-3 0 1,1-1 0,-4 2-1,-2 1-72,-1 2 0,-1 3 1,1-3-1,1-1-113,1 2 0,4-1-203,-3 4 1,4 0 263,0-4 0,11 4 0,5-2 0</inkml:trace>
  <inkml:trace contextRef="#ctx0" brushRef="#br0" timeOffset="3539">2323 204 6675,'-1'10'292,"-3"-2"0,3 2 0,-4-3-252,0 3 0,3 2 1,-2-1-1,3 0-89,1 1 1,-4-5-1,1 1-133,0 1 1,2 1 30,1 1 206,0-5-102,0-1 1,1-5-86,3 0 95,2-5 1,6 0 0,-1-4 0,0 2 1,1-2 1,-4-1 0,1-1 0,1-1 61,-1 1 0,0 3 0,2 1 0,1-1 119,-1 2 0,-4 0 0,1 3 27,1-1 1,-3 2 0,0 6-1,-1 3-147,-2 3 0,-2 3 1,-1 1-1,0 1 60,0-1 1,1-2 0,2 0-1017,1-1 930,-1-5 0,3 4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2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2297 179 7196,'-4'0'752,"-1"0"-611,1 0 0,-2 0 1,-1 1-1,1 1-17,0 2 0,-2 2 0,1 1 0,-3 1-35,0 0 0,3 4 1,-2-2-1,3 2-189,1 1 1,0-1 0,3-1-1,1-2 103,3-2 1,2-4-1,5-1 1,1-1-349,2-1 1,2-3 0,0-3 0,-1-2-46,-1 0 1,0-1 0,0 0 0,-2 1 391,-1-1 0,-4 1 0,-1 0 0,1 1-39,-2 0 0,0 3 1,-4 0 36,-1-1 0,-1 2 1,-4 0-1,1 1 149,-1 0 1,0 0 0,-1 2 0,0 0-58,0 0-92,1 0 0,0 0 0,1 0 0</inkml:trace>
  <inkml:trace contextRef="#ctx0" brushRef="#br0" timeOffset="368">2515 153 8019,'6'-3'591,"-1"-1"-625,-1-2 0,-2 0 0,0 0 3,-2-1 0,0 3 0,0 0 1,-2-1 1,-2-1 0,-2 0-1,-1 0 98,1 2 0,-3-2 0,1 2 1,-1-2-35,0-1 1,0 3 0,-2 1-1,2-1 10,-1 0 0,3 3 1,-1-1-37,1 1 0,0 2 1,1 1-1,1 3 31,1 3 1,2 0-1,-2 2 1,2 2-36,0 0 1,1 1 0,1 2 105,0 3-84,0-3 1,1 6 0,1-2-403,0 1 260,3 6 0,-2-5 0,2 4-522,-1-2 483,-3-2 1,4-4 0,-2 0 0,0-2-577,0-3 731,-1 1 0,-5-9 0,-1 0 0,-2-8 0,0-3 0</inkml:trace>
  <inkml:trace contextRef="#ctx0" brushRef="#br0" timeOffset="503">2342 301 7966,'-3'-7'84,"2"3"1,-1 0 0,-1-1 0,2 0 40,2 1 1,2 1 0,3 3-203,0 0 1,4 0-1,0 0 1,2 0 20,1 0 0,3 0 1,0 0-1,2-1 56,1-1 0,2-2 0,5-2 0</inkml:trace>
  <inkml:trace contextRef="#ctx0" brushRef="#br0" timeOffset="878">2958 51 7967,'-5'-7'13,"1"1"0,-1-1-10,-1 1 0,2 0 0,1-1-604,0 1 681,-2 2 1,4 2-1,-1 4 1,2 2-13,2 2 0,-1 1 0,1 2 1,-1 2 61,-1 1 0,0-1 0,2 1 0,0 2-71,-1 2 0,0-1 0,-1 1 0,1 2-122,1 0 0,-1-2 1,3 4-1,-1 0-177,-2-3 0,3-1 1,-1 1-1,2-2 11,-1-1 0,-2-2 0,2-1-311,-2 0 435,1-5 1,-4-3-1,-1-7 1,0-2 104,-2-3 0,0-1 0,-3-3 0</inkml:trace>
  <inkml:trace contextRef="#ctx0" brushRef="#br0" timeOffset="1325">2836 147 8493,'-2'-4'0,"-1"-1"0,0 0 0,-1 0 217,1-2 1,1 3-278,0 0 1,4 2 0,3 0 0,1 1-91,3-1 0,1 1 1,2-2-1,2 1 115,1 0 0,-1-1 0,3 1 0,1 0-148,1 1 1,-2-1 0,-1 1 0,1-1 59,-1 0 1,-4 2-1,0 0 1,-2 0 154,-2 3 1,-1-2 0,0 3 58,-1 1 1,-2 1 0,-2 0-1,-2 1-37,0-1 0,1 1 0,1 1 0,0 1 23,-1 1 1,0-1 0,-1 1-1,0 0-89,0 0 1,0-2-1,0 2 1,0 0-73,0-2 0,1-1 35,1-1 0,-1 0 23,3-2 0,-1-4 1,0-4-1,1-2-75,-1 0 1,-1-3-1,3 0 1,0 0 66,0-1 0,2 0 0,-2 0 0,0 1-58,0 0 0,-1 0 0,2 4 0,1 0 187,-1 0 0,-2 4 0,1-1 173,0 1 1,-2 2 0,-1 1 0,1 2-284,-1 2 1,0 3 0,-1 2 0,0 1-94,1 1 0,1-3 0,-2 0 0,2 0 45,1 0 0,0-2 1,3 0-1,-1-2-645,0-2 708,1-3 0,2 5 0,1-2 0</inkml:trace>
  <inkml:trace contextRef="#ctx0" brushRef="#br0" timeOffset="1746">3458 153 7529,'-2'-4'-84,"0"0"0,-3 2 1,1-1-1,0 1 59,0 0 1,-1 0 0,-1 2 0,0 0 116,-1 0 0,1 0 1,-1 0-1,1 1-17,-1 1 1,1 1 0,0 4-1,-1-1-50,-2 1 0,2 0 0,-1 1 0,2 1-32,2 1 0,2 0 0,-2 1 0,1 0-75,2 0 0,0-1 0,2 0 0,1 0-163,2-3 0,2-2 0,1-1 0,0-1 189,1-2 1,-1-1-1,3-2 1,-2-2 27,1-2 1,-1 0 0,-1-1-1,1-1 6,1-1 1,-3 0 0,-2 1-1,1 0 179,1 0 1,-2-2 0,0 2 0,-1 0 33,-2 1 0,0 3-78,-1-1 36,0 4-41,0-2 1,0 8-1,0 1-102,0 2 1,0 1-1,0-1 1,1 0-210,1-1 1,-1 0 0,1-1 0,1 1 17,-1-1 1,3 0-1,-1-1 1,2-2 184,0 0 0,0-1 0,1-2 0,2 0 0,1 0 0</inkml:trace>
  <inkml:trace contextRef="#ctx0" brushRef="#br0" timeOffset="1989">3606 128 8039,'0'-11'138,"2"0"1,-1 3-1,1-2 1,-1 0-64,-1 3 1,0-1-1,0 2 1,0 0-696,0-1 503,0 4 1,0 1 0,-1 4 188,-1 5 0,1 0 0,-1 4 0,1 0-45,-1 1 1,1 2 0,-1 0 0,1 2-30,1 3 1,-2-1-1,0 5 1,0 0-119,2 0 0,0-1 1,0 2-205,0 0 230,0 3 1,0-9 0,0 1 0,2-1-137,0-5 0,2-3 1,-1-1 229,1-2 0,0-4 0,2-7 0</inkml:trace>
  <inkml:trace contextRef="#ctx0" brushRef="#br0" timeOffset="2179">3535 230 8107,'-6'-4'147,"1"0"0,2 1-720,0-1 1,1 3 0,5-1 457,1 1 0,4 0 0,2 0 0,2-1 254,1 0 1,-1 1 0,5-1 0,1 0-141,0 1 1,4-2 0,1 0 0,1 0-215,-1-2 1,1 1 214,1 0 0,-2 0 0,-1-3 0</inkml:trace>
  <inkml:trace contextRef="#ctx0" brushRef="#br0" timeOffset="2767">78 660 7662,'-7'0'-357,"1"0"0,0-2 0,-1-1 503,1-1 1,1 3-1,2-2 123,0 0 1,1 2-151,2-3 1,0 3-24,0 1 0,2 5 1,1 4-1,0 2-31,0 2 1,-1 1-1,0 3 1,1 2-236,0 1 1,-1 1 0,2 2-29,-1-1 107,-1 2 1,0-5 0,1 0 0,0-3-129,0-2 1,-1-4-1,0-2-121,0-1 1,2-4 339,-2-3 0,1-5 0,-3-5 0</inkml:trace>
  <inkml:trace contextRef="#ctx0" brushRef="#br0" timeOffset="3079">7 673 8209,'-1'-7'126,"-1"-2"0,2 2 0,-2-2 0,1 2-245,1-2 1,1 4-1,1-1 1,3 0-137,2 0 0,3 1 0,3 0 1,0 2 190,0 1 0,0 0 1,2-1-1,0 0 72,2 1 1,-2 2 0,1 2 0,0 1 26,-2 0 1,-1 1 0,-2 1 0,-3-1-113,-1 1 0,-2 1 1,-2 2-1,0 1 67,-2 1 1,-3-1 0,-4 1 46,-2-1-59,-3 3 0,-2-2 1,-2 2 164,-2-2-108,0 3 1,1-6 0,0 2 0,1 0-94,0-1 1,0 1-1,3-4 1,2 0-330,1-3 1,2-2 386,0 0 0,4-2 0,3-2 0,3-2 0</inkml:trace>
  <inkml:trace contextRef="#ctx0" brushRef="#br0" timeOffset="3406">270 660 8205,'0'6'163,"0"1"0,-2-1 0,0 1-231,0-1 0,2 1 0,0 1 0,0 1-29,0 1 1,0-2 0,0 1-1,0-2-160,0 2 1,0-2 0,0 2 45,0-2 118,0-1 0,0-3 40,0-3 1,0-3 0,0-3-1,0-1 62,3 1 1,-2-3 0,3 0 0,-1-1 28,1-1 1,-1-1-1,2 0 1,0 0-34,0 1 0,0 2 0,2-3 0,0 2-62,1 1 1,-1 0-1,2 4 1,-2 0-88,0 0 0,0 4 0,1-1 144,0 1 0,1 1 0,-3 0 0</inkml:trace>
  <inkml:trace contextRef="#ctx0" brushRef="#br0" timeOffset="4078">431 737 8039,'0'4'-643,"2"-2"0,2-2 0,2 0 694,1-2 1,-2 0 0,0-2 0,0 0-88,0 0 1,0-2-1,1 2 1,-1-2 111,-1 0 0,0-1 0,1 1-295,-1 0 223,1-1 1,-2 1 0,-1-1 0,-1 1 59,-1 0 0,-1 2 1,-1 2 52,-2 1 1,0 1-1,0 0 1,-1 1-39,-1 1 0,0 2 0,-1 2 0,1 1-22,0 2 0,-1-2 0,1 3 0,2 0-24,-1 0 1,2 1-1,-2 1 1,3 0-18,2-2 1,0 1 0,0 1-1,0-1-9,2-3 0,3 0 0,3-3 38,3-1-27,1-1 1,3-3 0,1 0-118,0 0 49,1-3 1,2-1 0,0-4 0,-2-2 7,-2 0 1,-1-2-1,-2 1 1,1-1-8,0-1 1,-3 2 0,-1 1 0,-2 0-10,2 0 1,-4 2 0,1-2 18,0 1 0,-1 0 2,-1 3 1,-1 3 0,-3 3 86,0 3 1,0 3 0,0 1-1,0 1-1,0 0 1,-2 2-1,0-2 147,0 0-188,-1 4 0,2-5 0,-1 2 1,1 0-8,-2-1 0,3 1 0,-2-3 1,1 0-4,1 1 0,0-1-7,0 1 0,1-4 0,1-1 0,1-2-29,1-2 0,2 1 0,-1-4 0,2-2-35,1 0 0,2-2 0,-3 2 1,2-1-3,-1 0 0,-1-1 0,-1 3 0,1 1-4,-1 1 0,1 2-177,-1-2 66,0 2 190,-2-1 0,-1 6 0,-3-1 0,0 2 0,0 1 0,0-2 0,0 2 0,0-1 0</inkml:trace>
  <inkml:trace contextRef="#ctx0" brushRef="#br0" timeOffset="4494">892 628 8011,'0'3'-146,"0"3"318,0-5-121,-2 5 0,1-5 0,-2 3 0,1-1 24,0 1 0,0 0 0,1 2 1,-1 1-61,0-1 1,0 1 0,2 1 0,0 1-84,0-1 1,0 1 0,0-1 0,0 1-148,0 0 0,2-2 0,1 2 1,0-2 1,0-1 1,1 1-1,-1-1 1,0-1 212,0-1 0,2-3 0,-2 2 0</inkml:trace>
  <inkml:trace contextRef="#ctx0" brushRef="#br0" timeOffset="4658">892 506 7994,'-4'0'0,"0"0"-266,-1 0 1,1 1-624,0 1 457,3-1 432,-2 4 0,6-1 0,0 2 0</inkml:trace>
  <inkml:trace contextRef="#ctx0" brushRef="#br0" timeOffset="4983">1078 634 7981,'-6'-3'0,"2"3"-128,-1-2 1,2 2-20,-1 2 1,1 1 0,3 4 0,0 2 350,0 2 0,0-1 0,0 2 1,0 1 35,0 0 1,2 0 0,0 3 0,0 1-352,1-1 0,-2 0 1,3 2-1,-1 0-3,-2 0 0,2-2 1,-1-1-1,0 0-142,1 0 1,-2-6 0,1 2 0,-1-4-483,-1 0 413,0-4 197,0-3 128,0-6 0,0-1 0,0-2 0</inkml:trace>
  <inkml:trace contextRef="#ctx0" brushRef="#br0" timeOffset="5265">1027 686 7981,'-2'-8'0,"0"1"0,0 2-254,2-1 1,0 2 0,2 0 101,3 1 0,3 1 0,1 2 1,2 0 4,2 0 1,0 0-1,2 0 1,-1 0 146,1 0 0,-1 1 0,3 0 0,-2 2 37,0 1 0,-4 0 1,-1 2-1,0-1 110,0 2 1,-3-2 0,0 5 0,-5 0-99,-1 0 1,-2-1 0,-3 2 0,-3 0-32,-2 1 0,-2 1 0,-2-1 0,0-1-11,1-3 1,-1 0 0,1-1 0,0 0-90,2-1 0,2-2 0,-1 1-402,2 0 141,1-4 343,-1 2 0,1-3 0,-1 0 0</inkml:trace>
  <inkml:trace contextRef="#ctx0" brushRef="#br0" timeOffset="6965">1579 698 7973,'-3'4'0,"1"-1"0,-1-2 0,-1 0-93,1 1 0,1 1-39,0-1 0,1 0 1,2 1 138,1 0 1,2-1 0,2-2 0,1 0 29,2 0 0,-2-3 0,2 0 0,0-2-16,-1-2 1,3 2 0,-2-3 0,1 0-106,-1-1 1,0 2 0,-1-3 0,1 0-47,-2 0 0,1 2 1,-3-1-1,0 2 58,0 1 0,-4-1 53,1 1-33,-4 2 0,-2 1 0,-2 3 0,-1 0 87,-2 0 0,2 3 0,-1 2 0,0 0 154,-1 2 0,2 1 0,-1 1 0,0-1-125,2 2 0,0-3 0,1 4 0,2 0-32,0-1 1,-1 2-1,1-1 1,2 1 9,0 1 1,1-1 0,1-2 0,1 0-229,2-1 1,4-4-1,2 1-318,0 0 483,0-3 1,2 0-1,-1-4 1,1 0-32,0-2 0,-1-4 0,2 1 0,0-2 34,-1-1 0,-1 1 0,-1-3 0,-1 1 18,-1 0 0,-1-2 0,-2 4 0,-1-1 66,1 0 1,-2 0-1,-1-3 1,-1 1-62,1 0 1,-1 2 0,1 0 0,-1 2 62,-1 1 0,0-1 4,0 1 117,0 2-114,0 4 0,0 4 0,0 2 146,0 1-193,0 2 0,0-1 0,0 2 0,0 2 38,0 0 0,0-1 1,1-1-182,1-1 143,-1 2 1,2-3 0,-1 2 0,0-1-100,2-1 0,-2-1 1,2 0-111,1-1 1,-1 0 0,0-2 153,1-2 1,-1-1-1,-1-2 1,1-1 7,-1-2 1,0 0 0,0 0-1,0-1 3,-2-1 1,2 0-1,0 0 1,0-2 56,0 0 1,0 1-1,-2-2 1,1 2 6,0 1 1,1-1-1,1 1-17,-1-1-20,3 1 0,-5 0 0,4 1 1,0 2 24,0 0 1,0 1-1,-1 2 1,1 0-8,1 0 0,-1 0 0,1 0-30,3 0 1,0 2 0,0 0-1,0 0 2,-1 1 1,2-2 0,-2 1 0,2-1-12,0-1 1,2 0 0,-2 0 0,1-1 1,0-1 0,-3-2 1,2-2-1,0 1 16,0 1 0,-2 0 1,0-3-1,0 1-36,-2 0 0,0-1 0,1 1 0,-2-1-29,0 1 1,-2 0 20,-3-1 0,-1 4 0,-1 1 40,-3 4 0,-2 1 1,-2 4-1,1 0 108,1 1 1,-1-1-1,-1 2 1,1-1-38,1 0 0,1-1 1,-1 2-1,1-1-8,-1 0 0,3 0 0,1 2 0,0 0 0,1 0 0,2-2 0,0 1 1,0 0-311,2-1 1,3-1 0,3-4 108,0 0 0,3 2 0,0-3 1,1-1-1,2-1 21,1-2 1,-3-2-1,2-3-91,0-1 176,4 1 0,-5-3 0,2 2 0,-1-2-22,-2 0 1,1 2 0,-1-2 0,0 0 56,-2 0 1,-1 1-1,0-1 1,-1 1 30,-2 1 1,-3 1 158,1 1-46,-3 2 1,-1 2-1,-3 4 1,-1 3-25,-1 3 0,3-2 0,-1 2 0,-1 0-19,0 1 1,3 0 0,-2 1-99,0-1-19,3 3 0,-3-5 1,3 2-1,0 0-78,0-1 1,0 1-1,0-4 1,3 0-10,1 0 0,-1-2 0,2 2 0,0-3-10,0-2 0,2 0 0,0 0 77,1-2 0,-3-2 0,2-2 0,-1-1 37,-1 1 1,2-1 0,-1 0-1,1-1 99,-1 0 1,0-1 0,1 1-71,-1-1 1,0 1 0,-1 2 0,-2 1 27,0 1 0,2 2 10,0 0 1,-3 4 0,1 3-4,-3 3 0,0-1 1,0 2-1,1-1-67,1 0 1,-1-1-1,1 2 1,-1-2-58,1-1 1,0 1 0,2-1 53,1 1 1,-1-4 0,0-1 0,1-1-126,1-1 1,0 0-1,1-1 1,0-2-22,1-3 0,0 0 1,2-4-1,0 2 77,0-1 1,-1-2-1,1 0 1,2-2 13,0-2 0,-2 1 1,1-3 118,1-1-33,-3 0 1,1 0 0,-2 1 220,0 0-135,1 1 0,-3 0 1,1 4-1,-1 1 605,0 3-577,-2 4 1,-1 1-101,-3 6 0,0 0 1,0 4-1,0-1-3,0 0 1,0 2-1,-1-1 1,0 3 4,-1 2 0,-1-2 0,3 5 1,0-1 36,0-1 1,0 3-1,1 0 1,1 0-79,0 2 1,3 1 0,-1 0 0,2 0-234,0 0 0,-1-2 0,1 0-637,1-2 611,1 0 1,-3-4 0,0-1 0,0-1 250,0-1 0,-2-4 0,2-1 0,-1-3 0</inkml:trace>
  <inkml:trace contextRef="#ctx0" brushRef="#br0" timeOffset="7194">2566 634 6995,'13'0'275,"1"0"1,1-2-104,5 0 1,2-1 0,3 1 0,2-2-167,1-2 0,-1 0 0,2-1 1,0 1-189,0-1 1,-1 1 0,1 0 0,1-1 59,-1 1 0,-1-1 122,2 1 0,-6 0 0,1-1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49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103 339 7923,'0'-10'-511,"0"0"1,0 3 0,-2 1 536,-1 2 0,2-4 0,-4 2 58,1 0 1,3-3 0,-4 4 57,0-1 1,4 0 49,-2 3 0,1-2 156,-2-2-117,3 3 1,-4 5-133,5 2 0,0 3 0,0 5 76,0 3-134,0-3 0,0 9 0,0-4 0,0 1-33,0 0 0,4-3 0,-1 2 0,0 0-46,-2 0 1,-1-2 0,0 1 0,0 0-248,0-2 1,0-5 0,0-1-143,0 1 1,1-4 168,2 0 1,-2-8 0,3-4-1,-3-3 258,-1-3 0,0 0 0,5-5 0,0-3 0</inkml:trace>
  <inkml:trace contextRef="#ctx0" brushRef="#br0" timeOffset="583">61 226 7923,'-10'-3'-214,"0"0"1,4-2 0,2 3 94,-1-2 1,1 0 496,-3 0-206,-2 3-90,7-3 1,-1 4-1,6 0-30,4 0 0,2 0 0,2 0 0,0 0-26,3 0 0,-2 0 0,5-2 0,2 0-29,0-1 1,5-5 0,1 1 0,2-2 17,1-2 1,5 1 0,3-1 0,0-2-5,3 0 0,-1-1 0,2 4 1,1-1-15,-3 1 1,4 0 0,-7 1 0,-1 2-51,-3 3 0,-4 0 1,1 0-1,-4 2-43,-2 1 1,-5 1-1,-1-1 1,-1-2 34,-3 0 0,0 0 1,-2 3-1,-1-2-95,-2-1-29,2 2-36,-8-4-112,4 5 98,-5 0 0,3 1 235,0 3 0,2-3-66,-2 2 1,0-1 43,4-2 1,-4 0 380,4 0 1,-4 0 226,4 0 1,-5 1-431,2 2 1,-3-1 0,0 5 0,1 1-75,2 1 1,-1 6-1,-3 2 1,1 4-23,3 3 1,-3-1 0,2 4 0,-1 2-186,-2 0 1,3 2 0,0-1 0,0-3-27,-2-3 1,-1-2 0,0-1 0,0-1-249,0 1 0,0-8 399,0 1 0,4-5 0,2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5:52.1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21 771 7800,'-3'7'-287,"-1"0"434,1-5 0,3 4 226,0-3-100,-5-1-57,4 2-122,-3-4 79,4 0-100,0-4 1,0-2 0,0-4-1,1-1-130,2 1 0,-2-1 1,4-3-1,-2-3-19,1-3 0,4 0 0,-1-2 0,2-2 5,1-3 0,5-1 0,2-1 1,4-3 22,3 0 0,-2-1 0,6 1 0,2-1-24,3-1 0,3 8 1,3-2-1,-2 4-294,-3 4 1,-7 10-1,6 1-254,0 3 620,1-2 0,-4 7 0,1-4 0</inkml:trace>
  <inkml:trace contextRef="#ctx0" brushRef="#br0" timeOffset="699">823 299 7496,'0'-11'-157,"0"6"518,0-5-171,0 5 0,0 0 1,0 5-134,0 6 1,0 4 0,0 4 0,1 3 11,2 2 1,-1 3 0,2 2 0,0 4-73,-1 1 0,2-1 1,-3-1-1,1 2-132,0 0 1,1-2-1,1-4 1,-1-1-495,1-1 0,-1-9 629,0-1 0,2-13 0,4 1 0</inkml:trace>
  <inkml:trace contextRef="#ctx0" brushRef="#br0" timeOffset="1038">792 196 7777,'-10'0'-356,"3"0"1,0-1 572,-1-3-152,4 3 0,5-3 0,8 2-182,3-1 1,7 2 0,-2-4 0,2 2 41,2-1 0,-1-2 0,1 2-11,-1 2 81,1 1 0,-1 1 0,1 0 1,0 0-25,-1 0 0,-4 1 0,-3 2 1,-4 4 34,-2 2 1,-5 5-1,1 1 1,-1 1 17,-2 2 1,-6-2-1,-4 1 1,-5 1 36,-1 2 1,-4-3 0,4-1 0,-1-1-13,0-3 0,0 0 1,-2-3-1,1-2-263,5-4 0,1-2 1,2-1 213,0 0 0,-1 0 0,1 0 0</inkml:trace>
  <inkml:trace contextRef="#ctx0" brushRef="#br0" timeOffset="1438">1028 473 7777,'0'11'635,"0"-1"-649,0-4 0,5 2-27,2-5 1,2 0 0,1-4-13,1-2 0,-1-2 0,0-3 0,0 1 2,1-1 1,-2-1 0,-1-1 0,-1 0-140,1-1 0,-3 1 1,1 0-1,-1 0 91,-3-1 0,-1 1 0,-1 0-167,0 0 383,0-1 0,-5 6 0,-1 2-8,-4 6 0,1 2 0,1 6 0,1 0 40,-1 3 1,3-2 0,-1 4-69,1-1-80,-3-1 1,7-1 0,-2 2 0,2 0-47,1 0 0,0 0 1,0-3-1,0 2-76,0-1 1,4-5-1,3-3 1,3 0-112,4-3 0,-2-1 1,2-2-1,0-2 232,0-4 0,4-2 0,-2-6 0,5-1 0</inkml:trace>
  <inkml:trace contextRef="#ctx0" brushRef="#br0" timeOffset="1806">1306 350 7777,'-7'0'460,"0"0"-324,5 0 1,-6 1 0,4 3-89,2 2 1,1 0 0,1 1-1,0 2 10,0 4 1,3-2-1,1 3 1,-1-2-207,2 2 1,-3-3-1,4 3 1,-2-2-90,-1-2 1,-1 0 0,0 0 68,2 1 1,0-1 155,0 0-102,-3-4 40,3-1 66,-4-5 1,0-5-1,0-2 1,2-2 8,1-1 0,-2-1 0,4 0 0,-2-2-13,1 0 0,4-6 1,-3 3-1,2-1-3,0 0 1,-4 0 0,4-2 0,1 0-109,1 2 0,-2 4-117,0-5 46,0 6 1,0-2-157,0 7 350,-1-2 0,0 8 0,3-4 0,-3 5 0</inkml:trace>
  <inkml:trace contextRef="#ctx0" brushRef="#br0" timeOffset="2429">1532 144 7622,'0'-10'-298,"0"0"1,0 3-1,0 0 638,0-1-7,0 4 0,0 0-208,0 8 0,0 1 0,0 6 0,0 0-70,0 3 0,0 2 0,0 4 0,0 1-19,0-1 1,0 6 0,0 1 0,0 3 29,0 0 0,0 1 0,0 0-154,0 0-91,0 0 1,3-5 0,1-3-195,-2-5 258,4 2 1,-4-10-152,5 0 168,0 0 0,0-10 0,-2 0-61,0-5 100,3-4 1,-6-2 0,4 0-1,0-2-32,-1 0 1,1-2 0,2 1 0,-2-2 67,-2 0 0,3 0 1,-2 3-1,0 0-24,3 0 0,-2 1 0,0-1 310,-2-1 0,4 5-109,-1 6 0,-2 3 1,-1 3-21,1 4 1,-4 3 0,4 3 0,-2 1-164,1-2 1,0 1 0,-2-1-1,3 2 65,1-1 0,-3-2 0,4-2 0,0-1-36,-2-1 0,9 0 0,-2 3 0</inkml:trace>
  <inkml:trace contextRef="#ctx0" brushRef="#br0" timeOffset="2882">1902 391 7777,'0'-10'-246,"0"0"0,0-1 0,0 1 244,0 0 0,0-1 0,0 1 65,0 0 1,-1 1 0,-3 2 168,-3 3 1,2 3 0,-2 2-209,-1 3 0,2 2 0,-1 4 0,1 0-24,0 0 0,-3 2 0,3 0 1,-1 3 25,0 1 0,4-3 0,-3 2 0,2-2-40,1 1 1,-1 1 0,0-3 0,2 2 32,1-1 1,1-5-332,0-1 97,4-1 0,-1 0 0,4-2 1,1-3-26,1-1 0,1-1 0,0-3-30,1-3 225,-1-2 1,0-1-1,0-2 45,1-1 0,-1 1 0,-1-6 0,-1 4 0,-1 1-6,1-2 1,-2 3 0,-1-1 0,0 1 114,-3 2 0,0 0 0,1-1 403,0 1-383,1 4 1,-6 6-1,0 8 57,-1 5 1,-1-2 0,4 3 0,0-2-220,0-2 1,0 1-1,0 2 1,0 0-201,0 0 0,1-5 1,2-1-157,0 1 295,5-4 1,-3 2 0,3-4 93,-1 2 0,-1-1 0,5-3 0</inkml:trace>
  <inkml:trace contextRef="#ctx0" brushRef="#br0" timeOffset="3116">2097 309 7777,'0'-7'-3,"0"0"30,0 5 0,0 6 0,-1 9 114,-2 2 0,1 3 0,-1-3-118,2 1-14,1 1 0,0 5 0,0 1 0,0 2-7,0 1 0,0-2 1,0 2-1,1 2-74,2 1 1,0-4 0,2 5-1,1-2-135,0-2 0,-3-3 1,3 1-1,0-3-387,-1 0 0,-1-5 594,3-2 0,0-3 0,3-1 0</inkml:trace>
  <inkml:trace contextRef="#ctx0" brushRef="#br0" timeOffset="3437">2077 360 7777,'-2'-5'-157,"-1"1"0,1 3-606,-5 1 1135,5 0 1,5 0-288,7 0 0,4 0 1,-1 0-353,0 0 257,6 0 0,-8 0 0,3 0 0,-2 0-15,2 0 0,-3 3 1,3 2-1,-3 0 59,0-1 1,-6 4-1,0-1 38,0 2 0,-4 1 0,1 1 0,-3-1-76,-3 0 1,-5 0 0,0 1 0,-3-1-133,-1 0 1,1 1 0,-1-1 0,-1 0 65,2 0 1,0-3 0,2-1-601,0-1 670,-1-2 0,1 2 0,0 0 0</inkml:trace>
  <inkml:trace contextRef="#ctx0" brushRef="#br0" timeOffset="3786">2416 288 7763,'0'-7'458,"0"1"1,-1 3-496,-3 0 0,-2 2 1,-4 1 89,0 0 1,0 0 0,-1 1-1,1 2-99,0 4 0,0-1 0,0 1-22,4 1-2,-4 5 1,8-1-1,-4 2 1,2-3 61,2-1 0,0 4 0,2 0 1,0-2-41,0 0 0,2-2 0,0 0 0,2 0 13,2 1 0,1-1 0,3-1 0,1-1-63,-1-1 1,0-1 0,0 2-12,1-1 1,-1-2 0,-1 3 3,-2-1 1,-1-1-1,-4 2-2,1-1 1,0-4-196,-7 4 199,-2-5 0,0 3 1,-1-4-219,-1 2 321,3-1 0,-9 2 0,3-4 0</inkml:trace>
  <inkml:trace contextRef="#ctx0" brushRef="#br0" timeOffset="4480">2847 216 7811,'-5'-4'255,"-3"4"-147,4 0 0,1 4 0,3 7-75,0-1 1,1 4 0,1-1 0,2 1-69,-2 1 1,2-4 0,0 4-1,-2-1 17,-1 0 0,3-1 1,-1-2-1,-1-1-56,0 0 1,-2 0 0,0 1 20,0-1 0,0-3-39,0 0 0,0-6-15,0-1 1,0-6 0,0-7 0,1-1-40,2-2 1,-1-1-1,4-4 1,0 0-21,0 1 1,0-2 0,4 0 0,-2 0 49,-2-1 1,1 7 0,5-4 115,1 4 0,-1-2 0,3 2 0</inkml:trace>
  <inkml:trace contextRef="#ctx0" brushRef="#br0" timeOffset="4937">3084 196 6677,'-6'4'1628,"1"-1"-1560,5 4 0,0-1 0,0 5 0,0-1-39,0 0 0,0 2 0,0 0 0,0 3-24,0 1 1,4-2-1,-1 2 1,1 0-198,0 0 1,-3-4 0,4 2-5,0-3 1,0-1 0,6-4 74,-1-2 0,-3-4 1,0-4-1,1-2 28,1-4 0,1-4 0,0-2 0,-1-2-7,-2 1 0,2 0 0,-2-2 122,2 2-12,2-3 1,-5 8 0,1-5-169,1-2 945,-3 9-523,-1 1 1,-4 10 0,-1 2-91,-2 4 1,1 6 0,-4 1-1,1-1-114,3 2 0,-3-2 0,2 3 0,1-2-231,1-1 1,1 0 0,0-1-90,0 2 1,3 0 0,2-5 0,0-1-101,3-1 0,1-5 0,2 1 360,-1-2 0,0-5 0,5-2 0,1-4 0</inkml:trace>
  <inkml:trace contextRef="#ctx0" brushRef="#br0" timeOffset="5309">3392 196 7846,'-7'0'250,"0"0"1,5 4 0,-1 3-271,1 2 0,2 5 0,0 0 0,0-1-58,0 2 1,0 0-1,0 3 1,0 0-81,0 0 0,0-3 0,2-2-101,1-1 106,-2-2 0,5-3 51,-3 0 0,3-5 0,3 0 11,-2-4 1,1-7 0,-3-5 0,0 1 63,3-2 1,1 2-1,1-4 1,-2 0 90,-2 1 1,1 0-1,2 3 1,-1 0 163,-1 0 1,0 2 73,3 0 1,1 6-175,-1 1 1,-3 8 0,-2 4-140,0 4 6,-2 0 1,-3 2 0,0-3 0,0 0-73,0 3 1,4-3 0,-1 3 0,0-3-488,-2 0 1,0-1 563,2 0 0,-2 1 0,4-1 0</inkml:trace>
  <inkml:trace contextRef="#ctx0" brushRef="#br0" timeOffset="5666">3721 216 7576,'0'-6'-101,"0"-1"0,0 0 395,0-3 0,-1 4 0,-3 2-226,-3 3 0,2 1 0,-1 1 0,0 3-30,1 3 1,1 2 0,-2 1 0,1 2 37,-1 1 1,4 0 0,-2 4 0,3 0-209,1-1 1,0 2 0,0-4 0,0 0-202,0 1 1,1-4 0,3 3 76,3-3 0,2-5 0,1-3 41,0-2 138,1-1 1,-1-1 0,0-2-66,0-4 111,1-2 0,-2-1 0,-1-1 0,-2 0 66,-2-3 0,1 3 1,-3-3-1,1 1 48,0 0 0,-2 4 0,-1-4 1,0 1-101,0 0 1,-4 1 0,0 0-1,-1 1-57,1 0 0,-1 3 0,3 0 0,-2-1 74,2-1 0,-4 3 0,1 2 0</inkml:trace>
  <inkml:trace contextRef="#ctx0" brushRef="#br0" timeOffset="5981">3947 73 7296,'0'-7'45,"0"0"1,0 3 0,0-2 254,0-2 0,0 2 1,-1-1-194,-3-1 1,3 2-140,-2-1 21,-3 5 1,4-2 0,-5 4-28,-1 0 1,2 0 0,1 1-65,0 2 81,-3-2 0,6 8 0,-4-1 0,1 4-31,3 2 1,-2 4 0,0-1 0,2 3-31,1 4 1,1-1 0,0 5 0,0 1 18,0 5 0,1-1 1,1 3-1,3 1-73,0-1 1,-2-6 0,1 0 0,0-4-20,-1-3 0,1-3 0,-4-3 1,0-3 154,0-2 0,4-2 0,2 0 0</inkml:trace>
  <inkml:trace contextRef="#ctx0" brushRef="#br0" timeOffset="6171">3844 278 7781,'-10'0'-218,"5"0"1,5 0 171,6 0 1,4 0-1,3 0 1,1-1-6,-2-3 1,4 3 50,1-2 0,3-3 0,0 0 0</inkml:trace>
  <inkml:trace contextRef="#ctx0" brushRef="#br0" timeOffset="6530">4183 144 7398,'-10'-4'-27,"3"-1"0,1-3 149,2 1-141,0 5 1,4-7-182,0 2 149,-4-2 1,3 2-1,-3 0 65,3-1 1,0-1-15,-2-1 0,0 1 77,-4 2 0,4 2 0,-4 5 41,-1 0 1,4 2 0,-1 1 0,2 4-109,-1 2 0,1 2 1,3 2-1,-1 3-4,-3 3 0,3 0 1,-2 6-1,2 0 10,1 2 0,0 4 1,0 2-118,0 1 30,0 5 1,0-9 0,0 2 0,0-1-101,0-3 0,0-6 1,0 1-277,0 0 1,0-8 446,0-5 0,4-7 0,2 2 0</inkml:trace>
  <inkml:trace contextRef="#ctx0" brushRef="#br0" timeOffset="6700">4019 329 8062,'-10'2'441,"-1"1"0,4-2-465,1 3 1,4-3 0,2-1-122,6 0 0,4-5 0,3-1 1,3 0 10,3-1 134,0 0 0,6-8 0,-5-1 0</inkml:trace>
  <inkml:trace contextRef="#ctx0" brushRef="#br0" timeOffset="7510">977 1039 7769,'0'-11'0,"0"4"-928,0 1 853,0-1 0,0 0 0,0 0 398,0-1 0,0 2-13,0-1 0,1 5-122,3-1 0,-2 2-135,5 1 1,-5 4-1,1 3 1,0 3-63,0 4 1,-2-1 0,3 4 0,-2 0 18,1-1 0,-1 3 0,1-3 0,-2 0-96,-1-2 0,4-3 0,-1 0 0,-1-1-74,-1 0 0,-1-3 73,0 0 1,0-4 28,0 4 0,0-9 0,0-2 48,0-4 0,0-2 1,-1 1-1,-1 1 2,-1 1 1,-1 0 0,4-3 0,-1 0 8,-2-1 0,1 1 0,-1 0 0,2 0 37,1-1 1,0 1 0,1 0 0,1 0-11,2-1 1,4-2-1,-1-1 1,2 0-24,1-1 1,4 4 0,-1-3 0,1 3-5,1 0 0,-3 1-1,4 0 1,-1 1-261,-2 2 0,2 1 0,-2 4 0,0-1 260,-2 0 0,0 2 0,-1 1 0</inkml:trace>
  <inkml:trace contextRef="#ctx0" brushRef="#br0" timeOffset="8306">843 967 7744,'0'-7'138,"0"0"1,0 3 245,0-2 0,0 2-119,0-3 0,0 4 1,0-4-321,0-1 0,0 2 0,0-1 44,0-1 0,-3-1 0,0-1-202,0 0 1,-1 0-1,-1-1 1,1 1 57,-1 0 1,-3 3-1,2 0 1,-1-1 132,1-1 0,2 0 0,-3 2 0,0 2 17,2 1 1,-4 3 0,2-3-16,-2 3 0,3 6 1,1 3-1,2 4 23,0 5 1,-1 4 0,4 3 0,0 4-30,0 5 1,0 1 0,0 2 0,1 2 4,3 2 0,0-5 1,4 5-1,-1-3-85,1-4 0,-2-5 0,0-3 0,-2-2 60,-2-3 0,4-7-237,1 1-5,-3-2 9,1-7 191,-5 0 0,0-6-17,0-3 0,0 2 105,0-5 0,0 0 0,0-3 0</inkml:trace>
  <inkml:trace contextRef="#ctx0" brushRef="#br0" timeOffset="8494">689 1162 7622,'-10'0'-255,"4"0"0,3 0 262,6 0 0,3-1 0,5-3 0,3-1-28,3-1 1,3-3 0,1 2 0,3-2-180,4-2 0,1 1 0,1 0 0,0 0 200,1-1 0,-3 1 0,8 0 0</inkml:trace>
  <inkml:trace contextRef="#ctx0" brushRef="#br0" timeOffset="9402">1306 1008 7173,'-10'0'-221,"3"0"410,0 0 0,1 1 0,-2 1-38,1 2 1,4-1-1,-4-3 181,-1 0 1,2 3-174,0 1-142,3 4 0,-5-2-52,5 4 20,-5 0 1,7 1 0,-3 2-1,3 1-58,1-2 1,0 0 0,0-2-70,0 0 1,5-1-1,0-1 1,2-2-117,0-1 1,0-2-1,3-3 1,0 0 149,1 0 1,-1-3-1,0-2 1,1-1 63,-1-2 1,-3 3 0,-2-2-1,1 0-31,0 1 1,-4-3-1,2 2 1,-3-2 243,-1-1 1,0 3 85,0 0-203,0 0 0,-1 0 121,-3 1-46,-2-1 1,0 0-62,-1 0 0,3 4-97,-3-4 37,5 5 1,-2-4 34,4 2 1,4 3 0,2-3-14,0-1 0,3 4 0,-2-2 65,2 1 1,1 2 0,0 0-25,1 0 1,-1 0-1,-1 2 9,-2 1 0,2 3 1,-3 4-42,-1 0 1,1 2 0,-4 0-1,2 2-5,-2-2 0,-1 0 1,-1-2-141,0 0 64,0 1 1,0-1-266,0 0 47,0 1 202,0-6 0,0-5 0,1-7-32,3-2 1,-3-2 0,3-2 0,0 0 54,-1 0 0,4-2 1,-2 1-1,0 2 52,3 1 1,-2-1 0,1 1 144,1 0-68,-3-1 1,4 7-87,-2-2 1,1 4 472,-2 6-347,-1 3 0,-4 6 1,1 1-1,2 3-60,-2 0 1,-1 4-1,-1-4 1,0 1-135,0 0 1,0-5-1,0 2-168,0-2 1,1-3 75,3-2 0,-2-3 0,4-5 0,0-2-50,-1-4 1,1-2-1,2-2 1,-1 0 179,1-3 0,-3 3 1,2-3-1,0 3-82,-1 0 1,2 1 0,-4 1 629,2 2-289,1-2 0,0 4 182,0-1-250,-5 1 0,4 6-66,-3 3 0,-2 1-417,3 6 165,-3-1-120,3 0 1,-1 0 0,4 1-355,1-1 625,1 0 0,5 0 0,2 1 0</inkml:trace>
  <inkml:trace contextRef="#ctx0" brushRef="#br0" timeOffset="9863">2077 987 7748,'1'-6'-522,"1"2"526,1-1 1,1 3 424,-4-5 0,0 0-198,0-3 1,0 0-42,0-1 1,0 1-158,0 0 0,-1 4 0,-3 3-37,-3 2 1,2 1 0,-2 0-128,-1 0 1,-1 4-1,-1 3 76,-1 2 1,4 5-1,1 0 1,-1-2-37,1 0 0,0-1 0,4 2 0,-1 0 8,0 0 0,2-2 0,1 0 0,0-1-27,0 0 1,1-1-1,3-1-13,3-1 1,2-5-1,1 2 1,-1-4 33,-2-4 0,2-1 0,-2-6 0,2 1-13,1 0 0,-1-4 0,-1 0 225,-1 2-72,0 0 0,0 2 1,-1 0-1,-2 0 152,-1-1 0,-2 4 0,0 2-125,2 0 1,-2 3 0,3 6-17,-3 7 0,-1-1 1,0 5-1,0-1-131,0-1 0,3 6 0,2-3 0,0-1 69,-1-1 0,4 2 0,-2 0 0</inkml:trace>
  <inkml:trace contextRef="#ctx0" brushRef="#br0" timeOffset="10324">2549 936 7660,'-4'-6'-629,"3"0"1386,-3 3-577,3 2 1,1-3 23,0 8-165,0 1 1,0 7 0,1 2 130,3 3-158,1 2 0,2 3 0,-1 1 1,0 2-77,-1 1 1,2 1-1,2 5 1,-1 2-135,-1 0 1,-1 0 0,2-3 0,-2-1 87,-2-3 0,3-2 1,-4-6-492,0-1 601,-2-8 0,3-15 0,2-6 0</inkml:trace>
  <inkml:trace contextRef="#ctx0" brushRef="#br0" timeOffset="10622">2529 967 7730,'-7'-10'-299,"0"4"0,5 0 505,-2 2 1,4 3 0,4-2 0,3 2-271,2 1 0,6 0 0,2-1 0,2-2 39,2 0 1,-1-1 0,1 4-1,-1 0-121,1 0 0,-1 0 1,0 2-137,-3 1 259,2 3 0,-11 4 1,2 0-1,-5 2 121,-2 1 1,-2 0-1,-4 3 1,-2 0 10,-6 0 0,-6-4 0,0 2 0,-2-2-87,-2-2 0,4 0 1,0-1-1,0-1-154,1-1 1,-2-5 0,4 2 0,1-3-272,2-1 1,4-1 402,0-3 0,0-6 0,-3-6 0</inkml:trace>
  <inkml:trace contextRef="#ctx0" brushRef="#br0" timeOffset="10927">2827 905 7307,'0'10'-14,"0"0"1,0 1-1,0-1 120,0 0 0,0 1 0,0-1 0,0 0-57,0 0 0,0 1 1,0-1-1,0 0-49,0 1 1,0-1-1,0 0 159,0 0-377,0-4 99,0 3 0,1-9-216,2 0 252,-1 0 0,3-9 0,-3 2 1,2-2 35,-2-1 1,3-2 0,-1 0 0,1-3 31,-1-1 1,1 2-1,-3-3 1,3-1-87,1-2 1,-3 4 0,3 3 0,-1 0 26,1 0 0,-2 5 1,1-3 73,0 2 0,3 0 0,-2-1 0</inkml:trace>
  <inkml:trace contextRef="#ctx0" brushRef="#br0" timeOffset="11285">3012 946 7730,'1'7'166,"1"0"-11,2 1 1,0-4 0,-2 1-296,2-1 1,0-2 0,0 1 56,3-2 1,-2-1 0,2-1-1,0-2-36,-1-4 1,3 1-1,-3-1 1,1-1 75,-1-1 1,0-2 0,2-1-181,-1 2 100,-5-7 0,3 12 146,-5-8-74,0 3 0,0-4 293,0 3-159,0 6 0,-1 0 0,-3 5-20,-3 0 1,-2 1-1,0 3 1,1 2 53,1 4 1,2 0 0,-3 0 0,1 0-91,-1 1 1,2 2 0,0 1 0,2 0-60,1 1 0,-1-3 1,0 4-1,2-1 6,1-2 0,1 1 1,1 0-1,3-2-295,2-5 1,4 1-251,0-4 447,5 4 1,-4-7-1,3 1 124,-3-4 0,0-4 0,-1-4 0,5-5 0,1-1 0</inkml:trace>
  <inkml:trace contextRef="#ctx0" brushRef="#br0" timeOffset="11797">3269 823 7730,'-7'0'61,"0"0"0,5 4 0,-3 2 0,2 1 92,-1 0 1,1 1 0,3 4 0,0 3-184,0 1 0,1-2 0,1 3 0,3 0-18,1-1 0,-1 0 0,3-3 0,-1 0-149,1 0 0,-2-2 1,1 0-130,1-1 1,1-5 200,1-1 1,-3-3 0,0-2 56,1-3 0,-4-1 0,1-5 1,-2-1-11,1 1 1,-1 0 0,-2-2 0,2 0 77,0-2 1,0 0 0,-3 3 59,0-3-38,0 3 0,4-4 101,-1 5-131,1-1 1,-1 1 30,1 0 1,4 4-34,-2 3 0,4-2 0,0 2-47,0 0 0,-3 2 0,0 1 1,1 0 78,1 0 0,1 0 1,0 0 73,1 0 0,-4 0 1,-1 0 53,2 0 0,-2 0 1,0 1 271,-2 3-373,4-3 1,-6 8-1,1-2 1,-2 2 76,-1 1 0,0 2 1,0 0-75,0 2-80,0 0 0,0-4 1,0 1-1,0 2-123,0 1 1,0-4 0,0-3-404,0 1 1,0-2 553,0 0 0,5-3 0,0 1 0</inkml:trace>
  <inkml:trace contextRef="#ctx0" brushRef="#br0" timeOffset="11948">3515 740 7730,'-4'-5'-50,"-2"-3"0,-3 3 1,1 1-356,1-1 0,4 2 481,-4 3 1,6 0-365,1 0 288,4 0 0,6 4 0,1 2 0</inkml:trace>
  <inkml:trace contextRef="#ctx0" brushRef="#br0" timeOffset="12735">3731 854 7730,'0'-11'118,"0"1"1,-1 4 2,-2 3 0,0 2 27,-4 1 0,1 1 0,-4 2 0,2 4-126,2 2 0,0 2 0,-2 0 1,2 2-141,2 0 0,-3 4 0,3-3 1,2 0 38,1 1 1,1-4 0,0 4-298,0 0 265,0-4 1,1 1 0,1-6 0,3 1-109,1-1 1,0 0-1,5-4-84,-1 1 324,0 1 1,-3-5 0,0-2 0,1-1 16,1-2 0,-2-1 1,-1-3-1,-1 0 98,1-1 0,-4 1 1,2 0-1,-2 0-59,2-1 0,-3 1 0,2 0 0,-2-1-105,-1 1 0,0 0-42,0 0 80,0-1 0,0 5 0,-1 0-30,-2 1 22,2 2-3,-4 3-112,5 0 89,5 0 1,-3 0 0,5-1 0,1-2 12,1 0 1,1-2 0,0 3 62,1-1 1,-1-1-1,0 4 1,0 0-23,1 0 0,-4 0 155,-1 0-106,1 0 1,0 1 0,-1 3 12,-2 3-63,0-3 0,-4 5 0,0-1 56,0 5-68,0-2 0,0 4 0,0-5 1,0 1 14,0-1 1,1 0-1,1 1-118,2-1 0,-1 0-130,-3 0 1,1-4 47,3-2 0,1-4 23,6-4 0,-4-2 1,-2-4-1,1 0-9,0 0 1,0-1 0,4 0 0,-2-2 96,-2 0 0,1-2 0,4 2 225,-1 0 0,-3 0 0,-2 5-141,0 1 0,0 5 1,-3 0 804,1 4-640,1 4 0,-4 4 0,0 1 0,0 2-50,0 0 0,0 2 0,0-2 0,0 1-165,0-2 1,0 1-1,1-2 1,1 1-248,2-3 1,2-1 0,-1 1 0,1-1-876,2-1 1145,1-5 0,1 3 0,0-5 0</inkml:trace>
  <inkml:trace contextRef="#ctx0" brushRef="#br0" timeOffset="13045">4255 802 7480,'0'-14'0,"0"1"-127,0 0 0,0 1 0,-1 0 0,-1 1 189,-2 2 0,0 5 1,0 1 65,-2 2 1,0 2 0,-1 2-64,-1 4 1,3 2 0,1 3 0,0 0-97,1 2 0,-4 3 0,4-3 0,-1-1 37,0 2 0,3-2 0,-3 3 1,3 0-45,1 0 1,0-4 0,1 2-112,3-3 93,-3 0 0,8 2 0,-2 1-23,2-1 1,1-3 0,0-2 0,1-1-2,-1 1 1,0-4-1,-1 1 1,-1-2-63,-1 1 1,-1 0 10,1 0 0,-3 2 131,-4 4 0,-4-5 0,-2 0 0</inkml:trace>
  <inkml:trace contextRef="#ctx0" brushRef="#br0" timeOffset="13692">1943 1552 7720,'-7'4'-102,"0"-1"294,5 1 81,-3 0-272,5 2 1,2 0-1,1-3 8,4-2 1,2-2 0,1-2-28,1-4 0,-1 1 1,-1-1-1,-1-1 41,-1-1 0,0-2 0,2-2 1,-1-1-149,-1 2 1,-4-1-1,3 1-317,-2-2 334,4 0 0,-7 4 1,3 0 100,-3-1 24,-1 6 1,-1-3 0,-3 4 37,-2 2 0,0 1 0,-1 2 0,-1 1-8,-1 2 0,-1 5 1,1 0-1,1 4 46,1-1 0,0 4 0,-2 0 0,1 1-78,1 0 0,3 1 0,-1 1 0,0 0-46,3 2 1,1-6-1,1 4 1,0-3 8,0-3 1,4-2 0,3-2 0,2-2-162,2-3 0,-1-3 0,0-1 0,2-1-15,1-3 0,-1-2 0,3-4 0,-2-1 198,1-3 0,4-2 0,-2-5 0</inkml:trace>
  <inkml:trace contextRef="#ctx0" brushRef="#br0" timeOffset="14289">2159 1398 7790,'-7'0'133,"0"0"1,5 1 0,-2 3-1,3 4-195,1 4 1,1 1 0,2 3-16,0-1 56,5 3 1,-6-2 0,4 5-122,-1-1 93,3 1 0,-3-4 0,5-1 0,-2-1-49,-2-3 1,-2-4 0,3-2-1,-1 0-187,0-1 0,3-2 1,-2-1 164,2-4 1,-2-4 0,0-4 0,0-1 94,-1 1 1,2 0 0,-4-1-1,1 1 25,-1 0 0,4 0 0,-2-1 0,0 1 19,-3 0 1,2 0 0,-2-1 173,-1 1-99,4 4 1,-4-2 130,5 5-152,-4-5 1,2 7 31,-1-3 0,-3 4 0,3 3-52,1 0 1,-3 5-69,5-1 1,-1-1 0,2-1 0,-1 0-45,1-3 1,-3-1 0,2-1-1,1 0-30,1 0 0,-2 0 0,0 0 1,0-1-1,-1-2 1,3-3 0,-2-4 70,2-1 0,-2 1 1,-2 0 29,0 0-33,-2-1 0,-3 4 1,0 1 155,0-2-46,0 3 1,-1-3 125,-2 5-120,2-1 1,-9 4 0,4 0-15,-4 0 1,4 4 0,0 0 0,0 2 47,0 2 1,3 1 0,-3 1-1,1 1-127,-1-1 1,4 0 0,-2 2 0,3 0-36,1 2 1,-3 1 0,-1-3 0,2 2-6,1-2 1,4 0-1,2-2 1,0 0-233,3 1 1,-2-6-1,1-1 1,2-3 269,4-1 0,-2-1 0,3-3 0,-3-2 0,4-4 0,1 0 0</inkml:trace>
  <inkml:trace contextRef="#ctx0" brushRef="#br0" timeOffset="14692">2621 1408 8290,'0'7'-163,"0"0"128,0 1 0,0-2 0,0 1 1,0 2 30,0 3 1,0 0 0,0 2-102,0-3 43,0-1 1,0 2-1,1 0-38,3 2 0,-3 0 1,4-4-201,-1 0 1,-2-4 0,5-3 197,1-2 1,-2-5-1,1-3 1,1-2 70,1-1 0,1-2 0,0 0 0,1-3 41,-1-1 1,0 2-1,1-2 1,-1 1 74,0 3 1,0 0 0,0 2 178,-4 0-219,4 4 1,-8 0 48,5 3 0,-5 6 0,1 1 220,-1 4-286,-2 2 1,0 1 0,0 2-1,0 1 8,0-2 0,0 1 1,0 1-108,0 3 0,3-6 0,0-1 0,1-2-122,0-2 0,-2 0 1,2-4-54,1 1 0,0 1 246,6-4 0,3-5 0,2 0 0</inkml:trace>
  <inkml:trace contextRef="#ctx0" brushRef="#br0" timeOffset="14952">3032 1203 7749,'0'-7'394,"0"0"-107,0 0 1,-1 3-1,-1 4-316,-2 6 1,1 3 0,3 2-1,0 3-7,0 3 1,0 3 0,0 3-1,0 2 26,0 2 1,0 4-1,1 3 1,1 0 17,2 1 1,3 1 0,-3 1-1,1-1-88,-1-1 1,1-7 0,-3-2 0,2-5-597,-2-4 1,3-5 227,-2 2 0,0-8 448,-3-6 0,5-5 0,1-5 0</inkml:trace>
  <inkml:trace contextRef="#ctx0" brushRef="#br0" timeOffset="15140">2909 1460 7749,'-10'7'521,"-1"0"662,1 1-1516,4-4 1,3 1 137,6-5 1,7 0 0,4-1 0,2-2-60,3 0 0,4-5 1,2 1 253,1-2 0,1-1 0,4-1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36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10 380 6604,'-5'0'-189,"0"0"1,5 0-1</inkml:trace>
  <inkml:trace contextRef="#ctx0" brushRef="#br0" timeOffset="833">72 206 7734,'-6'-10'-1708,"-2"3"1613,5 0 0,-2 3 0,3-2 347,-1-2-160,-1 3 1,3-3 0,-1 4 269,-2-2-317,1-1 0,3 0 256,0 0-248,0 1 0,-3-5 1,-1 1 184,2 0 0,1 3 30,1 0 1,0 4-194,0-4 1,0 6 9,0 1 1,0 4 0,0 6-17,0 1 0,0 4 0,0 1 1,0 2 4,0 2 1,0-2 0,0 6 0,0-1-50,0 1 0,0-5 0,0 4-54,0 0 13,0 0 0,0-6 1,0-1-1,0 0 14,0 0 1,0-7 0,1 0 0,1-2-636,2-1 226,-1-4 1,-2 2 0,1-5-71,2-2 1,-1-3 244,-3-4 0,0 3 236,0 0 0,0 5 0,5-7 0,0 3 0</inkml:trace>
  <inkml:trace contextRef="#ctx0" brushRef="#br0" timeOffset="1521">31 390 6914,'0'-5'553,"0"0"0,-1 2-392,-3-1-135,3 1 127,-3 3-23,4 0 1,4 0-55,3 0-49,2 0 1,3 0-1,0 0 1,3 0-10,1 0 1,2 0-1,6 0 1,3 0-21,3 0 0,2-4 0,1 1 0,2 0-45,2-2 1,1 3-1,5-4 1,0 0 33,0 1 0,-3-1 0,3-2 0,-2 1-68,0-1 1,-8 2 0,6 0-1,-1-2 46,-4-1 1,3 2 0,0 0-1,1-1 42,-1-1 1,1-1 0,3-1 50,0 1-67,0 4 0,-2-2 0,-1 4-90,1-2 93,3 4 1,-9-3 0,2 5 7,-3 0-6,6-4 1,-11 3 0,7-3 0,0 3 0,0 1 0,-4-3 0,6-1 0,0 2-2,-2 1 0,1-3 1,-2 1-1,2 1 14,1 1 0,-6-1 0,1 0 1,0-1-7,2 0 1,-4 2 0,4 1 0,0 0-1,-1 0 0,0 0 1,-1 0-1,1 0-5,2 0 1,-2 0 0,2 0 0,-2 0-5,-1 0 0,-3 0 0,1 0 0,0 0 4,0 0 0,-1 0 1,2 0-30,-3 0 28,3 0 1,-7 0-1,4 0 1,1 0 1,2 0 1,-2 4 0,2-1-1,2-1 2,0 0 0,-4 1 0,-1 1 1,-1 1-5,0 0 1,-3 3-1,1-2 1,-2 2-33,2-1 0,-5 2 0,1-2 0,-1 1 22,1-1 1,-3 2 0,-1-3 0,0 1-5,0-1 1,-3-2 0,3 2-1,0-1 7,0 1 0,-5-3 0,1 3 0,1-1 4,-2-3 0,0 2 0,0 0-408,-1-2 202,0-1 1,-3 3 0,0-1-134,1-1 0,-3 0 345,2-2 0,-4-5 0,1-1 0</inkml:trace>
  <inkml:trace contextRef="#ctx0" brushRef="#br0" timeOffset="1786">3312 42 7983,'0'-11'-399,"-4"5"270,1-1 0,0 3 1,2-1 457,-3 0 6,3 2-251,-4 3 1,5 1 0,0 2 0,0 4-36,0 2 1,0 1-1,2 1 1,0 0-87,1 3 1,1-2 0,-3 5 0,1 2-164,1 0 0,1-2 1,-4 0-1,1 1-110,2 2 1,-1 0 309,1 1 0,-2-1 0,-1 1 0</inkml:trace>
  <inkml:trace contextRef="#ctx0" brushRef="#br0" timeOffset="2573">656 575 6766,'-6'0'286,"0"-1"134,1-3 1,-3 3-358,1-2 1,-2 2-1,-1 1 1,0 0-33,0 0 0,-1 1 0,1 1 1,0 3 39,0 0 0,-2-1 0,0 3-165,-2 1 122,0 1 1,8 1-1,0 0-181,1 0 153,-3 1 0,7 0 0,-2 2-48,2 0 47,1 1 0,4 0 0,3 0 0,2 1-18,1 0 0,1 0 1,-1-3-1,1 2-10,3-1 0,-3-2 1,2-1-1,-4 0 8,-2 1 1,-2-1-1,3-1 1,-2-1 3,-1-1 0,-2-4 1,-3 4 15,0 1 0,-1-3 0,-4-1-18,-5 1 1,0-4 0,-4 2 0,2-2-36,-2-1 0,2 0 1,-4 0-349,1 0 249,-3 0 1,5 0 0,-3-1-1,1-2-95,3-4 1,4 1 0,2 0 247,1-2 0,-2-2 0,1 0 0</inkml:trace>
  <inkml:trace contextRef="#ctx0" brushRef="#br0" timeOffset="3073">677 759 7649,'10'0'-730,"-3"0"630,0 0 185,-5 0 1,4 0 62,-3 0 1,2 2 0,2 1-78,-4 4 1,-2 2 0,0 0 0,2-1-48,0-1 0,0 0 1,-3 3-1,0 0-39,0 0 0,0 1 1,2-1-106,1 0 0,-2-3 0,3 0-97,-3 1 20,-1-4 83,4 1 1,-2-6-37,5-3 115,-4-1 1,2-3-1,-2-1 57,0-3-16,5 0 0,-6 1 1,4 1-1,0-1 33,-1-3 1,-1 3 0,3-3 109,1 3 1,-3 2-24,2 2 1,-3 3-87,2 8 0,-2 5 1,1 5-1,0-1-46,-3 2 1,3-2 0,-2 2 0,1 1 3,0 0 1,-1-3 0,2 1-226,0-3 227,3-1 1,-6-1-1,4-1-23,-2-1 0,1-5 0,-2 2 49,-2-3 0,5-2 0,-4-3 0,2-2 0,-1-4 0,-3 0 0,0 0-75,0 0 1,1-2-1,2 0 1,0-2-85,-1 2 0,1-1 0,-1 1 0,1-2-34,0 1 0,-1-1 1,0 0 166,2 1 0,4-3 0,-3 0 0</inkml:trace>
  <inkml:trace contextRef="#ctx0" brushRef="#br0" timeOffset="3293">1118 718 7261,'0'11'318,"0"-1"-319,0 0 0,0 0 0,0 1 0,0-1-101,0 0 0,0 0 0,0 1-369,0-1 272,0 0 1,0 0-229,0 1 427,0-6 0,4 5 0,2-5 0</inkml:trace>
  <inkml:trace contextRef="#ctx0" brushRef="#br0" timeOffset="3464">1118 595 8015,'-7'-10'-1264,"0"0"944,5 0 0,-4 3 646,3 0-269,2 5-112,-4-3 0,6 10 1,1 2-111,2 2 165,4-4 0,-2 4 0,4-3 0</inkml:trace>
  <inkml:trace contextRef="#ctx0" brushRef="#br0" timeOffset="3727">1292 544 8015,'-7'0'-858,"0"0"0,4-3 1308,-4-1 195,5 1 1,-6 4-615,4 2 0,1 3 1,3 4-1,0 2-63,0 1 1,3 3 0,1 5 0,-1-1-47,2 1 0,-4 4 0,4 1 0,-2 2-117,0-1 1,4 0 0,-3 2-1,-1-3-96,2-2 1,-4-8 0,3 4 290,1 0 0,-4-6 0,4 1 0,-5-4 0</inkml:trace>
  <inkml:trace contextRef="#ctx0" brushRef="#br0" timeOffset="3936">1200 739 7985,'-7'0'-1378,"0"0"696,5 0 986,-3 0 1,13 0 0,3 0-1,0 0-350,0 0 0,4 0 1,1 0-1,1 0-259,0 0 0,0 0 305,4 0 0,-1-5 0,1 0 0</inkml:trace>
  <inkml:trace contextRef="#ctx0" brushRef="#br0" timeOffset="4765">1497 677 7985,'-10'0'-1085,"4"0"950,-3 0 1,7 0-1,-5 0 518,-1 0 0,2 0 1,1 2-281,0 1 1,-2 3 0,4 4-1,-1 0-95,0 0 1,3 4 0,-3 0 0,3-1-105,1 2 1,-3-2-1,-1 3 1,2-1-77,1-3 0,1-1 1,1 0-1,1-1 50,2 0 1,4-4 0,-3-2 0,2 0 13,0-1 1,0 0-1,3-7-30,0-3 86,5-2 0,-3-1 0,1 0 32,-1-1-1,-2-3 0,1 1 0,2-4 1,0-1 75,0-2 0,-2 0 0,0 1 0,-1-1 103,0 0 1,0 3 0,0-5 0,-2 4-52,-2 0 1,-3 2 0,0 0 0,-2 1 161,-1 2 0,1 2 45,3 1-48,-3 4-269,3 1 0,-4 7 25,0 1 26,0 3 1,0 4-1,0 0-24,0 0-4,0 5 0,0-2 0,0 3 0,0 0-19,0 0 1,0 1-1,0 3 1,0 1-69,0-1 0,2-2 0,0 1 1,1 1-134,0 2 0,1-6 1,1 3-1,-1-2 81,1-1 0,-1-3 0,0 0 30,3-1 1,-2-7 0,2-2-25,1-6 0,-2-2 0,1-7 116,1-1-64,-4 1 0,5-6 0,-2 3 159,2-1-133,1-1 0,-3-2 0,0 2 1,1 2-22,1 0 1,-2 3 0,0-4 177,1 1-165,-4 1 0,6 7 144,-4 1 0,-1 4 0,-1 1 68,1 4 0,-4 4 0,3 0 0,-3 2-110,-1 2 0,0 0 0,0 2 0,1 0-52,2 0 1,-2-2 0,4-1 0,-2 1 35,1-1 1,0-3 0,-1 0 0,1-1-270,2 0 1,-3 0-241,4-3 453,0-2 0,0 4 0,0-5-252,1 0 227,-4 0 1,5-5-1,-3-1-41,0-4 21,3 5 1,-3-4 0,4 2 88,0-2 1,-1 2 0,-1 1 53,-1 2 0,0 0-18,3 4 0,-4 5 0,-3 2 0,-2 2 3,-1 1 1,0 0-1,0 0 1,1 1-61,3-1 1,-3 0 0,2 0-1,-1 1-601,-2-1 591,0-4 0,0 3 0,0-4 0</inkml:trace>
  <inkml:trace contextRef="#ctx0" brushRef="#br0" timeOffset="4947">2041 544 7968,'-6'0'-2063,"1"0"2063,5 0 0,5 5 0,1 0 0</inkml:trace>
  <inkml:trace contextRef="#ctx0" brushRef="#br0" timeOffset="5870">2205 636 8159,'5'0'13,"0"5"0,-5-3 105,0 5 0,0 0 0,0 3 1,0 0-62,0 1 0,0-1 0,1 0-169,2 0 0,-1 1 0,1-1 0,-2 0-122,-1 0 1,0-3-1,1-1 99,3-1 0,-2-2 0,5-3 6,1 0 1,-3-1 0,1-3 0,0-2 51,0-4 0,0 4 0,3-1 0,-1-1 136,-1-1 0,-3 2 0,3 1 0,-1 0-83,0 1 173,3 2-49,-3-1 1,1 4 139,0 0-139,-5 0 0,4 1 0,-3 2-50,4 4 0,-2 1 0,1 0 1,0-2-62,0-1 1,-3 1 0,4-2 0,1-1-73,1 2 1,-2-4-1,0 2 1,1-2 18,1-1 0,1 0 1,0-1-1,0-1-63,1-1 0,-1-4 0,0 2 1,0 0 78,1-3 1,-1 0-1,-1 0 1,-1 1 123,-1-1 1,-1-1 98,0-2-81,4 1 1,-9 0-1,2 0 81,-2-1 1,-1 5 0,-1 0-107,-2 1 0,0 2 1,-3 3-83,-2 0 0,-2 0 0,0 1 13,0 2 1,0 0 0,1 4-1,1 1-12,1 1 1,3 1 0,-1 0 0,0 2 27,3 1 0,-3-4 1,2 4-157,1-1 1,0 1-129,2-3 255,5 0 0,-3-4 0,5-2-134,1-3 122,1-1 1,1 0-1,1 0-250,-1 0 242,5-5 1,-4-1-1,3-4 1,-2 0 0,2 0 0,-3-1 0,3 1 0,-3 0 96,0 0 1,-2-1 0,-1 1 0,-1 0 103,1 0 1,0-1 0,0 2 82,-2 2 1,-3 2-73,0 1 0,-2 4-129,-1 0 1,0 5 0,0 5-102,0 0 84,0 1 0,0-4 0,0 0-71,0 5 61,0-2 0,0 5 0,1-5-94,3 0 90,1 5 0,2 0 0,-1 3 0,0-1-30,-1 2 1,1 1 0,2 3 0,-1 1-101,1-1 0,-4-1 0,0 0 0,-2 0 28,2-3 0,-3-1 0,2 2 1,-2-3 56,-1-4 0,-3-1 0,-2-2 0,0 0-16,-3 1 0,-3-5 0,-1 1 0,-2 0 12,2-1 1,-4 3 0,0-3 0,-1-1-18,0-1 1,2 0-1,-5 0-187,-1-2 209,-2-1 1,1-1 0,1 0-504,0 0 389,-6 0 0,6 0 138,-6 0 0,-3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200 212 7705,'0'-9'-112,"0"0"0,0 4 0,0-1 704,0-1 0,1 0-368,2-2 1,-2 0-1,1 1 95,-1-1 0,-1 3 127,0 0 0,0 4-522,0-4 1,-1 4 0,-1-1 0,-4 3-30,-2 3 1,-4 2 0,-2 4-146,1 3 159,-7-3 0,7 8 0,-6-3-157,0 2 195,3-2 1,1 2 0,3-2-1,2 0-33,0 0 0,5-2 1,3 1-1,1 1 33,1-1 1,3-2 0,4 0-1,3-1 34,1-1 1,5-4 0,-2 1-1,2 0 26,2-1 0,-1 1 1,0-2-1,0 1 24,-3 2 0,1-2 1,-3 0-1,-2 2 44,0 1 1,-2 3 0,-3 1 0,-2-2-44,-2 0 1,-1 2 0,-2-1 150,-3 0-164,-1 2 0,-7-5 0,4 1 1,-3-1-46,3 2 0,-8-8 0,4 2 0,-2 0-145,1-2 1,0-1 0,-3-1 0,2-1-136,1-2 1,2-2-1,0-3 1,1-2-21,3-1 0,3-3 0,-1-2 326,3 2 0,2-7 0,1 3 0</inkml:trace>
  <inkml:trace contextRef="#ctx0" brushRef="#br0" timeOffset="459">312 143 7439,'0'-5'339,"0"1"1,0 5 0,0 2-1,0 3-210,0 1 0,0 3 0,0 0-101,0 2-34,0 3 1,0 0 0,0 4-33,0 1-9,0 8 0,0-4 1,0 8-177,0 0 0,0 2 42,0 0 0,0-3 1,0-3 60,0-4 0,3-6 1,1-5 17,1-4 1,-2-3-1,1-9 1,1-3 28,0-5 1,1-3 0,1-6-1,0 0 62,-1 1 0,0-2 0,2 0 0,1 0 43,0-1 0,-4 2 0,1 3 0,0 0-87,-1-1 0,2 4 481,-1 0-169,-2 7 1,3 0-121,-4 10 1,-1 3-1,-2 5-196,0 4 104,0 1 1,0 1 0,0 0-1,0-2-29,0-1 0,1-2 0,1 1 0,1 1-247,-1-1 0,2-4 0,0 1 0,1-2-43,1-1 1,-1-3 0,1 1 0,1-2-333,0-1 606,2-1 0,3-5 0,2 0 0</inkml:trace>
  <inkml:trace contextRef="#ctx0" brushRef="#br0" timeOffset="1147">658 324 7987,'0'-9'-335,"0"1"89,0-1 0,0 1 603,0-1 0,-4 1 1,-2 2-136,-1 4 0,-2 1 0,0 1-173,1 0 1,-1 1 0,0 1 0,1 4-103,-1 2 1,3 1 0,1-1-1,-2 2 44,-1 1 0,2 0 0,2 3-127,0 2 64,-3 0 0,6 1 1,-2 1-266,2-1 243,1 0 0,0-2 0,0-2 0,1-1-22,2-1 0,-1-2 0,4-4 0,0-2-40,2-2 1,1-1 0,-1-1 0,1-2 98,0-2 1,2-6 0,1-1 0,-2-2 36,0-1 0,-1-2 0,-1 0 1,1 0 35,0 0 0,-4 2 0,0 1 0,0-1 99,0 2 1,-3-2 0,0 3 242,-1 1-205,-1 2 0,0 8 0,0 4-34,0 4-77,0 1 1,-2 4 0,-1 0 29,1 2-66,1 0 0,1 0 1,0 0-1,0-1-49,0 1 0,0-4 0,0 3 0,0-2-137,0 1 1,4-3-1,1-4 67,3 2 1,1-3 0,-1-1 0,1-3 49,0-3 0,-3-2 0,2-5 0,1-1 15,-3-3 0,6-3 0,-4 0 0,-1-1 0,0-3 1,-1 3 0,1-2 175,-1 2-139,2-3 1,-6 2-1,3-1 1,-1 2 188,1 1-194,-3-1 0,2 2 270,-4 2-132,0 1 1,0 5-1,0-1 1,0 0 244,0 1 0,-1 3-185,-2 2 0,1 2 1,-3 2-120,2 2 0,0 2 1,3 3-1,0 2-41,0 1 0,-3-1 0,0 3 1,1-1-105,1 2 1,1 3 0,0 0 0,0 0-7,0 1 1,3 0-1,0 2-270,-1 3 244,3 2 1,-3 1 0,3 0-469,2 0 403,-3 0 1,4-1 0,-4-2-293,1-3 471,3-2 0,-6-7 0,3-4 0,2-2 0,-3-2 0,0-3 0</inkml:trace>
  <inkml:trace contextRef="#ctx0" brushRef="#br0" timeOffset="1405">960 73 7864,'-4'4'-473,"-3"-2"566,4 4 0,0 0 1,3 2-1,-1 1-72,-2 0 0,2 3 1,-2 3-1,2 1-42,1 1 1,1 1 0,1 3-1,1 3-90,-1 3 0,2 4 1,-1 3-1,0-2-31,1 0 0,-2-3 0,2 1 0,1-2-247,0-3 0,-2-8 389,3 0 0,-1-5 0,4 0 0</inkml:trace>
  <inkml:trace contextRef="#ctx0" brushRef="#br0" timeOffset="2314">1125 255 7937,'-1'-8'-856,"-1"2"1157,-1 0 1,-4 4-12,1-1 0,2 2-319,-2 1 16,4 0 1,-3 1 0,3 2 0,-1 3 65,1 1 1,-1 3 0,0 0-1,1 3-100,1 0 0,1-2 0,0 1 1,0 0-83,0 0 0,0 2 0,0-3 0,0 0 13,0-1 1,4-3 0,0 0 0,2-2 42,0-1 0,-3-1 0,3-3 1,0 0-58,2 0 0,1-1 0,-1-2 0,0-3-7,-2-2 0,1-3 0,-1-1 164,2 2-78,-3-4 0,1 5 0,-3-3 35,-1 2 17,-1 2 0,-1-1 0,0 1 1,0-1 32,0 0 0,-1 1 0,-2 0 132,-2 2 1,0-1-1,-1 5 1,0-1 181,1-1 1,-2 3-210,1-2 1,1 2 20,-1 1 0,5-1-366,1-2 1,1 2 0,5-2 102,1 2 1,1 0 0,0-1 89,1 0 0,-1-1 0,1 2 118,0-2-53,-1 2 1,1-3 0,0 4 63,-1 0 0,1 0 49,0 0 1,-1 4 0,0 2-39,-2 1 1,-1 3 0,-4 1 0,2 0-80,-1 0 1,2 2 0,-1 1-1,0 0-26,1 0 0,-3-2 0,3 1 0,-2 1-79,1-1 0,1-5 1,-2 1-1,2-2-137,1 1 1,-2-3 79,2-2 1,-2-2-1,2-2-256,-1-2 335,-1-2 1,0-4 0,0 0-1,1-2-35,0 0 1,0-5 0,-2 3 0,2-2 68,1 1 0,-3 2 0,3-1 0,0 0 54,0 3 1,-2 0 0,2 2-10,2-1 1,-2 1 13,1 3 1,-4 2-1,1 6 1,-2 2-44,2 3 0,-2 4 0,2 0 268,-2 1-260,3 2 0,-3-1 0,2 0-111,-2-2 108,3 4 1,-2-6-1,2 4 1,1-1-1,0 0 1,-2-4 0,3 1-271,0-3 232,-2 3 1,4-6 15,-2 2 0,1-3 55,2-3 0,-4-3 0,-2-3 0,-1-2 19,0 0 1,-1-4-1,2 0 1,-2-2 19,-1-1 1,1 0 0,1-1-1,1-2-47,-1-1 1,-1 3-1,0 1 1,1-2-294,1 2 0,0 1 1,-1-1-1,1 4-841,-1 1 1089,3 2 0,0-1 0,3 0 0</inkml:trace>
  <inkml:trace contextRef="#ctx0" brushRef="#br0" timeOffset="2885">2119 134 7902,'0'-9'-455,"0"1"1,-3 2 724,0 0-9,-4 0 1,6 1 200,-2-1-367,-1 4 1,3-3 0,-3 3 264,0-1-225,3 0 1,-4 3-1,2 0-75,-3 0 1,-1 3 0,-2 1 0,1 1-176,3 2 0,-3 0 0,2 2 0,-1 0 50,-2-1 1,0 4 0,2 0 0,0 1 1,1-1 1,3 4-1,-2-2 1,2 1 15,1 0 0,1 1 0,2-2-194,2-1 65,1 3 1,6-3-1,1 1-141,0-2 267,4-3 1,-4 0 0,2-1 84,0-3-87,-2 3 1,-2-6 0,0 3 0,-1-1-88,1-2 1,-4 2 169,-2 2 0,-3-2 0,-3-1 25,-3-2 0,-2-1 1,-1 0-1,-2 0-63,0 0 0,-4 0 0,3 0 0,-1 0-72,1 0 0,-3-4 0,4-1 0,0-1 24,2 1 1,0-2 54,0-5 0,5 3 0,0-4 0</inkml:trace>
  <inkml:trace contextRef="#ctx0" brushRef="#br0" timeOffset="3456">2231 194 7902,'-9'0'0,"4"0"0,-1 0-35,-1 0 1,2 1 0,0 1 160,-2 1 1,-1 3-1,0-2 1,0 1-44,2 1 0,-2 2 1,4 1-1,-2 0-113,0 3 1,4-2-1,-1 4 1,2-1-81,1 1 1,0-3 0,0 3-1,1-2-313,2-1 1,3-3 0,4-2 259,2-3 1,0-2 0,-4-2 0,2-2 83,1-3 0,-1-1 0,1-3 0,-1 0 79,-1-2 0,-1-1 0,0 3 0,-1-3 28,-1 0 1,-5 2 0,2 0 0,-2 1 56,-1 2 1,0 2-1,-1 0 1,-2-1-63,-2 0 0,0 1 1,-1 1 306,-1 1-219,0 1 0,1 3 0,0 0-50,-1 0 1,3 0-637,-2 0 375,4 0 1,5 0 149,5 0 1,0 0 0,-2 0-1,1 0 50,0 0 0,2-2 0,0-1 0,-1 1-19,1 1 1,-3 1 0,-1 0 0,2 0 251,1 0 0,-2 0 3,-1 0-108,1 0 0,-1 4 132,-2 1-205,2 7 0,-4-2 0,1 1 0,-1 0-45,-1 0 1,0-1-1,0 2 1,0 0-125,0-1 1,0 2-1,0-3 1,0 2-50,0-2 0,0-3 0,0-1 163,0 1 0,4 0 0,1 2 0</inkml:trace>
  <inkml:trace contextRef="#ctx0" brushRef="#br0" timeOffset="3608">2317 47 7359,'0'-8'-407,"-3"-1"1,2 3 406,-2 1 0,2 3 0,1-2 0</inkml:trace>
  <inkml:trace contextRef="#ctx0" brushRef="#br0" timeOffset="4021">2447 4 7919,'-6'0'68,"2"1"-129,0 2 1,1 2 0,3 5-1,0 1 174,0 3 1,0 4 0,0 1-133,0 1 5,0 4 0,0-1 0,1 4 0,1 1 62,1 0-50,-1 1 1,-2 2-250,0 1 194,4 0 0,-3-4 1,2-3-1,-2-1 23,-1-1 1,0-5 33,0-4 0,4-3 0,1 1 0</inkml:trace>
  <inkml:trace contextRef="#ctx0" brushRef="#br0" timeOffset="4504">2879 65 8019,'0'-9'0,"0"0"-231,-4 1 1,4-1 0,-3 1 273,2-1 0,1 3 403,0 0 1,0 5-430,0 1 1,0 4-1,0 6 1,0 1 93,0 4 1,0 2 0,0 2-161,0 1 10,0 4 0,0-3 0,0 3-101,0 0 20,4 6 1,-4-9 0,3 5-1,-1-2-79,1 1 0,1-1 1,3-2-1,-2-1 24,-2-2 1,3-8-1,-2-2 1,1-2 35,2-2 0,-3-2 139,2-6 0,0-6 0,2-4 0</inkml:trace>
  <inkml:trace contextRef="#ctx0" brushRef="#br0" timeOffset="5419">3121 186 7708,'0'-9'0,"0"1"-174,0-1 1,0 3-1,0 0 362,0 0 1,-1 2 0,-1 0 34,0 0 0,-5 3-132,1-2 0,-2 2 0,1 2 0,0 1-80,1 1 1,0 4 0,-1-1 0,0 1 36,1 2 1,1 0-1,-3 0-177,2 3 155,-2-3 0,5 8 0,-4-4-223,1 0 75,0 4 0,2-7 0,1 4 1,2-2-145,1-1 1,0-2-1,1-1-104,2-2 256,1-2 1,5-5 0,0-2 17,-1-3 0,1-3 0,0-1 0,-1-3 33,1 0 1,-1 1-1,1-1 1,0 1 104,-1 1 0,0 0 0,-1 1 0,-1-2 11,0 2 0,-1-3 0,0 2 179,-1 0-242,-1 2 0,-3 3 212,0 0 44,0 4 24,0-2-198,0 4 0,-1 6 1,-1 2 8,-1 1 1,0-1 0,3 4 0,0-2-45,0 2 0,0-2 0,0 4 0,0-2-127,0-1 0,0-1 1,0 1-136,0 0 1,4 0 0,2-4 54,1-2 0,2-3 1,0 1-1,-1-3 83,1-3 0,0-1 0,-2-5-58,-1 0 145,2 1 0,-4-4 0,5 1 0,0 0 0,-4 1 0,1-1 0,-2-1 196,1 2-154,-3 0 0,2 2 0,-4-1 0,0 0 332,0 1 1,0 2-83,0 0 1,0 5-184,0 1 1,0 4 0,0 5 0,0-1-36,0 1 1,0 0-1,0 2 1,0 1-121,0-2 0,0 3 0,1-2 0,1 0-98,0-2 1,4 0 0,-2-1-1,1-2 53,2 0 1,0-3-1,2 2 1,0-1 6,-1-2 1,-1-2-1,1-3 112,1-3-51,2-2 0,-5 0 0,1-2 0,2-1-12,0 0 1,-4-2 0,4 3-1,-1-3-7,-1 0 0,2 1 0,-1-1 0,-2 0 18,0 3 1,-4-1 0,2 1 181,0-2 1,-3 4-17,2 2 0,-3 4 1,-2 0-1,-1 4-31,1 4 1,0-2 0,0 3-1,-2 2-5,-1 1 1,3 3 0,-1-3 0,0 3 107,0 0-136,0 2 0,0 2-13,0 0-63,0 1 0,2 3 0,-1 2 1,-1 4-113,2 4 1,-3-1 0,1 7 0,1 0-173,1 2 0,1-6 0,0 0 0,0-3 34,0-3 0,1-5 0,2 0 248,3-6 0,-2-7 0,2-6 0,0-6 0,3-2 0</inkml:trace>
  <inkml:trace contextRef="#ctx0" brushRef="#br0" timeOffset="5832">3554 203 7891,'-1'5'-516,"-2"-2"1,-1-1 782,-2 1 1,2-2-138,4 5 1,0 0-158,0 3 0,4-5-147,2-1 102,2-2 1,0-1 0,1 0-177,-1 0 129,1-4 1,1 3 0,-1-5 0,1-1-11,-2-1 0,-2 2 0,3-2 0,0-2 129,-1 1 0,-3-1 0,-2 2 0,-1-1 0,1 0 0,-2 1 0,1-1 31,-4 0 0,0 4 0,-4 3 1,-1 1 206,0 1 0,-2 0 1,0 0-1,1 1-73,-1 1 1,0 3 0,2 4-1,0 0-12,1-1 0,1 4 0,-1 0-134,0 2 48,0 0 1,1 0-1,3 1-274,1 0 49,1 2 1,0 0 0,0-1-1,1 0-126,1-2 1,0-6-1,4 0 1,2-1-317,2-2 600,0-1 0,6-4 0,-2 0 0</inkml:trace>
  <inkml:trace contextRef="#ctx0" brushRef="#br0" timeOffset="6293">3726 143 7252,'-4'1'390,"1"1"1,2 3 0,1 4-1,0 0-355,0-1 0,0 2 0,0 1 0,0 4-59,0 1 1,0-2-1,0 1 1,1 0-1,2 2 0,-2-3 1,1-1-1,-1 0-179,-1-3 1,0 0-26,0-1 0,1-5-39,2-1 166,-2-6 1,4-2 0,-3-7-280,1-2 311,0 1 1,0-3 0,0 2 0,1-3-68,0 0 0,3 0 0,-2-1 1,0 2 47,1 2 0,0-2 0,3 5 1,-1-1 87,1 0 0,0 2 0,-1-2 0</inkml:trace>
  <inkml:trace contextRef="#ctx0" brushRef="#br0" timeOffset="6648">4029 108 7490,'5'-1'-245,"-2"-2"614,1-2 0,-4-2-327,0 1 0,-1 2 0,-4 4 1,-2 0 7,-1 0 1,0 0-1,-1 0 1,0 0 15,1 0 1,-1 4 0,0 2-72,1 1 1,0 2 0,1 0 0,3-1-73,0 1 1,1-3-1,3-1-104,0 2 95,0 1 0,1 1 0,2-1 0,2 1-1,3-1 1,4-2 0,-1 0 0,1 1 0,0 0 0,-2 2 1,1-1-1,-1-2 14,-1 0 1,-1 0 0,0 3 0,-2-1 22,-3 1 1,-2 0 0,-1-1 0,-1 1-118,-2-1 1,-2-2 0,-4 0-1,0 1 166,-3 0 0,-1-2 0,-8 3 0,-2-3 0</inkml:trace>
  <inkml:trace contextRef="#ctx0" brushRef="#br0" timeOffset="7385">1073 713 7788,'0'-9'-509,"0"1"1,0 2 609,0 0 1,0 3 0,0-2 289,0-2 0,-3 2 0,0-1 497,1 0-724,1 2 0,0 0-119,-2 4 0,1 0-144,-3 0 76,-1 0 0,-3 3 0,1 1-87,-1 0 73,0 2 1,3 3 0,-2-1 0,-2 1 8,1 0 0,2-1 1,1 1-1,-1 1-37,0 1 1,2-1 0,1 1 0,1 0-55,0 0 1,0 0 0,4 2 0,2 1-15,3-1 1,3-1 0,1 1 0,3 1 42,0-1 0,1-1 0,1 1 0,-2 0 73,0-3 1,-1-2-1,-1 0 109,1 1 1,-4 1 0,-3-3 61,-1-2 0,-2 0 0,-5 1-42,-3-3-89,-2-2 1,0-1-1,-1 0-8,0 0 15,1 0 1,-2 0 0,0 0 0,-3 0-69,0 0 0,1-1 1,-1-1-1,0-2-172,3-1 0,-1-1 0,1-2 0,-1-1-124,3 0 1,1 3 0,4-2 22,1-2 1,1 0 310,1 1 0,4 1 0,1-1 0</inkml:trace>
  <inkml:trace contextRef="#ctx0" brushRef="#br0" timeOffset="7902">1142 791 7965,'3'-6'-166,"0"0"0,1 2 1452,-2-2-1119,-1 2 0,3 5-30,-4 2 0,0 4 0,0 6 0,0-1-278,0 1 0,0 2 0,0 0 1,1 1-88,2 1 0,-2-2 0,2-1-64,-2 1 187,3-2 0,-3 0 0,2-2-104,1 1 83,-3-1 91,3-6 1,-1-2-1,1-7 9,1-5 0,-2 0 0,1-5 1,0 0-11,-2-3 1,3 2 0,0-5 0,0 2-1,1 0 1,-3 1-1,3 0 1,1 0 15,0 3 0,-2 2 0,-1 4 1,-1 1 138,0 1 1,1 4 0,-3 1 286,2 2-306,0 0 0,-3 10 0,0-1 203,0 2-265,0-1 0,3 5 1,0-2-17,-1 3 32,3 4 1,-4-3 0,3 1 0,-2-2-109,1-3 0,4-2 0,-1 1 0,0 0-217,0-3 1,2-4-1,-2-3 266,1-2 0,-1-1 1,-1-1-1,0-3 5,0-5 1,-4 1-1,2-5 1,-1 1-5,1-3 1,-2 2-1,2-1 1,-2 1 21,-1-1 1,1 1-1,1-2 1,1 1-204,-1 2 1,-1-1 0,-1 3-493,0-2 426,0 1 0,2 2 251,1 0 0,4-3 0,-2-2 0</inkml:trace>
  <inkml:trace contextRef="#ctx0" brushRef="#br0" timeOffset="8102">1479 739 7956,'5'0'358,"-1"1"-371,-4 2 1,0 2 0,0 3 0,0 2 9,0 1 0,0 0 0,0 3 1,0 2 60,0 0 1,0 1-1,0 1 1,0 0-239,0 2 1,0-5 0,0 2 0,0-4-568,0-2 1,0-2 746,0 0 0,0-4 0,0-1 0</inkml:trace>
  <inkml:trace contextRef="#ctx0" brushRef="#br0" timeOffset="8269">1505 644 7956,'-3'-6'-160,"0"0"0,-3 4 1,3-3-1219,-2 1 1378,3 1 0,-1 3 0,6 0 0,2 4 0,3 1 0</inkml:trace>
  <inkml:trace contextRef="#ctx0" brushRef="#br0" timeOffset="8539">1686 609 7956,'-8'0'0,"2"0"0,0 0 11,0 0 1,1 4 0,0 2 68,1 2 1,1 0 0,3 1 0,0 1-6,0 1 0,0 1 0,0 4 0,0 3 6,0 2 1,0 2-1,1 4 1,1 1-14,1 1 0,0 4 1,-2-3-1,1 1-108,1-2 1,0-3 0,-3-4 0,1-4-947,1-3 986,-1-8 0,7 1 0,-3-8 0</inkml:trace>
  <inkml:trace contextRef="#ctx0" brushRef="#br0" timeOffset="9318">1565 808 7851,'-8'5'-254,"3"3"0,1-6 196,4 3 1,4-3 0,2 1 0,1-3 24,2-3 0,4 1 1,0-3-1,1-1-3,1 1 0,-1-3 0,4 4 1,-1-2 30,0 0 1,0 1 0,1-2 0,-1 2-63,0-2 0,-2 2 1,-1 0 72,1 2-34,-2-4 1,-1 6 41,-3-2-31,0 2 1,-4 1 215,1 0-206,-4 0 86,2 0 1,-8 3 0,-2 1 92,-1 1 1,1 0-1,0 3 1,0-1-84,2-2 0,-3 1 1,3 3-1,0 0-5,0 3 1,-1-1 0,2 2-1,0 0 3,-1 1 0,3 0 1,-2 3-1,2-2-114,1-1 1,0-3 0,0 0 0,0-1-320,0-1 1,1-2 69,2-1 259,2-2 1,3-5 0,1-3-210,0-4 151,-1-1 1,2-7 0,1 1 0,0-2 8,0-3 0,1 2 0,0-4 0,-1 2 43,2 0 1,-4-3 0,3 3 0,-3 1 3,0 0 1,0 2 0,-1 0 0,1-1 36,0 1 1,-4 3 0,0 0 0,-1 1 17,-2-1 1,0 7 283,1-2 1,-3 6 0,1 1-159,-3 4 0,-2 0 1,2 4 45,-1 1-158,0 4 0,0 0 1,1 2-1,0 1-20,1-1 0,-2-1 0,0 2 0,1 1-20,1 2 1,1 0-1,0-1 1,0 1-95,0 0 1,0-2 0,0 5 0,1-1-97,2-2 0,-1-3 0,3 0 65,-2-2 1,4-1-17,-1-5 1,2-3-1,-1-6 1,0-3 117,-1-2 1,0-1 0,2-2 0,1 0-2,-1 0 0,-1-2 0,0 2 0,1 0-1,-2 2 1,1 0 0,2 1 142,-1 3-25,-3-3 1,3 7-1,-3-1-58,-1 4 0,3 3 0,-3 4 0,0 2-167,0 1 1,-1-1 0,-1-2 0,2-1-294,1 1 415,-3 0 0,10-1 0,-3 1 0</inkml:trace>
  <inkml:trace contextRef="#ctx0" brushRef="#br0" timeOffset="9905">2655 713 7992,'5'5'928,"1"-2"-119,-4 2-728,6-4 1,-6 2 182,3-3 1,-3-3-768,1-3 357,-2-2 0,-1 2 0,0 1-389,0-2 413,0-1 0,0-1 0,0 1 0,0-2-6,0-1 1,-1 1-1,-1-1 1,-2 1 54,0 1 0,1 2 0,-3 0 0,-1 1 130,0-1 0,1 4 0,0 0 77,-1 2 1,0 1 0,-1 1 0,1 2-17,1 2 0,4 6 0,-3 1 0,0 3-64,0 3 0,3 1 0,-1 5 0,2 2-13,1 1 1,0 3 0,0 6 0,0 4-149,0 2 1,0-6-1,0 3 1,0-2-134,0-1 1,0-10 0,0-5 0,0-3-298,0-2 0,1-6 239,2-1 1,-2-5 297,2-7 0,-2-6 0,-1-4 0</inkml:trace>
  <inkml:trace contextRef="#ctx0" brushRef="#br0" timeOffset="10321">2464 800 7408,'12'-6'-54,"0"0"1,3-1-32,3 0 1,0-2 0,4 0-1,1 0-2,-1-3 0,-2 3 0,2-2 0,-1 3 68,-2 3 0,-4 3 1,-4-1 15,-1 2 0,-3 6 0,-1 2 0,-3 5 105,-2 1 1,-2 3-1,-1 3 1,-2 1-3,0-1 1,1-1 0,-2 0 0,1-1-52,2 0 0,1-3 0,1-3-195,0-1 124,0-5 0,0-2 0,0-6-8,0-3 1,0-2 0,0-1 0,0-2 15,0 0 1,3-2-1,0 2 1,-1-1 4,-1-1 1,0 1 0,1-1 0,1-1-41,-2 1 0,3 1 0,0-1 0,0 0-23,0 3 1,3 0 0,-2 1 0,3 1-206,1-1 0,-1 3 277,1 1 0,3-1 0,2-3 0</inkml:trace>
  <inkml:trace contextRef="#ctx0" brushRef="#br0" timeOffset="11266">2931 722 7192,'3'-6'-116,"0"0"0,1 3 649,-1-2 0,-2 2-243,2-3 1,-6 4-229,-3-1 1,-2 2 0,0 2 4,-1 2 0,0 2 1,1 3-1,-1 1-11,0 0 0,0-1 0,-1 2 0,1 1-57,1 0 0,1 4 1,-1-1-1,2 0-156,0 1 1,4-4 0,-1 3 0,2-2-19,1-1 0,4-5 1,2-1-1,1-1 7,2-2 1,1-1 0,0-2-244,2-2 263,3-2 1,-4-3 0,2-2 169,0-1-63,-2 1 0,-2-3 0,-1 4 0,1-2 30,0 0 1,-4-1-1,-3 4 1,-1-1-16,-1 0 1,0 1-1,-1-1 107,-1 0 1,-3 4-1,-4 0 1,0 1 42,1 2 1,-1 1-1,1 1 280,-1 0-593,0 0 113,4 0 0,3 0 0,4 0-175,4 0 145,2 0 1,2-3 0,0 0 45,2 1 55,-1 1 0,1-1 1,-1-1-1,1 1 8,0 1 0,-2 1 1,2 0-1,0 0 152,-1 0 0,1 0 0,-4 1 21,1 2 1,-3-1 0,-1 3 0,-1 2-1,-3 1 0,1 0 0,0 1 0,1 1-1,-1 1 1,-1-1 0,-1 2-1,0 0-4,0-1 1,0 1 0,0-4-702,0 1 161,0 0 0,0-4 76,0 1 152,0-4 1,1-5 0,1-5-1,2-3 88,1-1 0,-3 1 0,4-3 0,1-1-63,1 2 0,-3-4 0,1 4 1,1-1-1,1-1 0,0 2 1,0-2-1,-1 3 199,-2-1 1,1 7-1,3-2 22,-1 3 0,-2 2 0,-1 4 119,-1 2 1,-1 2 0,-3 5 0,0 0-48,0 2 0,0 3 1,-1-1 274,-2 3-392,2 0 1,-3-3 0,4 1-70,0 0-58,0-2 0,0 2 1,0-3-1,0-2-89,0 0 0,1-5 0,2 0 61,3-1 1,-2-2 0,-1-5-1,0-3-13,0-1 1,3-2 0,-2-1 0,0 0 40,-1-2 1,3-3 0,-2 2 0,0-2 25,0 1 1,2 2 0,-1-1-1,1 0 20,0 3 0,-1 0 0,1 1 1,0 1-30,1-1 0,-2 4 1,0 3 705,2 1-421,-3 1 0,4 0 1,-4 1-100,1 1 0,2 3 0,-4 5 0,0 0-82,1 2 1,-3 0 0,4-1-1,-1 0-152,-2 0 0,2-1 0,0-2 0,0 1-394,-1 0 0,4-2 492,-1-1 0,-2 2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6:46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29 7809,'4'-10'-49,"-3"4"488,2 0-304,-2 3 247,-1-1 168,0 4-459,-4 4 0,3 2 0,-2 3 0,1 1-50,-2 0 1,3 0 0,-2 3 0,2 3-1,1 3 0,-1 4 0,-1 3 0,-1 3-102,0 3 0,3 3 0,4 5 0,2 0-18,3-3 1,5-5 0,2-1-848,2-4-510,5-3 1436,-2-9 0,7-1 0,-4-5 0</inkml:trace>
  <inkml:trace contextRef="#ctx0" brushRef="#br0" timeOffset="1503">531 502 7135,'3'-7'-164,"0"1"1,1 3 0,-4-4 337,0 0 0,0 1-118,0 0 1,0 3-1,-1-3 384,-3 2 1,2 1-338,-4 3 1,-1 0-1,-2 0-99,-1 0 0,1 1 1,2 1-1,1 2-8,-2 2 0,1-3 1,-1 3-1,2 1-54,-2-2 0,3 4 0,-1-3 0,2 3-46,2 0 0,1 1 0,1 0 0,0 0 67,0 3 1,0-2 0,1 2 0,2-2 24,4-2 0,0 2 0,1 1 0,-2 1 38,2-2 0,0 0 94,2-1-116,-1 4 0,-2-6 1,-2 4 11,-1 0 1,0 0-1,-4-3 24,0 1 1,0-4 0,-1 0-1,-3-2-32,-2-2 0,-3-1 0,0-1-103,-1 0 0,0-1 0,1-2 0,-1-4-160,0-1 0,2-2 1,0 1-1,2-2 55,-2-2-1,3 1 201,-1-4 0,4 4 0,-3-2 0</inkml:trace>
  <inkml:trace contextRef="#ctx0" brushRef="#br0" timeOffset="1940">627 434 8266,'-5'5'305,"2"1"-280,2 3-51,1 0 0,0 4 0,0 1 0,0 1 37,0 2 1,0 1-1,0 2 1,0-1-85,0 0 0,1 1 0,1-2 0,1-1-47,-1-1 0,-1-4 0,1 1 0,0-3-33,1 0 1,1-5 98,-1-1 1,-2-4 0,4-4-1,-2-2 11,0-3 0,4 0 1,-3-1-1,1-1 20,3-2 0,-3 3 0,0-3 109,0 2-104,2-3 0,-2 7 0,2-3 129,-1 2-44,1 3 1,-1-2-30,1 3 1,-2 2 0,2 6 0,-3 2 37,0 3 1,-3 0 0,2 2 0,0 1-92,0 1 0,-2-1 0,2-1 1,-1 1-196,1 1 1,0 0 0,3-4-98,1 1 0,-1-4 307,0 1 0,1-5 0,2 2 0</inkml:trace>
  <inkml:trace contextRef="#ctx0" brushRef="#br0" timeOffset="2355">965 608 7791,'-6'-7'23,"-1"1"0,4 1 0,-3-3 85,-2 2 1,3 2 148,-2-2 1,1 4-299,-4-1 1,4 2-100,-1 1 124,1 4 1,1-2 0,0 4-44,1 2 25,3 1 0,-4 0 0,2 1-162,0 0 127,0-1 1,3 1 0,0-1 0,0 1-64,0 0 0,0-1 0,1 0-76,2-3 1,-1 0 0,5-4 124,0 1 0,2-1 0,1-5 10,-1-3 1,1-2 0,-1 1 0,0 0 108,-3 0 0,3-2 0,-3-1 277,3 1 1,-3 2 66,1 1-353,-5 4 0,3-4 34,-1 3-9,-3 2 0,3-2-88,-4 6 60,0 3 1,3 0-1,0 0 1,0 2-47,-2 0 1,0-1-1,1-1 1,1 2-265,-1 0 0,3-1 1,-1-2-285,1-1 570,2 4 0,2-7 0,1 3 0</inkml:trace>
  <inkml:trace contextRef="#ctx0" brushRef="#br0" timeOffset="2603">1148 396 7791,'0'-10'-166,"0"0"0,0 4 26,0-1 281,0 1 0,-1 2 0,-1 4 0,-1 5-95,1 4 1,1 4 0,1 0 0,0 3-8,0 1 1,0 1 0,0 1 0,0 0-43,0 1 1,0 0 0,0 2-1,0 1-101,0 2 0,0-3 0,0 3 1,0 0-169,0-1 0,0 2 1,1 3-1,1 0-97,1 0 0,1-5 369,0-1 0,1 2 0,5-1 0</inkml:trace>
  <inkml:trace contextRef="#ctx0" brushRef="#br0" timeOffset="2899">1274 357 7231,'-1'10'98,"-3"-1"1,3 5 0,-2 2-1,2 4-26,1 2 1,0 0 0,0 3 0,0 2-14,0 1 1,0 1 0,0-1-1,0 0-138,0 1 0,0-6 0,1 6-370,2-1 323,-2 0 0,5-2 0,-4-3-404,1-2 348,0 0 1,1-10 0,0 2 181,1-3 0,2-4 0,2-6 0,1-6 0</inkml:trace>
  <inkml:trace contextRef="#ctx0" brushRef="#br0" timeOffset="3302">1476 608 7700,'0'-10'-371,"0"4"106,0-1 306,0 1 1,-1 1-1,-1 0 431,-1 1-291,0 3 1,2-3-125,-3 4 0,-1 1 0,-4 2-48,3 3 1,-1 3-1,2 1 1,1-1-16,0 1 0,-3 1 1,3 0-1,0 3-67,-1 1 0,2-3 1,3 2-1,0-1-95,0 0 0,0 0-122,0-4 198,0 1 0,4-5 1,3-2-243,1-1 285,2-2 1,-2 0 0,-1-2-92,1-1 120,7-2 0,-12-5 1,6 0-1,-1-2-7,-3-1 1,3 0 0,-5 3 0,-1 1 146,-1-1 0,-1 0 1,-1 1 37,-2-1 0,1 4 0,-5 0 1,1 1-103,1 0 1,-4 3 0,3-2-474,-3 3-350,-1 1 767,5 5 0,1 0 0,4 5 0</inkml:trace>
  <inkml:trace contextRef="#ctx0" brushRef="#br0" timeOffset="3819">1582 589 7335,'0'-6'492,"0"3"0,0 6-399,0 4 1,0 1-1,2 2-187,1 0 26,-2-1 0,3 1 0,-4-1 0,0 2 3,0 2 1,0-2 0,1 1-1,1-4-101,2-1 0,-1-4 0,-2 2 70,2-1 0,-1 0 0,5-4-30,0 0 0,-2-5 0,1-1 0,-1-3 48,1 0 1,-3-1 0,3-1 0,2 0 118,0-2 0,-1 0 1,-2 3 242,-1 1-167,4 3 1,-6-2-46,4 1 0,-2 3 277,2 1-238,-4 2 0,4 5 0,-4 2 46,1 3-135,0 1 0,-2-1 0,1 1 1,2-1-64,-2 1 0,2 0 1,0-1-1,1 1 7,-1 0 1,2-1-1,-1 0 1,-1-2 20,0 0 0,3-4 1,-3 2-162,1 0 1,2-2 89,2-3 0,-3-4 282,-3-3-206,2-1 1,-4-2 0,3-1 2,-3-2 6,-1 3 1,3-4 0,0 3-149,-1-2 42,-1 2 0,0-4 0,1 4 0,2-3-217,-2-1 1,2 3 321,-1-1 0,5-2 0,-3 0 0</inkml:trace>
  <inkml:trace contextRef="#ctx0" brushRef="#br0" timeOffset="4498">29 936 7811,'0'-10'-579,"0"1"1,0-1 848,0 0 1,-3 1 0,0-1-90,1 0 1,1 4 0,0 1-35,-3 0 0,3 1-106,-2 1-20,2 2 0,1-3-80,0 8 62,-4 1 1,3 6 0,-3 2 0,3 3-60,1 2 0,0 4 0,0 2 0,0 1-28,0 1 1,0-1-1,0 1 1,0 1-106,0 0 0,0-2 0,0-1 1,0-2-132,0 1 0,1-4 0,2-3 320,0 1 0,0-3 0,1 0 0,2-4 0</inkml:trace>
  <inkml:trace contextRef="#ctx0" brushRef="#br0" timeOffset="5021">222 1061 7256,'0'-9'-476,"0"-1"659,0 5 1,0-1 134,0 3-55,0 2-281,-4-3-19,-1-1 1,-2 4 78,1-2 0,3 2 0,-4 1-48,0 0 1,1 3 0,1 2 0,0 0-28,-1 2 1,3 2 0,-2 1 0,0-1 4,3 1 0,-2 1 1,1 0-1,1 3-47,0 1 0,2-3 0,0 1 0,0-2 47,0-2 1,2 1 0,0 0-1,2-2-122,1-1 1,2-2 4,2-2 113,1-2 0,0 3 1,-1-8-66,1-2 62,-5 2 1,4-5 0,-4 3 142,1-3-132,2-5 0,-4 3 0,4-1 0,-3 0 46,0-1 0,-1 2 0,-2-2 1,1 3 76,-1 0 1,0 3 0,-2 1-39,0-1 0,0 1-29,0 0 1,0 5 0,0 1-12,0 5 1,0 0 0,0 2 0,0 1 11,0 4 0,0-1 0,0 2 1,0-3-32,0 0 1,0 3 0,0 0 0,0-1-175,0-2 1,3-3-1,1-1-233,1 2 260,-2 0 1,2-2 144,-2-3 0,2 2 0,5 1 0</inkml:trace>
  <inkml:trace contextRef="#ctx0" brushRef="#br0" timeOffset="5609">434 1042 7086,'0'-5'979,"0"0"-916,0 5-71,0 5-5,0 0 1,0 5-1,0-1-14,0 1 0,2 0 0,0-1 0,2 1-52,1-1 1,-1 1-1,2 0 1,2-2-83,0-1 1,-1 0 0,-1-3 0,1-1 20,2 1 1,1-3 0,-1 2 0,1-2 2,0-1 1,-1-3 0,0-1-1,-2-1 137,0-3 0,-1-1 0,3 0 0,-3-1 0,0 0 0,-4 1 0,1-1 0,0 1 0,-3 2 0,0 1 84,0-2 25,0 0 1,0-2 60,0 0 1,0 4 657,0-1-725,-4 5 0,3-1 1,-4 6-1,2 4-33,0 1 1,0 2-1,3 0 1,0 0 2,0 3 1,-3-1-1,-1 3 1,2 0-36,1 0 1,1 0 0,0 2-1,0-1-188,0 1 0,0 3 1,0 1-1,0 2-108,0-2 0,0 4 0,0-1-388,0 1 527,0-1 0,0-5 0,0-1 0,0-1 119,0-1 0,0-8 0,0 0 0</inkml:trace>
  <inkml:trace contextRef="#ctx0" brushRef="#br0" timeOffset="6055">666 1148 7750,'0'7'-687,"0"-1"808,0-4 0,0 3-103,0-1 1,1-3-29,2 2 0,3-2 0,3-2 34,1-2 1,0-2 0,-1-2 0,1 1-156,0-2 1,-4 1-1,0-1-176,2 2 283,0-1 1,-1-3 0,-2 1 22,0-1-22,-2 1 1,0 2-1,0 1 19,-1-2-29,-1 4 0,-2-4 50,-2 5 1,1 0 0,-4 3 69,-2 0 0,3 1 0,-2 1 1,1 2-51,0 2 1,-1 0-1,3 4 1,-1 0-18,1-1 0,0 2 1,2 1-1,-2 1 8,2-2 0,1 3 0,1-1 0,0 0-180,0 1 0,0-3 0,1 2 1,1-3-69,2 0 1,3-4 0,0 0 219,1-2 0,2-1 0,-1-3 0,5-4 0,1-1 0</inkml:trace>
  <inkml:trace contextRef="#ctx0" brushRef="#br0" timeOffset="6393">917 1071 7811,'-7'0'-623,"1"0"0,3 0 584,-4 0 0,5 4 484,-1 3 0,2-2 0,1 1-392,0 2 1,0 0 0,0 2 0,0 0-153,0-1 0,3 1 0,0 0 1,1-2 87,0-1 0,-3 1 0,3-1-120,0 1 107,-2 2 0,3-5 28,-2-1 1,-2-4-1,3-4-37,1-2 0,-4-1 0,3 0-103,0-1 129,-3-2 0,7 1 1,-4-4-226,2 2 159,0 0 0,0 0 0,1-1 0,0-1-29,2 2 1,1 0 0,-1 2-1,0 2 102,-3 0 0,7 1 0,-2-4 0</inkml:trace>
  <inkml:trace contextRef="#ctx0" brushRef="#br0" timeOffset="7310">1341 1081 7778,'0'-7'-415,"0"1"0,0-1 353,0-2 0,0 2 391,0 1 0,0-1-3,0-2-17,0 3-292,0 2 1,0 12-1,0 1 5,0 2-76,0 0 1,0 1-1,1 2 1,1 1-85,2 3 0,-1-4 0,-3-1 0,0 0-71,0 0 0,1 0 1,1-3-1,1-1 209,0 1 0,2 0 0,0-1 0</inkml:trace>
  <inkml:trace contextRef="#ctx0" brushRef="#br0" timeOffset="7490">1370 974 7752,'-3'-6'-791,"0"0"1,0 2 675,3-2 115,0 4 0,0-2 0,0 4 0</inkml:trace>
  <inkml:trace contextRef="#ctx0" brushRef="#br0" timeOffset="7909">1602 1013 6688,'0'-6'746,"0"-1"1,-1 2-591,-3-2 0,2 0-237,-4 4 68,4-1 0,-4 4 0,3 0 0,-3 0 20,1 0 0,-3 2-39,1 1 8,-1 2 1,-2 5 0,2-1-1,0 0-6,2-3 1,2 3 0,-1-3-1,0 3-161,-1 1 1,4-1-1,-1 1 90,2 0 0,1-1 0,1 0 0,1-2 39,1 0 1,5-4 0,-2 2 0,3 1-1,1-1 0,-1-3 0,1 1 0,0 0 80,-1 0 1,1-2-1,-1 3 88,1 0-16,0-3 30,-5 8-21,-1-8-89,-4 3 1,-1-3-1,-2 2-24,-3 0 1,-3 0-1,-1-3 1,1 0-187,-1 0 0,1 0 0,-1 0 0,0 0 200,1 0 0,-1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0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762 135 6896,'0'-10'-442,"0"4"630,0 0 0,0 2 16,0-2 1,-1 0-50,-2-4-96,2 4 103,-3-2-204,4 7 105,0-3-8,0 4 0,0 4-43,0 2 0,-1 3 0,-1 1 0,-2 0-15,2 3 0,1-1 0,1 4 0,0 1 2,0 1 0,-1-2 0,-1 0 0,-1 1-134,1-2 0,0 3 1,2-3-1,0 0 1,0-2 0,0-3 1,0 0-1,2-1-174,1-3 1,-1 2 307,4-5 0,-3 4 0,1-1 0</inkml:trace>
  <inkml:trace contextRef="#ctx0" brushRef="#br0" timeOffset="416">811 260 8161,'6'0'305,"1"0"-339,-1 0 1,0 0 0,1-1 39,0-2 0,-1 2 1,-1-3-1,0 1-312,1-1 0,0-3 232,4 0 1,-2-1 0,0-1 0,-3 2 37,0 0 0,1 1 0,-3-4-35,-1 1 1,-1 2 233,-1 1-105,0 4 0,-4-3 106,-2 5-157,-3 5 0,3-3 1,0 4 176,2 2-173,-3 0 0,2-1 0,-1-1 1,2 2 7,-1 0 0,4 2 1,-3 0-43,0-1 1,3 1 0,-3-1 0,3 1-124,1 0 0,3-4 0,2 0 0,0-1-58,3 0 1,0 1-1,3 0 1,1-3 7,1-2 1,1-1-1,-3 0 196,2 0 0,4 0 0,-2 0 0</inkml:trace>
  <inkml:trace contextRef="#ctx0" brushRef="#br0" timeOffset="895">1168 183 7109,'0'-6'475,"0"-1"0,-1 4-354,-3-3 1,2 4-1,-4-2-71,-2 3 0,3 0 0,-2-1-85,0-1 28,3 0 1,-5 3 0,3 1-22,-3 2-16,-1-2 1,4 4 0,0-1-1,-2 1 44,-1 0 1,3 4 0,0-3 0,-1 3-59,2 1 1,-3-1 0,5 1 0,0 0-92,-1-1 0,3 1 0,-3-1 20,3 1 0,2 0-19,3-1 0,1-3 0,5-3 79,-1-2 1,1-1 0,-2-1 0,0-2 47,-2-4 1,0 2-1,1-1 139,0-2-143,-1-1 0,1 1 0,-2 0 0,0 2 19,1-2 0,-3 0 1,2-2 220,-1 1 1,3-1 112,-4 0-247,0 5 0,-3 5 0,0 6-28,0 3 1,0 1-1,0-1 1,0 1-123,0 0 0,0-1 0,0 1 0,0-1 15,0 1 0,0 0 0,1-2 0,2 0-779,0-2 833,4 1 0,-1 2 0,3 1 0</inkml:trace>
  <inkml:trace contextRef="#ctx0" brushRef="#br0" timeOffset="1291">1370 106 7731,'0'-9'0,"0"-1"0,-1 1 0,-1 2 0,-2 1-412,-2 2 1,3 1 363,-3 3 46,4 0 0,-7 1-143,3 2 141,-3-2 0,4 8 1,0-4-118,1 1 110,3 2 0,-7-2 0,4 3 9,-1 1 0,3-1 0,-2 1 0,3 0-11,1-1 0,0-2 0,0-1 0,0 2-9,0 0 0,1 2 1,2 0 10,0-1 1,4-2 0,0-2-1,0 0 11,0 1 1,1-3 0,-1 2 65,1 0 1,-1 1 0,-2-2-62,-1 2 0,4-4 1,-7 3 0,2-2 14,-2 3 1,-1-1-15,0 4 0,-4-8 0,-3 2-19,-1-2 0,-2-1 1,1 0-99,-1 0 111,0 0 1,1 0-1,-1 0 1,0 0-1,5 0 0,-4-8 0,4-3 0</inkml:trace>
  <inkml:trace contextRef="#ctx0" brushRef="#br0" timeOffset="1547">1525 0 7731,'0'6'-270,"-2"1"290,-1 0 1,2 2 0,-2 1-1,2-1 63,1 1 0,0 3 1,0 1-1,0 1-113,0 2 0,0 1 0,0 1-98,0 1 153,0-1 0,1-3 0,1 0-484,1 1 317,1 1 1,-4 2-1,1-2 1,1-2-238,1-3 1,0-2 378,-3-2 0,0 1 0,0 0 0</inkml:trace>
  <inkml:trace contextRef="#ctx0" brushRef="#br0" timeOffset="1758">1438 164 7137,'9'0'-73,"-2"0"1,-1 0-1,3-1 194,3-2 1,-1 1 0,4-5 0,0 1-244,0 0 0,-2-1 1,3 3-1,0-1-688,-1 1 810,-1 1 0,0-1 0,1-2 0</inkml:trace>
  <inkml:trace contextRef="#ctx0" brushRef="#br0" timeOffset="2632">10 482 7006,'-4'-5'502,"3"1"-445,-4 4 1,5 4-1,0 4-10,0 3-22,0 0 1,4 7 0,-1-3-187,-1 0 172,3 3 1,-3-3 0,4 5 0,-1-2-49,1-2 1,-4 2 0,2-4 0,-1 0-157,0-1 1,4-8-1,-3 4 127,1-4 0,-1-1 1,1-6-1,0 0 9,1-1 1,-3-5 0,2-1 0,1-4 8,-1-2 1,0 2 0,3-2-1,-3 0 75,0 0 0,1 3 0,-2 0 121,2 1-107,-4 1 1,5 1 0,-4-1 114,0 0 37,2 5-22,-4 1-148,3 4 0,0 1 1,-1 2-1,-1 4 3,-1 5 0,2 0 1,1 3-1,1 0-8,-1 0 0,2-2 1,-1 2-1,0 0-20,3 0 1,-3-3 0,1 1 0,1-2 10,-2 2 0,3-5 1,-4 0-1,0-1-49,1-2-22,2-3 44,-6 2 16,3-8 1,-4-1-2,0-5 3,0 1 0,0-1 0,0 0-154,0 1 150,0-1 1,0 0 0,0 1 0,0-2-103,0-2 1,2 5 0,0-4-164,1 0 1,0 0 0,-2 4 268,2 1 0,3-1 0,3 2 0</inkml:trace>
  <inkml:trace contextRef="#ctx0" brushRef="#br0" timeOffset="3057">396 637 7066,'0'5'245,"1"-1"-185,2-4 1,-1 0 0,5-1-96,0-2 1,1 1 0,-1-3-235,0 0 168,-1-2 1,4 1-203,-1-3 282,-3-1 0,1 0 0,-2 2 0,-1 0-79,0 2 0,-1 0 12,-3-4 248,0 0 0,-4 5-63,-2 2 1,0 3-1,1 3 1,0 2-19,-1 1 0,3 5 1,-2-1-1,0 1-43,3-1 1,0 3 0,0 0-1,-1 0-58,1 1 1,0-3-1,2 2 1,0-3-41,0 0 1,2 0-1,0-1 1,2 0-40,1-3 1,2-1 0,2-5-1,1 0-51,0 0 0,0-2 0,2-1 0,1-3 152,-1-3 0,-1-5 0,2-1 0,3-4 0</inkml:trace>
  <inkml:trace contextRef="#ctx0" brushRef="#br0" timeOffset="3306">695 453 8373,'0'14'-17,"0"-3"0,0 3 0,0 0-4,0 2 1,0 3 0,0 3-1,0 0-2,0 0 0,0 1 0,1 0 0,1-2-220,1 0 0,1-5 0,-4-1 0,0-1-237,0-3 1,0 0 479,0-1 0,0-5 0,0-1 0,0-4 0</inkml:trace>
  <inkml:trace contextRef="#ctx0" brushRef="#br0" timeOffset="3499">608 637 7531,'13'-3'-129,"1"-1"1,1 1-84,2-1 1,6 2 0,1-4 211,1 2 0,11-4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1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58 622 7610,'-6'0'-826,"0"-1"685,2-2 1,0 2 207,0-3 157,-1 3 8,-5 1 1,2-1 90,1-2-265,3 2 1,5-4-68,2 1 0,4 3 0,5-3 1,3 0-76,3-3 1,0 2 0,8-1 0,1-2-8,0-1 1,5 2 0,2-2-1,4-1 54,2-1 1,1 0 0,0 2-464,0-1 213,5 0 287,-10 1 0,10-1 0,-6 0 0</inkml:trace>
  <inkml:trace contextRef="#ctx0" brushRef="#br0" timeOffset="1044">801 419 7244,'-1'-8'-409,"-2"1"1,1 2 590,-1 2 150,2 2-254,1-4 1,0 14 55,0 4-112,0 4 0,0 2 1,0 1 59,0-1-52,0 0 0,0 2 0,-1 0-37,-2 2 14,2-1 0,-4-6 0,5-1 0,0 0 11,0 0-49,0-7-155,0 5 155,0-12 0,2-2 0,0-8 0,1-4-50,-1-2 1,2 2-1,0-3 1,-1-1 57,1-1 1,-3-2 0,2 1 0,0 0 24,0 0 1,-1-1-1,3 0 1,0-1-15,-3-2 0,2 3 0,0 2 1,1 0 60,-1 1 1,3 4 57,0 0-73,-3 3 0,4 5 0,-4 5 19,1 6 0,-3 6 0,2 1 0,-3 4-9,-1 3 0,3 0 0,0 5 0,-1 0-44,-1-1 0,0-1 1,1 1-1,3 1-50,0 0 1,-3-7 0,3 1 0,-1-2-105,2-2 0,0-1 1,0-5 86,2-3 0,0-2 1,2-8 17,-1-2 1,-2-3-1,-2-1 1,1-2 17,-1-1 1,1-3 0,3 2 0,-2-1 31,0-2 0,-4 2 0,4-1 0,-1-1-7,-1-2 0,4 3 0,-4 1 1,2 1-5,-1 3 1,-3 0 0,3 1-1,-1 2 84,0 1 1,-2 4 11,0 6 0,-2 2 1,-1 6-1,1 2-18,2 3 0,-2-1 0,2 1 0,-2 1-44,-1 2 0,2-3 0,0-1 0,1-1-15,-1-3 0,3 0 1,1-1-1,0-2-155,1-1 0,-1 0 1,4-3 38,-1-2 0,1-6 1,0-2-1,-1-3 57,1 0 0,0-1 1,-2 0-1,0 0 31,-2-3 1,1 2 0,1-2 0,0 3 37,-2 0 1,-3 1 0,3 2 301,-2 0-145,-1 5 1,-3 2-1,0 7-106,0 1 1,0 3 0,0 1-93,0 1 1,0 0 0,0-4 0,0 1-193,0-1 0,0-2-277,0-1 491,0 1 0,0-2 0,0-1 0</inkml:trace>
  <inkml:trace contextRef="#ctx0" brushRef="#br0" timeOffset="1215">1302 284 7682,'-6'0'-1587,"0"0"1310,3 0 277,-1 0 0,4 0 0</inkml:trace>
  <inkml:trace contextRef="#ctx0" brushRef="#br0" timeOffset="1737">1495 429 7135,'0'-6'-38,"0"-1"1,-1 5 112,-2-1 0,1 2-88,-5 1 1,4 0 0,-3 0 30,-2 0 1,0 4-1,-1 3-38,3 1 0,-3 3 0,4 1-134,-1 0 116,2 1 0,3-2 0,-1 1 1,-1 1-1,1-2-53,1 0 1,1-4-323,0-1 325,4-4 0,-2 2 0,4-4 0,2 0 78,0 0 0,2-4 1,-1-2-1,-2-3 2,0 0 1,-1-5-1,4-1 1,-2-1 37,-1-1 0,1 0 0,-2-4 0,0-2 47,1 2 1,-4 1-1,2 0 1,-1 1-26,-1 0 1,-2-1 0,-1 2-1,1 1 65,2 1 1,-2 4 54,2-1-49,-2 3-36,-1 4 0,0 6 35,0 7-91,-4 5 1,3 0-1,-2 3 1,2 0-17,1 0 1,0 2-1,0 5 1,0 1-48,0 2 0,0-2 0,1 1 1,1 1-117,1 0 1,1 0 0,-2 3 0,3-1-226,0-1 1,-2-4 372,4 4 0,-1-5 0,4 3 0</inkml:trace>
  <inkml:trace contextRef="#ctx0" brushRef="#br0" timeOffset="2277">1775 400 7855,'0'-6'0,"0"-1"10,0 0 0,-3-2 0,-1 1-178,-2 1 1,3 0-59,-3 3 188,3 1 0,-5 3 8,1 0 22,-1 5 1,1-3 0,1 4 0,0 2 22,0 0 1,-2 5 0,1 0 0,0 0-95,0 1 1,-1-2 0,2 4 0,0 0-5,-1-1 0,5 0 0,-1-4 0,2 2-34,1-1 1,1-2 51,2-4 1,-1-2 0,5-4-1,0-1 5,2-2 0,2-2 1,0-6-1,2-1 38,-1-1 1,-1-4 0,-1 2 0,-1-1 16,1 0 0,-1 0 0,1-3 120,0-1-123,-5 1 1,4 0 0,-4 0 0,1-1 24,1 1 1,-5 1 0,1 1 0,-1 1 64,2-2 1,-3 3 0,2 0-1,-2 1 61,-1 3 0,0 0 7,0 1 0,-1 5-101,-2 2 1,2 6 0,-3 3 0,3 3 10,1 1 1,-1 2 0,-1 2-2,-1 1-84,0 1 0,3 1 1,0-1-76,0 1 117,0 1 1,0 2-1,0 2-310,0 0 197,0 5 1,1-2 0,1 3-176,1-3 192,0 8 0,1-11 0,-1 6 0,0-3 79,1-4 0,2-5 0,3-2 0</inkml:trace>
  <inkml:trace contextRef="#ctx0" brushRef="#br0" timeOffset="2560">1949 188 6565,'0'10'218,"-3"2"0,-1 2 0,2 2-143,1 5 1,1-1 0,0 6 0,0 2-183,0 3 0,0 0 0,0 3-291,0-1 324,0 0 1,0-8 0,0 0 0,0-1-66,0-3 0,1-4 139,2-1 0,3-4 0,-1-2 0,-1-6 0</inkml:trace>
  <inkml:trace contextRef="#ctx0" brushRef="#br0" timeOffset="2920">2007 448 7855,'1'-5'-1006,"2"2"1009,-2 2 29,3-4 1,-3 4-1,1-3 28,2 0 1,3 3 0,-1-4-63,-1 1 1,3 2-1,-1-4 1,2-2 1,0-1 0,1 1-1,-2 0 5,-1 2 1,1 0 0,-2-4 0,-1 0-112,-2 1 0,2 2 1,-2 1 5,-1-2 135,-1 0 35,-5 2 0,2 2 61,-5 4-78,1 0 0,-1 1 1,2 2 93,1 4-124,-4 1 0,6 3 1,-3 1 133,0 1-126,2 4 0,0-2 1,0 4-1,1 0 36,1 1 1,1-1-1,0-1 1,0-1-259,0-1 0,4-4 0,2 1 0,3-3-334,0-4 1,2-2 525,2-4 0,2-4 0,4-1 0</inkml:trace>
  <inkml:trace contextRef="#ctx0" brushRef="#br0" timeOffset="3673">2663 313 7812,'0'-9'370,"-4"2"-369,1 1 0,0-1 184,3-2 1,-3 2-395,0 1 1,-5 1 163,2-2 1,-2 2 0,1 3-77,0-2 64,1 1 0,-1 4 0,1 1-43,-2 2 96,0 3 1,-2 2 0,0 4-1,1-1-32,-1 2 1,1 1 0,0 5-1,3-1-35,2 0 1,2-1-1,0 0 1,-1-3-22,1-1 0,4-5 1,2-3-1,1-2-20,3-2 1,1-1-1,0-2 1,1-2 19,-1-4 0,2-4 0,1-3 0,1-1 44,-1-3 1,-2 3 0,0-1-1,0 0 48,-1 1 0,1-3 0,-1 4 14,-3-2-28,3-2 0,-7 3 1,4-3 172,2 1-164,-4-1 0,0 6 0,-4-4 0,0-1 54,0-1 0,0 2 0,0 1 1,0 0 22,0 0 1,0 2 0,0-2 0,0 1 109,0 2 0,0 5-36,0 0 1,0 6 0,0 1-119,0 6 1,-1 5-1,-1 3 1,-1 0 52,1 0 0,-1 3 0,1 0-194,-1 1 142,0 5 1,3-2 0,0 1-113,0-1 85,0 2 0,0-1 0,0 3 0,0 2-118,0 1 0,0 2 0,0 0 0,1 1 30,2 0 0,-2-3 0,4 2 0,-2-4-42,0-4 0,1-8 0,-2 2 1,3-4 127,0-2 0,-2-5 0,4-2 0,-1-6 0,4-2 0</inkml:trace>
  <inkml:trace contextRef="#ctx0" brushRef="#br0" timeOffset="4043">2807 333 7724,'0'-7'41,"0"1"1,1 4-268,3-2 0,-2 3 214,4 1 1,-3 0 0,4 0-78,0 0 1,-1 0 0,0 0 0,2 0 1,0 0 1,-1-1 0,-1-1 0,2-2-56,0-2 1,-1 3-1,-1-3 52,1-2 53,-2 4 0,2-5 0,-2 3 48,0-3 52,-3 4 1,2-3 0,-4 1 68,0-2 1,-1 4-42,-2 2 1,1 2 0,-5 1 0,0 1-11,-2 2 0,3 2 0,0 5 0,-2 0-65,-1-1 0,3 2 0,1 1 0,-1 2 32,1 1 1,3-2 0,-1 2 0,2 0-284,1 0 1,0-3-227,0 0 360,4-1 0,1-6 0,5-1-211,-1-3 312,1-1 0,4-5 0,1 0 0</inkml:trace>
  <inkml:trace contextRef="#ctx0" brushRef="#br0" timeOffset="4292">3039 265 7882,'1'5'420,"2"-1"-557,-2-3 0,3 3 113,-4 2 0,0 0 1,0 0 55,0 2-34,0 5 1,0-2 0,0 5 0,0 2 45,0 0 0,0 5 1,0 3-1,0 2-77,0 1 1,2 3-1,0 0 1,1-1-213,-1-1 0,-1-2 1,-1-1-1,0-3 80,0-4 0,0 0 0,0-7 1,0-1-95,0-1 1,1-7 258,2-4 0,-2-4 0,4-6 0</inkml:trace>
  <inkml:trace contextRef="#ctx0" brushRef="#br0" timeOffset="4587">3039 304 7416,'0'-10'0,"0"0"-219,0 1 1,0-1 287,0 0 0,1 2-66,2 1 1,2 3 0,5 4-1,0 0 31,-1 0 1,1 0-1,0 0 1,-1 0-107,1 0 0,1 1 0,1 1 0,0 3 14,0 0 1,-4 1-1,-2 4 1,1 0 39,-2-1 0,0 2 0,-3 1 149,2 1-95,-1 4 0,-7-2 0,-3 3 0,-1-1 28,-2-1 1,-4 0 0,-1 3 0,-1-2 72,0-1 1,0-4 0,-3 1 0,3-4-273,4-2 0,1 0 0,1-4-252,1-1 1,3-5 386,3-3 0,6-11 0,3-4 0</inkml:trace>
  <inkml:trace contextRef="#ctx0" brushRef="#br0" timeOffset="4972">3348 130 7705,'-7'-10'-67,"1"1"0,4 2 0,-2 1 3,3-2 69,-3 0 1,3 1 0,-3 1 360,-1-2-302,4 4 1,-3 1-67,4 6 1,0 4 0,0 4 0,0 3 45,0 1 0,0 2 0,0 5 0,0 1-71,0 2 1,0-2-1,0 1 1,0 1-95,0 0 0,0 0 0,0 4-130,0 0 0,0-1 153,0-2 1,0 2 0,0-4 15,0 1 0,0-5 1,0-5-1,0-1-205,0-2 0,0-4 287,0-2 0,4-8 0,2 1 0</inkml:trace>
  <inkml:trace contextRef="#ctx0" brushRef="#br0" timeOffset="5456">3203 284 6232,'0'-5'65,"4"1"0,3 4-30,1 0 1,3-3 0,1-1 0,2 1-70,1-1 1,-4 3-1,3-4 1,-1 2 17,0 0 1,3-1 0,-3 2 0,-1-2 5,-2 2 0,0 1 0,0 1 0,-1 0 103,1 0 0,-4 1 0,1 2-4,0 4 0,-2 1 0,-2 2 5,-2 0-70,-1-1 0,0 2 0,0 1-11,0 1-19,0 0 0,0-4 1,0 1-1,0 0-92,0-1 1,0-2-66,0-1 0,1-4 1,2 1 73,4-2 1,-2-5 0,0-2 38,0-3 1,2 0-1,-1-1 1,0 0 58,0 1 0,-2 2 0,1 1 1,0-2 86,1 0 0,-1 1 0,3 2 148,-2 1 0,-3 0-99,4 4 0,-5 5 0,1 1-110,-2 3 0,-1 0 1,1 1-1,1 0-61,2-1 0,-1 1 0,-3 0 0,1-1-386,2 1 0,-2-1 412,2 1 0,3-5 0,-1 0 0</inkml:trace>
  <inkml:trace contextRef="#ctx0" brushRef="#br0" timeOffset="5822">3859 226 7364,'5'0'85,"-1"2"1,-4 1 0,0 3-139,0 3 0,0 0 1,0 1-1,2 1-135,1 2 0,-2-3 0,2 3 0,-2-2-34,-1-1 1,0-1 0,0 1 221,0 0 0,0-1 0,0 1 0</inkml:trace>
  <inkml:trace contextRef="#ctx0" brushRef="#br0" timeOffset="5980">3878 159 7187,'0'-16'-7,"0"0"1,-1 4-1,-1-1 1,-1 2 214,1 2 1,-3-1 0,1 2-250,-1 1-451,2 3 1,0 5 98,6 2 0,0-1 393,3 5 0,0-1 0,4 4 0</inkml:trace>
  <inkml:trace contextRef="#ctx0" brushRef="#br0" timeOffset="6357">4081 178 7878,'3'-6'-558,"0"-1"1,0 4 1087,-3-3-314,0 4 1,-1-3-71,-2 5-96,-2 0 0,-2 1 0,1 2-39,-2 0-30,0 4 0,1-5 0,1 5 0,-1 0 49,2 2 0,-2-3 1,2 1-1,1 0-64,0 2 0,-1-3 0,3 1 0,-1 0-91,1 2 0,1 0 0,2 1 35,2 0 1,-1-2 0,4 0 0,-1-3 20,0-1 1,2 3-1,2-4 1,1 0 7,0 2 0,-4-3 0,1 3 43,0-1 1,1 4 117,-2-2-150,3-1 1,-8 0-1,2-2-62,-2 4 1,-2-2 0,-2 0-71,-4 0 0,2 1 182,-2-3 0,-3 0 0,-5-3 0</inkml:trace>
  <inkml:trace contextRef="#ctx0" brushRef="#br0" timeOffset="7047">4505 149 7832,'0'-6'-457,"0"-1"444,0 5 1,0-3 214,0 2 1,-1 2-109,-2-3 0,1 0-101,-5 1 0,4 0 0,-3 4-23,-2 2 0,0-1 1,-1 5-1,1 0-6,2 2 0,0-1 0,-4 1 0,1-1 13,3 3 0,-2 1 0,4-2 0,0-1-11,0 1 0,0-1 0,4 1 1,0 1-79,0 2 1,1-3-1,3 3 1,2-1-9,3 1 1,-3-6 0,1 3 43,0-1 61,2-1 0,0 2 53,1 0-102,-5-1 0,3-2 159,-5-1-29,0-4 1,-7 2 0,-3-4-1,-1 0-37,-2 0 1,1-1 0,-1-1-1,0-2-7,1-1 0,-2 1 0,-1-1 0,-1 0-151,1-1 0,2 0 0,0-4-80,0 1 1,2-1 0,1 0 208,4 1 0,2-1 0,1 5 0,0-8 0,0 2 0</inkml:trace>
  <inkml:trace contextRef="#ctx0" brushRef="#br0" timeOffset="7491">4582 91 7729,'-6'0'-930,"-1"0"1047,5 0 0,-2 2 1,3 1-1,-1 3-90,-1 3 0,-1 0 0,4 2 0,0 2-20,0 3 1,0-1 0,0 0 0,0 0-62,0 0 1,0 0-1,0 2 1,1-2-161,3-1 0,-3 0 0,2-2 78,-2 1 0,0 0 28,2-4 0,-1-4 56,5-5 0,-2-5 0,3-4 0,-3-1 44,-1 0 0,4 0 1,-3-2-1,2-1 12,-1 1 0,-1 1 0,3 2 0,-2-1 69,2 0 0,-3 4 1,2 1 289,0 0 1,-1 1-269,0 1 1,-4 3 0,1 0 0,-1 4-16,2 2 0,-3 2 0,2-1 1,-2 1-88,-1 2 0,0-1 0,0 1-428,0 0 1,3-1-127,0 1 561,1 0 0,0-1 0,1 1 0</inkml:trace>
  <inkml:trace contextRef="#ctx0" brushRef="#br0" timeOffset="7857">4833 217 7786,'-5'-4'-506,"-1"2"560,3-1-7,2 2 1,-4 1 40,2 0 0,-2 1-67,-1 2 0,-2 3 0,5 3 0,1 1-79,1 0 0,1-1 0,0 1-72,0 0 0,0-1 0,0 1 0,1 0 32,2-1 1,-1-3 0,5-2 58,0 0 0,2-3 1,0 3-22,1-3 0,0-5 0,-2 0 0,0 0 83,-2 0 0,-3-4 0,3 2 49,-2-3 0,-1-1-30,-3 1-49,5-1 0,-4 0 7,2 1 1,-3 0 0,-2 2-246,-1 0 245,-1 5 0,0-2 0,-1 4 0</inkml:trace>
  <inkml:trace contextRef="#ctx0" brushRef="#br0" timeOffset="8357">4978 198 7894,'0'5'-13,"-1"2"0,-1-2 13,-2 0 0,1-2 0,3 4 60,0 0 0,0-1 0,0 0 0,0 2-187,0 0 0,0 2 1,1-1-57,2 1 0,0 0-77,3-1 1,-4-2-1,2-2 160,1-1 23,-4 0 1,4-4 1,-2 0 1,0-4 0,2 0 106,-1-1-67,-1 3 1,1-7 0,0 3 45,1-3 1,-2-1 0,3 1 244,-2-1-251,4 5 1,-6-3 0,3 4 199,-1-1 0,1 2-6,-2 0 0,-1 2-98,4 1 1,-3 4 0,0 3-218,-2 1 0,2 2-238,0 0 219,5-1 0,-7 1 79,2 0 30,2-5 0,-3 0 1,2-2 46,0 0-75,-3 0 0,5-3 38,-3 0 1,1-1 0,3-2 58,-4-4 0,1 2 0,-1-2 1,0 1-70,2 1 0,-4-4 0,2 3 0,-2-3-78,-1-1 0,3 4 1,1 0 103,-2-2 0,3-1 0,0 0 0</inkml:trace>
  <inkml:trace contextRef="#ctx0" brushRef="#br0" timeOffset="8574">5238 198 7980,'0'9'738,"0"-2"-861,0-1 0,0 0-89,0 4 0,1-1 0,1-2-299,2 0 363,-1-5 1,-3 6-39,0-1 69,4 1 0,-3-1-336,2-1 453,-1-4 0,2 7 0,1-4 0</inkml:trace>
  <inkml:trace contextRef="#ctx0" brushRef="#br0" timeOffset="8737">5277 91 5799,'0'-9'0</inkml:trace>
  <inkml:trace contextRef="#ctx0" brushRef="#br0" timeOffset="9083">5402 159 7757,'0'10'-350,"0"-4"0,-1-1 280,-2 0 0,2 2 223,-2 0 1,2 1 0,0 2-76,-3-1 0,3 1 0,-2 0-203,2-1 1,1-2-152,0-1 1,1-2-38,2 2 1,3-4 289,3 1 0,1-6 26,0-3-40,-1 1 0,-2-2 0,-2 3 0,0-1-5,1 1 1,-3 0 0,3 2 309,2-2-134,-4 1 0,2 3 1,-3 0-38,3 0 1,0 0-199,0 0 0,-3 0 0,4 1-95,0 2 196,-3-1 0,5 6 0,-4-3 0</inkml:trace>
  <inkml:trace contextRef="#ctx0" brushRef="#br0" timeOffset="9512">5653 140 7712,'-10'-6'50,"4"2"1,0 4 211,-2 0 0,3 0-260,-2 0 1,2 1 0,-3 1-82,2 1 0,4 5 0,-1-2 1,0 2 122,0-2 0,2 3-456,-2-3 212,2 3 1,1-3-164,0 1 228,4-1 0,-2 0-113,5-3 229,-1-2 1,1-1-1,-1 0 1,2 0-28,0 0 0,-1 0 1,-1 0-1,1 0 83,2 0 1,-2-3 0,-1-1 160,1 2 0,2 1-63,1 1 0,-4 0-118,1 0 1,-2 1 0,2 2-5,0 4 1,-5 1 0,1 2 0,-2 1-61,-1 2 1,0-1-1,0 3-61,0-2 104,0 9 1,0-8 0,0 7-155,0 1 118,0-1 0,-1 0 1,-1-1-1,-2 0-18,-2-2 1,0-1-1,-4 0 1,1-2-28,-1-1 85,-4-2 0,-1 2 0,-4 1 0</inkml:trace>
  <inkml:trace contextRef="#ctx0" brushRef="#br0" timeOffset="10079">1322 796 7081,'-6'1'-353,"3"2"443,2 3 0,2 5 0,1 5 0,1 7 8,0 3 1,2 8-1,0 1-221,1 3 0,1 0 85,-4 1 1,5-2 0,-3-2-164,1-6 0,1-6 0,-3-8-407,2-5 608,-4-5 0,7-9 0,-4-2 0</inkml:trace>
  <inkml:trace contextRef="#ctx0" brushRef="#br0" timeOffset="10779">1225 969 7799,'-6'6'-364,"0"-2"78,2 0 173,-3-3 1,5 4-1,-4-4 64,2 2 0,2-3 49,5 0 1,3-1 0,6-6-1,2 0-32,1-2 1,-2 3 0,3-1 0,1 0 0,1-2 0,-2 1 1,-1 0-1,1 3 12,-1 1 1,-3-1 0,3 3 0,-1-1 53,-2 1 0,2 1 0,-2 2 105,-4 2 0,1 6-83,-6 3 0,4 5 138,-4-5-183,0 10 0,-3-6 0,0 6 0,0 0-1,0 0 1,0-1-1,0 0 1,0-3-23,0-1 1,0-9-1,0 2-372,0-2 298,0-3 1,0-2-1,1-6 59,2-4 0,-1-1 0,4-2 0,-1 0 3,1 1 0,-3-1 1,3 0 76,2 1 1,-1-1-1,1 1 130,-2 3-178,-4-3 1,7 8 24,-3-2 1,0 2 264,0 1-215,-4 4 0,4 0 1,-4 4-1,1 3-24,-1 0 1,0-1 0,0 0-1,3 0-28,0-1 1,-2 1-1,3 0 1,-1-2-67,0-1 0,2 0 1,2-4-1,1-1 14,0 0 1,-1-2-1,1-2 1,0 0-117,-1-1 0,2-4 0,1-1 0,1-3-47,-2-1 0,-3-1 1,-2 3-1,2 0 162,0 1 1,-2-1 0,-3 0 0,-2 1 48,-1-1 0,0 4 1,0-1 25,0 0 1,-1 2 0,-2 2 150,-4 2 1,2 1 0,-1 1 0,-1 2-103,2 4 1,-3 1-1,4 2 1,0 0-84,-1-1 0,-1 1 0,3 1 0,1 1 12,1 0 0,1 2 0,0-2 0,0 1-163,0-1 1,0-1-1,1-2 1,2 1-696,3-1 829,3-3 0,5 2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7:28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58 396 7000,'0'-10'-498,"0"4"1,-1-1 497,-2 0 0,2 1 0,-3 0 0,3-2 0,0 3 0,-1-2-31,-1 0 0,-1-1 0,2 1 69,-2 1 0,-2-1 93,3-3-33,-5 5-22,3 1-228,-1 4 160,2 0 1,4-1 120,0-2-8,0 1 0,0-6 55,0 1 1,0 2 23,0-1 1,0 2 104,0-2 0,0 3 3,0-4-286,0 5-46,0-2-9,0 4 0,0 5 0,0 4-129,0 3 175,0 5 1,0 1-1,0 6-31,0 0 18,0 2 0,1 0 0,1-1 0,3 2-32,0 1 1,-2-5-1,4-3 1,-1-1-110,-1-2 1,4-7 0,-3-1-29,3-4 0,1-2 0,-1-4 0,1-2-64,0-3 0,-4-6 0,0-1 233,2 1 0,5-3 0,2 0 0</inkml:trace>
  <inkml:trace contextRef="#ctx0" brushRef="#br0" timeOffset="500">280 318 8092,'-7'-3'69,"1"0"0,3 0-108,-4 3 1,2 1 0,-2 1-66,0 1 119,5 5 1,-7-3 0,4 5 0,-1-1-47,-1 1 0,4 1 1,-3 2-131,-2 3 113,4-2 1,-4 4 0,5-3 0,1 0-73,1-2 1,1-3-1,1 0 8,2 0 0,-1-5 0,5-2 0,0-2 46,2-1 0,0-5 0,1-4 0,0-2-45,-1-1 1,1-2 0,-1 1 104,-3 1-38,3-3 1,-4 3 0,3-3 60,-1 2-3,1-5 1,-5 8-1,2-3 89,-1 2-35,-1 1 1,-3 1 40,0-1 1,0 6-37,0 4 0,0 4 0,-1 6 1,-1-1-20,-1 1 1,0 1 0,3 1-1,0 2-51,0 1 1,0-4 0,0 3 0,0-1 30,0 0 0,0 0 0,1-4 0,1 1-322,1 0 1,2-2 0,-2 0 287,3-2 0,3-4 0,0 2 0,1-3 0,0-1 0</inkml:trace>
  <inkml:trace contextRef="#ctx0" brushRef="#br0" timeOffset="779">425 328 7711,'4'-5'157,"-3"0"0,3 6-249,-4 3 1,0 1 0,0 5-1,0-1 48,0 1 1,0 3 0,0 1-24,0 1 93,0-3 1,0 5 0,0-3-161,0 1 107,0-4 0,3 3 1,1-4-1,-2 0-19,-1-1 1,2 1 0,1-1-15,2-3 1,-3-3 0,2-6 29,0-3 1,1-3-1,-3-2 1,0-1-25,2 0 0,-3-2 0,3 2 0,1-2 25,-1-1 0,-2 2 0,4-2 0,0 1-247,2 2 1,-3 1 275,1-2 0,-1 2 0,4-3 0</inkml:trace>
  <inkml:trace contextRef="#ctx0" brushRef="#br0" timeOffset="1236">733 299 7425,'-5'0'13,"0"0"40,1 0 1,2 0-1,-4 0-25,-2 0 0,3 1 1,-2 2-1,1 4-44,1 1 0,-4 2 0,4 0 0,-2 0-5,1 3 0,-1 1 1,-1 3-1,1-1-25,4 2 1,-1-4 0,1-2-1,1 0-86,1 1 0,2-7 80,2 1 0,2-5 0,5-4 0,-1-3-81,1-5 1,0-3 0,-1 0 0,1-2 84,0 0 0,-1 0 1,1 3-1,0 0 136,-1 0 0,1 0 66,0-1-177,-1 2 1,-2 2 91,-1 5 0,-4 4 0,1 5 0,-1 3 39,-2 4 0,0 5 0,-2-1 0,0 3-45,-1 0 0,0 0 0,3 2 0,0 0-33,0 1 0,0 1 0,0-4 0,0 1 20,0-1 0,0 0 0,0 0 0,0 1-378,0-1 1,0-3-1,1-1-358,2-1 686,-2-1 0,8 1 0,-4 1 0</inkml:trace>
  <inkml:trace contextRef="#ctx0" brushRef="#br0" timeOffset="1618">849 444 6207,'10'0'58,"-4"-4"1,1-2 0,0 0 37,2-1 1,0 1 0,1-5 0,0-1-81,-1 0 1,1-1-1,0 3 1,-2 0-185,-1 1 0,0-1 0,-4 0-145,-1 1 447,-1 3 0,-5 2 205,-2 4-279,-3 4 0,0-1 1,0 3-1,1 1-12,2 2 0,1 1 0,-3-1 93,2 1-109,4 4 0,-4-3 0,4 3 0,-1-2-87,1 1 1,1 4 0,1-2 0,0 0-243,0-2 1,4-2-1,2-2 297,3-3 0,5 3 0,1-4 0</inkml:trace>
  <inkml:trace contextRef="#ctx0" brushRef="#br0" timeOffset="1985">1138 241 7855,'0'-9'-80,"-3"2"1,-1 2-95,-1 1 1,1 0 207,-2 4 1,1 1 0,-3 2 0,3 1-38,0 1 0,1 2 0,2 2 0,-2 1-34,-2 0 1,4-1 0,-1 1 0,2-1-23,1 1 1,0 0-1,0 0 1,0 2-9,0 1 1,0-2 0,1-4-57,2 1 103,3 3 0,0-6 1,0 4-22,2-3-9,-4 3 0,5-7 1,-3 4-21,3 2 1,0-1 0,0 1 70,-3-2 1,0-1 0,-4 3-10,1-2 0,0-2 1,-4 1 19,-2-1 1,1-1 0,-4-3 27,-2 0 0,3-1 0,-2-1-156,0-1 0,-1-5 1,1 3-233,0 0 348,5-4 0,-6 0 0,2-6 0</inkml:trace>
  <inkml:trace contextRef="#ctx0" brushRef="#br0" timeOffset="2260">1274 116 7019,'-6'0'331,"1"1"1,3 2-1,-2 4-304,2 1 1,1 2 0,1 0 0,0 3-55,0 3 0,0-1 1,1 2-1,1 1 25,2 3 0,2 1 0,-2 2 0,1 1-157,-1 0 0,0-3 0,-2 3 0,2-1-94,-2 1 0,-1-4 1,-1 1-1,0-5-230,0-4 483,0-7 0,4-1 0,1-5 0</inkml:trace>
  <inkml:trace contextRef="#ctx0" brushRef="#br0" timeOffset="2440">1206 280 7849,'-10'5'-128,"1"-2"1,3 0-1,2-1 49,0 1 1,3 1 100,-3-1 1,8-2 0,2 3 0,3-3-268,0-1 1,6-1-1,4-1 1,3-3-43,3 0 1,-3-2 286,4-2 0,0-5 0,3-1 0</inkml:trace>
  <inkml:trace contextRef="#ctx0" brushRef="#br0" timeOffset="2844">1746 135 7755,'-5'1'-996,"2"2"1069,-3-2 0,4 5-32,-4-3 0,4-1 1,-2 5 47,3 0 1,1 2-59,0 0 0,0 4 1,0 0-1,0 0 0,0 0 1,0 1-26,0 1 0,0-2-57,0 3 0,0-5-135,0 2 0,0-2 148,0-1 1,0-4-72,0 1 50,0-5 218,0 2-188,5-4 49,-4-4 1,3 2 0,-4-6-18,0-3 1,3 2-1,0-4 1,1 1-24,0-1 0,-2 1 0,3-3 0,1 1-74,-1 3 1,-2-3-1,3 1 1,-1 1-125,0 1 1,1 2 217,0-1 0,7 0 0,-2 1 0</inkml:trace>
  <inkml:trace contextRef="#ctx0" brushRef="#br0" timeOffset="3201">1872 241 7755,'0'6'0,"3"-1"-34,0-2 48,0-2 1,-3 5 5,0-3 0,1-2-227,3 2 0,-2-2 174,4-1 0,-3-1-80,4-2 1,-1-1 127,4-3 1,-1-5 32,1 3 0,3-3-326,0 2 1,0 1 51,-4-1 0,-2 0 53,-1 1 0,0-1 271,0 0-148,3 1 0,-8 2 259,2 1-146,-6 4 0,1-3 0,-5 5 27,0 0 1,-1 5 0,1 0 0,0 2 133,0-1 0,-1-3 0,1 4 0,1 0-95,2 2 1,-4 0-85,2 1 1,2 1-33,1 2 0,-2-3 0,2 4 0,1-1 9,1 0 8,1 4 0,0-6 0,0 2-267,0-3 0,4 2 0,1-1 0,2-4-85,-1-1 1,4-3 0,3-3 321,-1 0 0,3 0 0,0-9 0,4-1 0</inkml:trace>
  <inkml:trace contextRef="#ctx0" brushRef="#br0" timeOffset="3606">2209 164 7755,'-1'-5'0,"-1"0"0,-1 1 297,-5 3-171,3-3 0,-1 4 1,-1 0 0,1 0-170,-4 0 49,5 0 0,-4 4 0,4 2 17,-1 3 1,1 1 0,3-1 0,-2 1-232,-2 0 1,4-1 0,-1 1 0,2 0-16,1-1 0,0 1 1,0 0-29,0-1 0,1-3 120,2-3 1,2-3 0,5-2 20,0-2 0,-2-3 1,0 0-1,-2-1 110,2-2 0,0 1 0,1-1 187,-3 0-222,3 1 0,-4 0 0,4 2 244,-3 0-38,-1 5 0,-1-6 5,2 5 0,-1 1-78,-2 5 0,-2-1 0,-2 5 1,-1 0-110,-2 2 0,1 1 1,3-1-1,0 1-199,0 0 0,0-1 1,0 1-380,0 0 589,0-5 0,0 3 0,0-2 0</inkml:trace>
  <inkml:trace contextRef="#ctx0" brushRef="#br0" timeOffset="3873">2373 145 7755,'0'-7'-306,"0"1"245,0 4 0,-4-3 282,-2 5 1,0 5-201,0 1 0,4 3 0,-4 0 0,4 1 0,-1 0-17,1-1 0,-3 4 0,2 0 1,1-1-122,1-1 0,1 1 0,0 1 0,0-1-3,0-1 0,3-2 1,2 0-1,0-3-84,2-2 0,2 0 0,1-1 1,-1-1 203,1-1 0,4-1 0,-3-4 0,2-1 0</inkml:trace>
  <inkml:trace contextRef="#ctx0" brushRef="#br0" timeOffset="4164">2566 0 7436,'-6'3'-216,"-1"1"0,5 0 0,-1-1 443,2 3 0,1 3 0,0 1 0,0 0-178,0 3 1,0-1-1,0 4-140,0 1 118,0 1 0,3 3 0,0 0-191,-1 2 111,4 4 0,-2-6 0,4 4 0,-3-1-76,-1 1 0,3-3 0,-3 3 0,0-1-52,1-3 0,-2 0 1,-3-3-1,0-2 181,0-3 0,0-3 0,0 0 0,0 0 0,0-1 0</inkml:trace>
  <inkml:trace contextRef="#ctx0" brushRef="#br0" timeOffset="4506">2508 193 7466,'-4'5'-332,"3"1"382,-2-3-49,2-2 0,2 3-94,2-4 0,2 0 1,6-1-1,1-2 16,1-3 1,4 0 0,-2 1-1,1 0 17,0-1 1,0 0 0,2-3 49,-2 3 1,3-2-1,-4 5 1,0 1 0,-1 1 21,-1 1 1,-5 0-1,2 1 1,-2 2 72,1 3 0,-4 3 0,-2 1 0,-2 0-5,-1 3 1,0-1 0,0 4 0,0 0-103,0-1 0,0 2 1,-1-4-1,-1 0-39,-1 1 0,0-5 0,2 1 1,-1 0-457,-2-3 517,1-3 0,3 4 0,0-2 0</inkml:trace>
  <inkml:trace contextRef="#ctx0" brushRef="#br0" timeOffset="4676">2740 87 8075,'-10'0'-487,"5"0"1,1 4-1,4 2 1</inkml:trace>
  <inkml:trace contextRef="#ctx0" brushRef="#br0" timeOffset="5099">2923 154 7722,'-6'0'138,"-1"0"0,4 0 1,-3 0 98,-2 0 0,3 1-18,-2 3 1,4 1-352,-3 5 64,3-1 0,-2 1 0,3 0 0,-1-1 0,1 1 1,1 0-1,2-1 1,1 1-104,1 0 1,4-4 0,0 0-32,2 2 0,0-4 0,1-1 0,-1-2 1,1-1 0,0 0 0,-2-1 0,0-2 71,-2-3 0,0 0 1,1 0 129,0-2-7,-5 0 0,3-2 0,-3 1 9,1-1 0,1 0 1,-5 1 41,-3-1 0,2 0 747,-4 1-507,4 3 0,-7-2-139,3 1 0,0 2-750,0-1 237,4 3 1,-2-1 367,8 4 0,1-4 0,5-2 0</inkml:trace>
  <inkml:trace contextRef="#ctx0" brushRef="#br0" timeOffset="5493">3000 135 7755,'10'0'-213,"0"0"1,-4 0 327,0 0 1,1 0 211,2 0 1,-2 0-187,-1 0 1,-2 1 35,2 2 1,-3 3 0,3 3-142,-2 1 1,-1 0-1,-3-1-204,0 1 1,0 0-1,0-1 141,0 1 0,0 0-413,0-1 380,0 1 0,-1-5-168,-2-2 0,2-3-250,-2-3 344,1 2 1,2-7-1,2 1-93,1-1 179,-2-2 0,4 4 0,-3-1 1,3 0 37,0-2 0,0-1 0,3 2 0,-2 0-56,2 2 0,0 0 1,2-1-1,0 1 357,-1-2 1,1 4 0,0 1 22,-1 1 1,1 2 0,-1 0 0,1 0-189,0 0 0,-2 5 0,0 1 0,-2 3-12,2 0 1,-3 1-1,1 1 1,-2 1-100,-2 0 0,2 2 0,-1-2 0,0 2-245,-2 1 214,-1-3 1,0 5 0,0-3-28,0 1 1,0-5-1316,0 2 812,0-3 546,-5 1 0,0-2 0,-5-2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0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609 339 7981,'0'-4'-646,"0"0"606,0 2 220,0 0 1,3 2-13,1 0-110,2 0 0,1 0 0,1 0 149,0 0-178,4 0 0,0 0 0,5 0 0,1 2-17,1 0 1,2 0 0,6-2 0,2 1 6,0 1 0,-1-1 0,4 1 0,0 1-17,-1-1 1,1 0-1,-1-2 1,2 0-20,0 0 1,-1 0 0,2 0 0,-1 0 9,2 0 1,-6 0 0,1 0-20,0 0 31,0 0 0,-4 0 0,0 0-6,0 0 2,4 0 1,-7 0 0,4 0 0,-2 1-18,-1 1 0,-3-1 0,1 3-60,-2 1 48,1 1 1,-5-2 0,3 1 0,-2-1-11,-2 0 1,-1 1-1,-2-3 1,-1 1-45,0 0 0,-3-1 1,2-1-1,0 0-81,0 1 1,-2 1 0,1-3-156,-2 0 1,-1 0-314,1 0 631,-1 0 0,0-3 0,1-1 0</inkml:trace>
  <inkml:trace contextRef="#ctx0" brushRef="#br0" timeOffset="443">1686 275 8019,'-7'-2'-159,"-1"0"0,1 0-23,-2 2 1,2-2-1,0 0 1,1 0 601,0 2 0,1-3 57,1 1-457,0-3 0,1 5 0,3-3 9,3 3 1,3 2-1,1 1 1,-1 0-57,0 2 0,3 0 0,0 0 0,-1-1-79,1 1 0,-1 1 0,3 1 0,0 0 59,1 1 0,0-1 0,-1 2 1,1-2 8,0-1 1,-1 1 0,2-1-80,0 1 96,-3-1 1,1 1 0,-2-1 54,-1 0-34,2 1 1,-6-1 0,0 1 34,-2-1 0,-2-2 1,-1 1 6,-1 0 0,-3-3 0,-2 1 0,-2 0-21,1 1 1,-1 0 0,0 0 0,-1 1-74,-2 1 0,0 2 0,0 2 0,0 0-171,-1 1 0,3-1 1,-4 1-1,0 1 59,0 2 1,2-2 163,-1 3 0,5-5 0,-5 2 0</inkml:trace>
  <inkml:trace contextRef="#ctx0" brushRef="#br0" timeOffset="1204">391 51 7633,'-5'-7'0,"0"1"-201,-2 0 0,1 1 0,-3 2 0,2-1 292,1 1 0,-1 0 0,1 0 0,-1 0 44,-2 2 0,1 0 0,-2 1 0,-2-1-3,0-1 1,-3 1 0,0-1-1,0 2-4,0 2 0,0 0 0,-1 2 21,0 1-73,1 4 1,0-1 0,0 4-55,1 2-41,1 6 1,0-2 0,0 6 0,0 2 27,0 3 1,3 1 0,0 2 0,1 0-10,3 1 0,1-1 1,3 0-1,1 4-1,2 3 0,4-5 0,3 8 1,3-3-76,4-2 1,2-7 0,4-2 0,1-5 39,0-5 0,1-3 0,1-4 1,1-1 36,2-4 0,-2-4 0,3-2 0,-2-5-6,0-3 0,-2 0 1,1-4 60,1-2-58,1-3 0,-1 2 0,-2-3 23,-3 1-14,1-6 0,-10 2 0,1-6 1,0-2 12,-1-3 0,-6 3 0,0-4 0,-3 1-36,-1-1 0,-4 6 0,-3 0 1,-3 3 9,-3 1 1,-2 4-1,-2-2 1,-2 0-167,-1-1 1,-2 1 0,0-1-1,-2 1-73,0 2 1,2 4 0,-5 2-1,3 4-655,2 4 900,4 4 0,-8 7 0,4 1 0</inkml:trace>
  <inkml:trace contextRef="#ctx0" brushRef="#br0" timeOffset="2171">2264 301 6785,'0'-4'191,"0"-1"1,-3 3 0,1-1-172,-2 0 1,0-1-1,-3 1 42,1-1 0,0 2 0,-1-2 0,1 2-7,-1 0 0,-2 2 0,-2 0 0,-1 0 6,-3 0 1,0 2-1,-1 3 1,0 1 12,2 3 1,-2-1 0,-1 4 0,0 3-62,0 0 1,3 3 0,-1 4-1,0 4 21,1 3 1,2 0-1,0 0 1,2 0 51,2-2 1,1-2 0,1-2-1,2 1-43,2-2 0,1-5 0,2 2 0,1 1-79,2 0 1,3-1 0,1 2 0,3-1-6,1 0 0,2-2 0,1-2 0,2 0 9,1-2 1,2-4 0,1-3 0,2-4-82,2 0 1,-3-3-1,5-1 1,-2-4 32,0-5 0,-3-3 0,1-2 0,-1-2-24,1-2 0,-2-3 1,0-1-1,-3 0 63,-1-1 0,-5 3 1,0-2-1,-1 1 32,-1 1 0,-4-1 0,0 1 0,-3 0-14,-2-2 0,-1 1 0,-1-3 1,-2 0 128,-3 2 0,0 2 0,-4-2 0,-1 3-67,-1 1 0,1 6 0,-4 0 1,0 2-17,-2 1 0,2 4 0,-4-2 0,-1 2-13,0 2 1,1 3 0,-1-2-1,0 3-27,0 3 17,2-3 0,-7 9 0,2-2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2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7500,'0'15'-728,"0"0"1,0 0 724,0 0 1,0 0 0,0 0 17,0 0 0,0-5 0,0 0 15,0 1 0,0 3 1,0 1 15,0 0 0,-2-5-59,-3 0 31,4 0 1,-6 5-62,7-1 44,0 1 0,0-5 1,0 0-1,0 2-1,0 1 1,0-3 0,0 0 0,0 2-6,0 1 0,0 2 1,0 0-1,0 0 23,0 0 1,0 2-1,0 3 2,0 5 1,0-4 0,0-1 0,2-2 13,3 2 0,-4-8 0,4 3 1,-3-2-15,-2 0 0,0 2 0,0 0 0,0 0-19,0 0 0,0-5 0,0 0 28,0 2-21,0 1 1,0 2 0,0 0 9,0 0-5,0-7 0,5 6-43,0-4 38,0 3 0,-5 2 1,0 0-11,0 0 1,0-5 0,0 0-14,0 1 1,0 3 10,0 1 1,0 0-1,0 0 19,0 0 0,0-5 1,0-1-12,0 3 0,0 1 0,0 2 0,0 0 0,0-5 0,0 0 8,0 2-8,0-5 1,0 6 12,0-3-13,0 3 0,0 2 0,0 0-17,0 0 15,6-7 0,-4 6 0,3-4 1,-3 3 4,-2 2 0,0-5 0,0 0 0,0 1 2,0 3 0,0 1 0,0 0-9,0 0 0,0-5 1,0 0-4,0 1 0,0 2 8,0 2 1,0 0-72,0 0 1,0-5-320,0 0 155,0 0-41,0-1 271,0-3 0,0-6 0,6 0 0,3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49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30 6025,'0'-8'164,"0"1"0,0 6-86,0-4-30,0 3 37,0-5-15,0 7 92,0 0-170,0 7 0,0-4 0,0 7 0,0 2 7,0 1 1,5 2-1,0 2 1,-2 1-75,-1 2 0,-2 7 1,0-3-176,0 5 236,0-6 1,0 5 0,0-3-226,0 3 208,0 2 1,0 0 0,0-1-1,0-3 31,0-1 0,0-7 0,0 2 0,0-1 0,0 1 0,0-11 0,0 18 0,0-10 0</inkml:trace>
  <inkml:trace contextRef="#ctx0" brushRef="#br0" timeOffset="250">76 554 6148,'0'15'-21,"0"0"17,0 0 0,0 0 1,0 0-91,0-1 1,0 6 0,0 0 2,0-1 91,0 4 0,0-6 0,6 17 0,3-2 0</inkml:trace>
  <inkml:trace contextRef="#ctx0" brushRef="#br0" timeOffset="1410">91 1332 7981,'0'15'-466,"0"0"1,0-6 0,0 1 405,0 2 0,0 1 90,0 2-3,0 0 1,0-5 0,0 0-7,0 2 1,0 1-1,0 2-26,0 0 1,0 0-1,0 0 7,0 0 0,0 0 0,0 0-7,0 0 0,0 1 1,0 3-1,0 1 2,0-2 0,0 0 1,0 1-1,0 2-31,0 2 0,1 2 1,3 4-73,1-4 100,0 9 1,-5-14-1,0 10 1,0-1-13,0-1 0,0 2 0,0-2 95,0-3-79,0 3 1,0-10 0,0 6 0,0-1 14,0 0 0,0-8 0,0 4 1,0-1 10,0-2 1,0 3 0,0-1 0,0 2-25,0-2 0,0 1 0,0-1 0,0 2-17,0-2 0,0 4 0,0-2 0,0 0-5,0 1 1,0 2 0,0 6 0,0-3 6,0-1 1,0 0 0,0 3 0,0 1-4,0 1 1,0-9 0,0 9-17,0-2 26,0 1 0,0 0 0,0 0 1,0-3-33,0-1 0,0-5 1,0 3-1,0 1-7,0-1 1,0-3-1,1 3 1,3-1 37,0-4 0,1 4 0,-5-2 0,0 0 6,0 1 0,0-7 0,0 4 0,0 2-8,0 1 1,0-2 0,0 1 0,0-4 24,0-1 0,0 2 1,0 1-1,0 2-10,0-2 0,0-1 1,0 0-1,0 1-3,0 2 1,0 1-1,0-2 5,0 1-7,0 0 1,0 0 0,0-1 78,0 0-57,0 4 1,0-6-1,0 4 1,0-1 24,0 0 1,0 0 0,0-5-1,0 0-5,0 0 1,-1 0 0,-3 0 0,0 0-23,0 0 1,3 0 0,1 0 0,0 0 0,0 0 1,0 0-1,0 0 1,0 1-30,0 4 0,0-3 0,0 3 0,0-2-4,0 2 0,-2-3 0,-1 4 1,-2 1-2,1 3 0,3-2 1,1 0-146,0-1 155,0 4 0,0-7 0,0 4 0,0 0-1,0 0 0,0-3 0,0 5 0,0 0-1,0-1 1,0-1 0,0-5-1,0 4-3,0 1 0,0-3 0,0 3 0,0 0-31,0 1 0,0-6 0,0 2 1,0-2 6,0 2 0,0-6 1,0 5 10,0 5 0,0-4 0,0 0 1,0-4 13,0-1 1,0 2 0,0 1 0,0 2 11,0-2 0,0 1 28,0 1-36,0 3 0,0 2 0,0-2 0,0 0 6,0 1 0,0-6 0,0 3 0,0-1 3,0 0 0,0 2 0,0-2-4,0 5 0,0-4 1,0-1-1,0-1-1,0 1 0,0-7 0,0 5 0,0 0 0,0-1 0,0 0 0,0-2 0,0 0 0,0 0 0,0 0 0,0 0 0,0-1 0,0 1 0,0 0 0,-2-1 0,-3-4 0,3 3 0,-3-3 0,4 3 0,1 2 0,0 0 0,0 0 0,0 0 0,0 0 0,0 0 0,0 0 0,0 0 0,0 2-10,0 2 1,0-2 0,0 3-1,0-3 1,0-2 1,0 0 0,0 0 0,0 1 7,0 4 0,0-3 0,0 3 1,0-2 0,0 2 0,-7 3 0,-1 7 0</inkml:trace>
  <inkml:trace contextRef="#ctx0" brushRef="#br0" timeOffset="1994">61 6358 8136,'0'15'-4,"0"0"0,0 0-540,0 0 0,0 0 0,0 0 402,0 0 0,-2-1 0,-1 1 145,-2 0 1,0 0 0,5 0 19,0 0-23,0 0 0,0-5 0,0 0 0,0 2 0,0 1 0,0 2 1,0 0-1,0 0-6,0 0 1,0 0-1,0 0 1,0 0-16,0 0 0,0 0 0,0 0 0,0 1 1,0 4 0,0-3 0,0 3 0,0-2-1,0 2 0,0-3 0,0 3 1,0-2 3,0 2 0,0-7 0,0 5 29,0 1-22,0-1 0,0-3 1,0 0-6,0 0 10,0 0 1,0 0 0,0 0 12,0 0-8,0 0 1,-5 0 0,0 0 0,1 0 1,3-1 0,1-4 0,0 0 0,0 2 0,0 1 1,0-3-1,0 0 1,0 2-3,0 1 1,0 2-1,0 0 1,0 0-1,0 0 1,0 0 0,0 0 0,0 2-1,0 3 0,0-4 0,0 6 0,0-2 0,0 0 0,-5 1 0,0-2 0,1 2 0,3 2 0,1-3 0,0 4-8,0-3 7,0 6 1,0-9 0,0 5 0,0-1 0,0 5 0,0-11 0,0 4 1,0-3-2,0-2 1,0 1 0,0 4 0,0 5 0,0-6 1,0-1-1,0 0 0,0-1 1,0-4-1,0 2 0,-7 3 0,-1 12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5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120 180 6999,'-7'-8'-875,"6"0"979,-4 3-114,3 3 0,2-6 18,0 3-57,0 3 72,0-5-58,0 1 48,0 4-23,0-5 61,0 7 79,0 0-77,0 7-256,0-5 1,0 6 202,0-3 0,0-3 0,0 4 0,0-6 0</inkml:trace>
  <inkml:trace contextRef="#ctx0" brushRef="#br0" timeOffset="444">60 31 8019,'-8'-7'-545,"-5"5"0,11-6 0,-5 5 626,1-2 24,4 0-121,-5 5 1,7 1-48,0 4 71,0-3 0,2 10 1,1-6-55,2 3 48,0 1 1,-3 6 0,1 3-22,2 1 18,0-1 1,-3 3 0,1 3-1,2 3-1,-1 2 1,2-3 0,-1 1 0,-1 5-28,-3 4 0,4-2 0,0 3 0,-1 0-7,-3 0 0,-1-3 0,0 4 0,0-1 11,0 0 1,0-1-1,0 4 1,0 4-45,0 2 1,0-9-1,0 5 1,0-3 46,0-2 0,5-3 0,0 3 37,-2-1-15,-1-2 0,5-12 0,1-1 0</inkml:trace>
  <inkml:trace contextRef="#ctx0" brushRef="#br0" timeOffset="739">150 1452 8019,'0'15'-457,"0"0"1,0 0 0,0 0 268,0 0 1,0 0-1,0 0 313,0-1-33,-7 8 1,6-9 0,-4 7-55,3 4 1,2-4-1,0 0 1,0-4-16,0-1 0,0 0 0,0 0-108,0 0 0,0 5 103,0 0 1,2 0-1,1-5-81,2 0 0,0 5 1,-5 0-1,0 0 11,0 1 0,0-3 0,0 6 1,0-1-14,0 0 0,0 1 0,0 2 0,0-3 65,0-1 0,0 3 0,0-5 0,0 0 0,0 1 0,0-2 0,0 6 0,0 0 0,0 4 0</inkml:trace>
  <inkml:trace contextRef="#ctx0" brushRef="#br0" timeOffset="1040">135 2798 7034,'0'17'0,"0"1"-217,0 2 0,0 0 0,0-5 0,0 0 259,0 0 1,-5 1 0,0 4 43,2 5 1,1-6-1,2-1-142,0 0 73,-7 0 0,6-3 0,-4 0 0,3 0 14,2 0 1,0 5 0,0 0-166,0-2 125,0 6 1,0-1 0,0 5 0,0-1-22,0-2 1,0 0-1,0 3 1,0 0-25,0 2 0,0-8 1,0 6-1,0-3-10,0-2 0,0-3 0,0 3 1,0-1 27,0-4 0,0 4 0,0-2 0,0-2 32,0-1 0,0 3 1,0 0-1,0-2 0,0-1 4,0-3 0,-6 8 0,-3 1 0</inkml:trace>
  <inkml:trace contextRef="#ctx0" brushRef="#br0" timeOffset="1311">90 4144 8019,'0'20'-584,"0"2"0,0 0 332,0-1 1,0 1-1,0-4 1,0 2 310,0-2 0,0 4 1,0-2-1,0-2-35,0-1 1,-1 3 0,-3 0-1,-1-2-13,2-1 0,1-2 1,2-1-1,0 1 13,0 0 0,0 0 0,0 0 1,0 0-3,0 0 0,0 0 0,0 0-119,0 0 96,0 0 1,0 0 0,0 0-1,0 0-5,0 0 0,0 0 0,0 0 1,0 0-60,0 0 0,0 1 0,0 3 0,0 2 11,0 3 0,0-5 0,0 6 1,0 0 53,0-1 0,0 4 0,0-5 0,0 2 0,0 0 0,7 7 0,1 6 0</inkml:trace>
  <inkml:trace contextRef="#ctx0" brushRef="#br0" timeOffset="3121">90 5341 7322,'0'15'0,"0"2"-366,0 3 1,0-4 0,0 4-1,0-3 345,0-2 1,0 1 0,0 3 0,0 1 19,0-2 1,0 0-1,0 1 1,0 0 0,0 0 0,-1-1 0,-3 0 0,-1 4 25,2 1 1,1-5-1,2 4 1,0-2-24,0 0 1,0 2-1,0-4 1,0 3-3,0 3 1,0-4 0,0 3 0,0-1 7,0-4 1,0 0 0,0 0 38,0 2-38,0 0 0,0-3 1,-1 0-1,-3 1 0,-1 0 0,0-5 0,5 7 0,0-3-12,0-2 0,0-3 0,0 3 5,0 6 0,0-6 0,0 0 0,0-2-5,0 1 1,0 1 0,0 0 0,0 0-2,0-1 0,0 1 1,0 0-1,0 2 5,0 3 1,0-3 0,0 3 0,-1-2-2,-4 2 0,3-2 0,-3 7 4,3 2-1,2 1 1,0-3-1,0 0 1,0 1 7,0 3 0,-5 0 1,0 0-1,2-3 1,1-1 1,2 0 0,0 3 0,0-3 4,0-5 0,0-1 0,0-1 1,0 2-19,0-2 1,0-1 0,0-2 0,0 0-4,0 0 0,0 1 0,-1 2 1,-3 2 13,-1-1 1,0-1 0,5 0 0,0 4 0,0 1 1,0-3 0,0 5 0,0 2-5,0 1 1,0 2-1,0 0 1,-1 0 3,-4 0 1,3-4 0,-3 1-32,3-1 22,2 6 0,0-9 0,0 5 1,0-1-8,0-2 0,0-7 0,0 2 1,0-2 2,0 2 0,0-6 0,0 4 1,0 0 0,0-1 0,0 0 0,0-3 0,0 1 1,0 0 0,0 0 0,0 0 0,0 0 7,0 0 0,0 0 0,0 0 1,0 0-8,0 0 0,0 0 1,0 0-1,0 2 0,0 3 1,0-4-1,0 4 1,0-3-3,0-2 3,0 0 0,0 5-14,0 0 12,0-1 1,0 1 0,0 0 0,0 0-8,0 2 1,0-4 0,0 5 0,0 1-2,0-1 1,0-5 0,0 2 0,0-1 7,0 0 1,0-2 0,0 3 0,0-2 1,0 2 0,0-3 1,0 3-1,0-4 39,0-1 1,0 0-1,0 0 1,0 0-34,0 0 1,0-5 0,0 0 134,0 2-137,0 1 0,0-3 1,0 0-1,0 2 1,0 1 0,0-3 0,0 0-53,0 2 57,0 1 0,0-3 0,0 0-39,0 1 30,0 3 1,0 1 0,0 0-1,0 0 10,0 0 0,0 0 1,0 0-1,0-1 17,0 1 0,0 5 0,0 0 0,0 0-7,0 2 1,0-5-1,0 2 1,0 0-20,0 1 0,0-2 0,0 5 1,0-1 16,0-4 1,0 4-1,0-2 49,0-2-77,0 5 1,0-6 0,0 3 0,0-2 6,0 2 0,0-3 0,0 3-21,0-4 17,0-1 0,0-3-35,0 3 41,0-4 1,2 11 0,1-7-7,2 0 0,0 0 1,-5 0-10,0 0 0,0 0 1,0 0 9,0 0 1,0 0 0,0 0-1,0 0 5,0 0 0,0-6 0,0 1 1,0 2-4,0 1 0,0-3 1,0 0-1,0 2-48,0 1 0,0-3 1,0 0 35,0 2 4,0 1 0,0 2 16,0 0-10,0 0 0,0 0 0,0 0 1,0 0-3,0 0 1,0-5-1,0 0 1,0 1 9,0 3 0,0-4 0,0 0 9,0 1 0,0 3-11,0 1 1,0-5 33,0 0 1,0-1-32,0 6 1,0-5 0,0 0-6,0 2 0,0-4-8,0 2 12,0 0 1,0 0-39,0 0 36,0 0 0,0 0-15,0 0 1,0-5 0,0 5-4,0 2 1,0-4 19,0 2 0,0 0-1,0 5 0,0 0 0,0 0 0,0 0 1,0 0-2,0 0 0,0-5 1,2 0-8,3 1 0,-3-2 0,3 1-19,-4 1 23,-1-4 0,0 6-17,0-3 17,0 3 0,0-3 0,0 0 0,0 2 1,0-4 0,0 2-4,0 2 0,0 1 6,0 2 0,0 0 0,0 0 0,0 0 0,0-5 1,0 0-2,0 2 1,0 1-1,0 2 0,0 0 0,0-5 0,0 0 1,0 1-11,0 3 0,0-4 1,0 0 9,0 1-2,0-4 0,0 6 5,0-3-7,0 4 0,0 1 0,0-1-2,0 1 1,0 0 0,0 0 4,0 0 1,0-5 0,0 0-3,0 2 1,0 1-1,0 2-32,0 0 1,0-5 0,0 0 14,0 2 1,0-4 0,0 2-50,0 2 0,0-4 1,2 0-128,3-1 249,-3 5-105,4-11 158,-6 6 21,0-7 76,0 0 1,7 6 0,1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8:59.90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30 328 8737,'-8'6'-1118,"1"-4"677,1 5 0,4-6 453,-3 4 209,3-3-207,2 4 1,2-4-1,3 1-48,5 2 0,-2 0 0,2-5 0,2 0-50,1 0 1,2 0 0,0 0 0,2 0-22,3 0 1,-2 0 0,7 0 0,1 0 62,3 0 0,2 0 1,2 0-1,2-1 38,-1-4 0,-1 3 3,2-3 1,-4-3-1,6 0 1</inkml:trace>
  <inkml:trace contextRef="#ctx0" brushRef="#br1" timeOffset="1788">1062 313 7399,'15'0'-1491,"-5"0"1520,0 0 1,-5 0 0,5 0 105,2 0 1,-4 0 0,2 0-79,2 0 1,1 0-1,2 0-34,0 0 0,-5 0 0,0 0 0,2 0-21,1 0 0,2-2 0,0-1 1,0-2-16,0 1 1,1 3 0,3 1 0,1 0 15,-2 0 0,0-2 0,2-1 0,5-2 34,3 1 0,-3 3 1,0 1-66,2 0 34,1-7 0,2 5 0,0-3 38,0 4-38,6 1 1,-2-2 0,4-1 112,-2-2-109,6 0 0,-9 3 0,5-1 0,1-2-10,-1 1 1,-3 3 0,5 1 0,0-2-12,-2-3 0,0 4 1,-5-4-1,4 3 6,1 2 1,-5 0-1,4 0 1,-2 0-2,0 0 1,1 0 0,-3 0 0,4 0 3,1 0 0,-3 0 0,3 0 1,1 0 7,-1 0 1,0 0-1,4 0-11,-3 0 5,1-7 1,-3 6 0,-1-4 0,3 3-1,-4 2 1,0 0 0,-2 0 0,3 0-2,3 0 0,-6 0 0,2 0 0,-2 0-2,2 0 0,-2 0 1,5 2-1,1 1-1,-1 2 1,2 0-1,3-5 1,0 0 2,2 0 0,-8 0 1,7 0-1,0 0 0,-1 0 1,-3 0 0,0 0 0,1 0-1,2 0 1,-3 0-1,-1 0 1,0 0 13,5 0 1,-8 5 0,9 0-16,-2-2 3,7-1 1,-8-2 0,3 0-7,-2 0 6,0 6 0,2-4 0,-2 5 0,0-2-2,2 0 1,-8 0 0,8-4 0,-2 3-1,0 1 1,-3 0-1,0-5 1,1 1 12,3 4 1,2-3 0,2 3 0,2-3-8,-2-2 1,4 0 0,-2 0-1,0 0-5,1 0 1,-8 1 0,6 3 0,-1 1-1,-2-2 1,1-1 0,-2-2 0,0 0-4,0 0 1,1 0-1,2 0 1,4 0 0,1 0 0,-3 0 1,3 0-1,-1 0 2,-4 0 0,-2 0 0,-1 0 0,0 0 0,0 0 0,0 0 0,0 0 0,1 0 0,4 0 0,-7 0 0,5 0 0,1 0 0,-3 0 0,1 0 0,-2 0 0,0 0 0,-1 0 0,-4 0 0,-1 1 0,-1 3 0,0 1 0,-3 0 0,5-4 0,0 3 0,-2 1 0,0 0 0,-5-5 0,2 1 0,-2 4 0,4-3 0,-2 3 0,0-4 0,1-1 0,-1 0 0,7 0 0,-1 0-4,6 7 1,-9-5 0,5 3-1,-1-4-9,-2-1 1,0 0 0,3 0 0,0 0 5,2 0 0,-8 0 0,6 0 1,-3 0 1,-2 0 1,-3 0-1,3 0 1,2 0 4,3 0 0,-5 0 0,11-1 0,-1-3 1,-2-1 1,-2 0-1,-3 5 1,2 0-1,-1 0 1,1 0 0,4 0 0,-1 0-1,-3 0 0,-6-1 1,3-3 50,1 0-51,3-1 0,-4 5 0,-1 0 1,3 0-1,1 0 1,4 0-1,-1 0 1,2 0-1,1 0 0,-9-2 1,8-1-1,0-2-1,-2 1 1,-2 3 0,-3 1 0,2-2-21,-1-3 0,-5 3 1,1-4-1,0 1-6,0 0 1,-1 0 0,4 3 0,4-1 9,2-2 0,-9-2 0,5 4 0,-5-2 19,-4 1 0,-1-2 0,-1 1 0,-1 1 1,-3 3 1,-4-4 0,2 0 0,3 1-1,-3 3 0,-4 1 1,1 0-123,-1 0 114,4-7 1,-8 6 0,6-4 0,-3 1-13,-2-1 1,-3 4 0,-1-6 0,0 2-16,0 0 1,-5 0 0,-2 3-138,-1-3 0,0 4-82,-2-4 250,-4 3 0,4 2 0,-10 0 0,2 0 0,-7 0-87,7 0 90,-11 0 54,13 0 0,-8-5-49,4 0 0,2-5 1,-5 3-3,1-1 0,1 0 0,2-4 3,-1 2 1,-5 0 0,4-3 109,-3 3 1,-1-3 1,-5 3 0,0-2 1,0 0 68,0 2 1,6 7 0,-1-4-97,-2 1 1,4 4-55,-2-3 1,6 5-15,-1 5 1,10 3-64,5 7 15,4-6 1,2 4-1,2-5 1,4 2-39,1 0 1,-3 0-1,4 4 1,-1-3-40,0-1 0,0 0 0,4 5 1,-2 0 48,1 0 0,-2-5 1,1 0-1,0 0 40,-2-2 0,-1 6 0,-8-6 0,1 0-14,0-3 1,-5 2 0,-1-1 40,-3 3 0,-1-4-2,-5 5 0,-6-7 1,-4 2-1,-4-2-28,-1 2 0,0-3 0,1 3 226,-1-3-146,-7-2 1,4 1 0,-6 3 0,1 1-49,0-2 0,3-1 0,-5-2 0,-2 0-49,-1 0 0,3 0 1,0 0-1,-3 1 30,-5 4 1,5-3 0,-6 3-1,1-3-87,1-2 1,1 1 0,3 3 0,3 0-15,5 0 1,3-3 0,2-1 0,0 0-94,0 0 0,7 2 194,3 3 0,3-3 0,2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8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300 75 6401,'0'-8'1396,"0"1"-1466,0 7-155,0 0 1,-7 0 201,-3 0 0,-3 0 1,-2 0-1,0 0 44,0 0 1,0 5 0,0 2 0,-2 1 174,-3 4 1,4 2 0,-6 6 0,2 5-172,0 4 0,0 2 0,5 2 0,2 4 10,3 1 1,-2-3 0,7 2 0,2-4-60,1-5 1,4-3-1,3 0 1,7-5 18,6-3 1,5-9-1,7-3 1,0-3 32,0-2 0,5-5 1,0-2-19,-2-1-141,5-2 1,-6-5 0,3 1-1,-5 3-101,-5 1 1,-4 0-1,-6-5 22,0 0 0,-1 5-497,-5 0 707,-2 0 0,-7 2 0,0 1 0</inkml:trace>
  <inkml:trace contextRef="#ctx0" brushRef="#br0" timeOffset="328">225 344 8028,'10'0'-477,"0"0"1,-5 0-1,5 0 432,1 0 1,-2 0-1,1 0 1,1 0 87,3 0 1,-4-5-1,0 0 1,1 0-1,3-1 1,-5 4 0,1-3 18,2 3 1,1 2-50,2 0 0,-5 0 1,-1 2-1,-3 3 16,-2 5 0,-3 3 0,-1 2-15,0 0-3,0 0 1,0 0-1,-1 0-144,-4 0 96,3 7 0,-5-6 1,7 4-1,-1-3-9,-4-2 0,3 0 1,-3 0-427,3 0 472,2 0 0,0-1 0,0 1 0</inkml:trace>
  <inkml:trace contextRef="#ctx0" brushRef="#br0" timeOffset="706">569 269 8345,'0'-10'-190,"0"0"0,0 0-556,0-5 790,0 7 0,-2 2 1,-1 7-11,-2 4 1,0 3 0,5 7 0,0 0-1,0 0 1,0 0 0,0 2 0,0 1-90,0 2 1,0 0-1,2-5 1,1 0-38,2 0 1,0 0 0,-5 0 7,0 0 1,0 0 0,2-2-111,3-3 202,-4-3 0,6-9 19,-7-3 1,0-3-1,0-7 1,0 0-36,0 0 1,2-2 0,1-1-1,2-2-30,-2 2 0,4 1 1,-1 2-1,3-1 12,2-4 1,-2 5 0,1-2-1,0 5-412,-2 1 438,5 4 0,-4-6 0,6 5 0</inkml:trace>
  <inkml:trace contextRef="#ctx0" brushRef="#br0" timeOffset="1164">958 254 8345,'8'0'-1128,"-1"0"1131,-7 0 0,-2 0-1,-3 0 0,2 0 0,-7 2-148,-2 3 136,6-3 0,-8 9 0,4-4 1,-3 1-33,-2 4 0,0-4 0,0 2 0,0 2 23,0 1 1,5 2 0,0-2 0,0-1-25,2-2 0,-4 0 1,7 5-60,2 0 1,3-7 41,5-3 0,-2-3 0,7-2 0,2-2 11,1-3 1,2 2 0,0-7-60,0-2 85,0-1 0,0-2 1,0 0-1,-2 0-2,-3 0 1,4 0 0,-6 0 132,0 0 11,6 0 1,-13 0-1,4 0 278,-3 0-360,-2 7 1,0 3 14,0 10 0,0 3 1,0 7-52,0 0 1,0 5 0,-2 0 0,-1-1-68,-2-3 1,0-1 0,5 2-1,0 1-198,0 2 0,0 0 264,0-5 0,7 6 0,1 3 0</inkml:trace>
  <inkml:trace contextRef="#ctx0" brushRef="#br0" timeOffset="1714">1272 329 8345,'-8'-6'-620,"-1"4"-144,4-3 1,2-2 831,-7 2 0,5-5 99,-5 5 1,0 0-98,-5 5 0,2 2 0,1 3 0,2 3-53,-1 1 1,-3 4-1,1-3 1,1 3-18,2 2 0,0 2 0,-4 3-67,-1 5 0,5-7 0,1 0-26,3 0 0,1 1 71,5-4 1,1-7 0,4-3 0,5-3-26,4-2 0,1-2 0,-1-3 0,1-5-62,0-3 0,5-2 0,0-2 0,-1-1 71,-3-2 0,-1-5 0,0 3 0,2-1 41,3-3 1,-9-3 0,4-1-1,-3 0 63,-4 1 1,-1-1-1,-7 1 1,0 3 48,0 1 1,0 7 0,0-2 0,0 3 67,0 2 1,0 5 0,-2 2-113,-3 1 1,2 2-36,-7 5 1,7 7-1,-2 3-37,3 3 0,2 4 0,0 1 1,0 2-50,0-2 1,0 5-1,0 1 1,0 1-24,0 0 1,0-1 0,0 6 0,0 2-62,0 3 0,0-7 0,0 5 1,0 1 76,0-3 1,0 1 0,0-4 56,0-3 0,7 3 0,1-4 0</inkml:trace>
  <inkml:trace contextRef="#ctx0" brushRef="#br0" timeOffset="1967">1496 314 8345,'-5'10'-717,"0"0"0,-5-5 0,5 5 649,2 2 1,1 1 0,2 2 543,0 0 1,0 0-484,0 0-1,0 0 0,0 0 0,2 0-414,3 0 228,-3-7 1,4 5 193,-6-3 0,7 4 0,1 1 0</inkml:trace>
  <inkml:trace contextRef="#ctx0" brushRef="#br0" timeOffset="2102">1481 210 6494,'-15'0'0</inkml:trace>
  <inkml:trace contextRef="#ctx0" brushRef="#br0" timeOffset="2555">1601 419 7978,'-5'10'-886,"0"0"1,0-5 885,5 5 0,0-5 30,0 5 1,7-7 0,3 2 90,3-3 1,-3-2 0,0 0-1,2-2-136,1-3 1,2 2 0,0-7 0,0 0 30,0 2 1,0-6 0,0 4 0,0-3-51,0-2 1,0 5 0,-2 0 0,-2-2-265,-1-1 1,-6-2 298,1 0-79,-4 0 220,-1 7-78,0 1 1,-1 7 0,-4 0 0,-5 0 60,-3 0 1,3 2-1,0 3 1,-2 3-81,-1 1 1,-1 4-1,3-3 1,1 3-16,-2 2 0,4 0 0,-1 0 0,3 0-9,3 0 0,-4 0 1,2 0-3,2 0 0,1 0 1,4 0-122,3 0 0,3-7 1,7-3-72,0-3 1,0-2-1,0 0 1,1 0 71,4 0 1,-3-5 0,3-2 0,-4-1 100,-1-4 0,-3-1 0,3-2 0,-3-7 0,9 6 0,-6-6 0,0 7 0</inkml:trace>
  <inkml:trace contextRef="#ctx0" brushRef="#br0" timeOffset="2742">1960 269 7809,'0'10'-230,"0"0"1,-2-6 0,-1 2 289,-2 1 1,0 1-83,5 7 0,0-6 1,0 4 0,-2-3-86,-3 3 52,4-5 0,-6 6 0,7-4-174,0 3 97,0-5 1,0 6 0,2-6 52,3 0 1,-4 1 0,6-6 78,0 2 0,-4 0 0,7-5 0,-7-7 0,4-1 0</inkml:trace>
  <inkml:trace contextRef="#ctx0" brushRef="#br0" timeOffset="2872">2035 374 8345,'10'0'0,"-2"-2"-724,-1-3 691,-2 4 0,-5-4 0,1 8 0,3 4-3,1 1 0,0-3 0,-5 5-190,0 2 1,0 1 0,0 2 14,0 0 1,5-5 210,0 0 0,6-7 0,-2 4 0</inkml:trace>
  <inkml:trace contextRef="#ctx0" brushRef="#br0" timeOffset="3164">2364 90 8345,'-8'-15'-19,"-4"0"53,7 0 0,-2 7-501,2 3 518,4 3 0,-6 9 1,7 4-1,-2 6 42,-3 3 1,4 1 0,-4-1 0,3 4-147,2-1 0,0 5 0,0-3 0,0 3-103,0 2 0,5 0 0,0 0-354,-2 0 374,-1 0 0,3-5 1,0-2-1,-2 0-65,-1 1 0,3-6 0,0 2 0,-2-3 201,-1-2 0,-2-5 0,0-1 0,0-5 0,0 2 0</inkml:trace>
  <inkml:trace contextRef="#ctx0" brushRef="#br0" timeOffset="3380">2140 329 8660,'0'-10'-1983,"1"0"2067,4-1 1,4 4-1,7 0 1,4 2 48,5 0 1,3-5 0,2 5 0,0 2-250,0 1 1,2-3 0,1 0-1,3 2-107,3 1 0,-4 1 0,3-3 223,-2-1 0,6-6 0,-4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1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2692 53 8002,'0'-9'0,"0"0"-124,0 1 1,0 2 350,0 0 63,0 4-256,0-2 0,0 5 1,0 2 39,0 3 1,0 3 0,0 1-1,0 3 6,0 0 1,0 2 0,0 2-98,0 0 54,0 0 1,0 2 0,0 1 0,0 2 19,0 0 1,0 0 0,0-3-270,0 1 170,4 1 0,-3-5 0,2-2 0,-2-2-90,-1-2 1,3-5 33,0 1 1,3-8 0,-4-1 0,0-3 48,-1-3 0,2-3 1,1 0-1,0-2-24,0-1 1,0-1 0,-2-2 0,3 0 23,0-2 1,3 4-1,-3-3 1,0 2 95,1 2 1,0 2 0,2 0-132,1 0 70,0 2 1,2 2 0,1 2-1,-2 1-3,0 3 1,-1 2 141,-1 1-139,1 0 1,-4 7 0,-2 1 0,-2 3 58,-1 1 0,0 3 0,-1 4 0,-2 1 2,-3-1 1,-2 2 0,1 0 0,-1-2-29,-1-1 1,3-1-1,-6 0 1,2-2-67,2-1 0,-2-2 0,0 0 0,-2-1-7,1-3 1,2-3-1,0 1-1212,1-3 1266,3-2 0,-3-9 0,3-1 0</inkml:trace>
  <inkml:trace contextRef="#ctx0" brushRef="#br0" timeOffset="555">2865 217 7995,'5'1'-342,"-1"1"212,0 1 0,-3 0 132,2 0 1,0-1 600,0 4-490,4-4-152,-2 2 0,1-5 0,-1-2 32,2-3 1,1-2 0,-1-3-210,-1-1 141,2 1 1,-3 2-1,2 0 1,0-2-10,-1 0 1,-1-1-1,1 3 1,-1 0-56,-1-3 1,-1 3 128,-3-3 0,-1 6 51,-2 4 0,-2 2 1,-3 2-1,-1 4 92,0 2 1,1 1 0,-1 2 0,1 2-67,3 0 0,-3-2 0,3 4 0,-1 0 22,1 2 1,2 0-1,-2 0 1,1 0-47,2 1 1,1-1-1,2-1-210,2-1 112,2-3 1,3-4 0,1-2-1,0-3-28,-1-2 1,2-2 0,1-2 0,1-4-185,1-4 0,-1-2 0,1-3 0,1 0 174,-1 2 1,-2-1-1,0-2 1,0 0 49,1 0 1,-6 2-1,3 2 1,-1-1 5,-1 1 1,-1 2 0,-1 0-1,-1 1 404,-2 1 1,-1 4 226,-1-1-354,0 4 0,0-1-94,0 6 0,-3 2 0,0 3-71,1 1-40,-3 0 1,4 0-1,-3 2 1,1 1 26,1 2 1,-1-3 0,3 3 0,-1-1-234,-2 1 0,2-3 0,-2 3 1,2-2-237,1-1 0,0-2 0,0 0 407,0 0 0,0-1 0,0 1 0</inkml:trace>
  <inkml:trace contextRef="#ctx0" brushRef="#br0" timeOffset="729">3090 53 7976,'-1'-12'-98,"-1"1"1,-1 0-5,1 1 1,0 6 90,-1 1-131,3 2 1,-4 5 0,5 0-383,2 1 1,-2 3 523,5-2 0,0 1 0,3 2 0</inkml:trace>
  <inkml:trace contextRef="#ctx0" brushRef="#br0" timeOffset="1654">3202 96 7709,'-3'5'112,"2"2"1,-3-2 0,1 1 83,0 0 1,0-1 0,3 4 0,0 1-139,0 1 1,-3 3 0,0 3-1,1 0-2,1 1 1,1-1 0,0-1-1,0-1-386,0 0 1,1-4-59,2 4 224,-2-5 0,4-1 0,-2-6 42,3-2 1,-2-5 0,1-2-1,0-2 10,0-4 0,1 2 0,2-5 0,1 0 89,0-2 0,-3 2 0,1 0 1,1-2 50,-2 2 0,1 0 1,2-2-1,-1 3 20,1 2 1,0 1 0,-1 1 0,1 3 144,0-1 0,-4 4-145,1 1 1,-3 3 0,2 3 288,-1 3-307,-1 5 1,-3 0 0,0 3-42,0 2-12,0 0 1,0-2 0,0 1 0,0-1-87,0 0 1,1-1-1,0-2 1,3 0-71,1 0 1,1-5 0,3-1 60,-1-1 1,1-2 0,-1-4 0,1-3 27,0-2 1,-1 0 0,1-5 0,0 2 23,-1-2 0,1 2 1,0-4-1,-1 1 177,1-1 1,0 3 0,-1-3-1,1 1-79,-1 0 1,0-1 0,-1-1 280,-1 0-211,-1 5 1,0-4 0,-1 4 294,0-2-316,-3 1 1,3 5 0,-5 1 9,-2 1 1,1 1 0,-4 4 0,-1 2-44,0 3 1,-2 2 0,0 0 0,1 1 17,-1 0 0,1 0 1,0 2-1,0 0-7,0 0 1,4 2 0,-5 1 0,1-1-105,1-1 1,2-2 0,1 2 0,1 1-111,0 1 1,0-2 0,3-3 0,1-1-2,2-3 0,-1 0 1,4-3-178,1 1 282,0-4 0,2-1 0,1-5-129,1-2 156,-1 0 0,2-3 1,-3 2-1,-1-1 28,1 0 1,0-2-1,-2 3 1,0-2 30,-1 2 0,-1-1 1,1 1-1,-1-2 16,-1 2 1,0 3 0,-2 1 136,1-1 1,-1 1-63,-5 0 1,2 3 0,-3 5-59,0 1 0,3 3 0,-2 0 0,2 2 11,1 1 1,-1-1 0,-1 1-84,0-1 36,-1 5 0,3-2 1,0 3-174,0 1 138,0 5 1,3 0-1,-1 3 1,1 1-30,1 1 0,-2 5 1,3 0-1,-1 3-83,-2 1 1,1-4 0,0 3 0,-1-4 6,-1-4 1,-1-5-1,0 0 1,0-3 34,0-2 1,-3-2-1,0-3 1,-2-1-1,-2-1 0,-1-4 0,0 1 1,-2-1-135,-1-3 1,1 1 0,-3 0 206,1 1 0,-1 0 0,-5-3 0</inkml:trace>
  <inkml:trace contextRef="#ctx0" brushRef="#br0" timeOffset="2390">220 649 8088,'-6'0'-1138,"2"-1"1091,0-2 0,0 2 1513,1-2-1291,2 2 0,-4 1-86,2 0 0,2 7 0,-1 4 1,1 4-60,1 6 1,0 4-1,0 3 1,0 3-13,0 2 1,0-2-1,0 5 1,0-2-113,0-1 0,0-7 0,0-1 0,0-3-219,0-3 1,0-5 0,1-2-447,1-2 0,-1-7 759,2-3 0,2-7 0,0-7 0</inkml:trace>
  <inkml:trace contextRef="#ctx0" brushRef="#br0" timeOffset="3140">56 865 8030,'-9'0'-28,"1"0"0,2 0 1,0 0-1,-1 0-107,0 0 0,1 0 148,0 0 0,5 0 0,1 0-56,5 0 0,3-1 0,0-2-1,1-2 8,4 1 1,0-4 0,4 2-1,1-2-39,-1-4 0,0 2 1,0-1-1,1 1 10,-1 2 0,-3-1 1,1 0-1,0 1 51,2-1 0,-4 4 0,-2 2 62,-1 2 1,-4 2 0,-1 2-1,-2 4 63,-1 4 1,-1 2 0,-1 4-1,0 1 0,0-1 0,0 1 1,-1 0-1,-1 2-66,0-1 1,-1-6-1,2 4-100,-2-4 27,2 2 1,-3-5-1,4 2-175,0-3 64,0-4 1,1-1 79,2-4 31,-2 0 0,4 0 0,-3-1-62,0-2 70,5-2 0,-5-3 1,4-1-1,1-1-6,0-1 1,-1 0 0,0-2 0,1-1 5,0 1 0,1 1 0,-1-1 0,-2 0 40,2 3 1,-2 0 0,0 2 0,0 0-14,-1 2 1,-2 3-8,1 6 1,1 2 0,-1 4 149,-1-1-98,-1 5 0,-1-3 1,0 4 194,0-2-227,4 4 0,-3-6 0,2 4-140,1-2 142,1 0 1,1-2 0,0 0-273,0-3 157,2 0 1,1-1 0,0-1 0,2-1-24,0-3 1,2 0-1,-2-2 19,4-1 1,-3-3-1,0-4 1,-3 1 75,0-1 0,-3-1 0,-1 0 1,2-2 45,1 2 0,-2-3 0,-2 2 0,1-1-34,0 0 1,-3 1 0,1-2 0,-2 0 13,-1 3 1,0 0 0,-1 2 0,-2 2 135,-3 0 0,1 4 0,0-1 0,-2 2 49,-1 1 0,1 4 0,0 1 0,1 1-86,-1 3 0,1-2 0,-1 5 0,1 0-16,-1-1 0,4 4 0,-1-3 0,1 2-66,0 1 0,0-2 0,3 1 1,0-1-160,0 1 1,1-4 0,2 2 0,3-3-211,1 0 1,2-1 0,1-2 0,0-4 346,2-1 0,7-1 0,-1 0 0</inkml:trace>
  <inkml:trace contextRef="#ctx0" brushRef="#br0" timeOffset="4048">955 684 7055,'-5'0'288,"1"3"0,4 3-139,0 2-108,0 4 1,0 2-1,0 3 1,0 1 21,0 3 1,0 0 0,0 3 0,0-2-52,0-1 1,3-1-1,1-4 1,0 0-84,0-2 0,2-4 0,-1-1 0,1-3-6,0-2 0,-3-1 0,1-4 0,1-2 42,0-3 1,-2-2 0,3-3 0,-1 0-130,0 0 1,2-2 0,-3-1-1,1 0 124,1-1 0,-1 1 0,0-3 0,-1-1 33,-2 1 1,2 0-1,-1 0 1,1 2-35,0 1 0,0 2 0,-2-1 594,1 0-467,0 2 0,-2 7 0,0 5 0,2 5 17,-1 5 0,-1 2 1,-1-2-1,0 4-20,0 5 1,3-4-1,0 3 1,0 0-55,1 0 1,-2-1 0,3-2 0,1 0-63,-1-2 1,3-3 0,-3 3-14,3-2 1,0-3 0,-1-4 71,-2-1-27,-3-1 0,3-3 1,-3-1 56,1-2-55,0-2 0,0-5 0,-1 0 2,0-2 5,-1-3 0,-1 1 0,0-2 0,0 1 1,0 0 1,0 1 0,0-2 0,0 0-54,0 2 1,-3 2 0,1-2 0,0-1-97,1 2 0,-2 0 1,0 2-1,1 0-86,1 0 0,1 1 1,0 2 94,0-1 0,1 4 131,2 2 0,2 2 0,3 1 0</inkml:trace>
  <inkml:trace contextRef="#ctx0" brushRef="#br0" timeOffset="4941">1404 692 7073,'0'-5'54,"-3"-2"0,2 5 184,-2-4 1,-1 3-195,1-3 0,-4 5 0,2-3-26,1 0 1,-1 3 0,2-2-24,-3 2 0,1 1 0,1 1 1,-1 1-5,0 1 0,0 4 1,-1-1-1,0 5 23,-1 3 1,-1 0 0,1 0-91,1 1 54,-2 2 0,6 3 0,-3 0-274,2-1 287,0 0 1,3-5 0,0-1-282,0 0 267,4-2 1,-1-5 0,4-1 0,0-1-36,3-2 1,-2-2-1,4-3 1,-2-3 55,2-2 0,-3-1 1,3-2-1,-2-1-1,2-2 1,-4 3 0,1-4 0,0 0 74,-2-1 0,-1 1 1,2 1-1,-1-1 44,-1-2 1,-5 3 0,2 0 0,-2 1-54,-1-1 0,0 4 0,0-2-8,0 3 0,-1 1-60,-2 2 1,0 3 0,-3 6 0,2 3 10,0 2 0,3 0 0,-2 2 1,2 1 21,1 0 1,-3 4 0,1 0 0,0 1-58,1 1 0,1-2 0,1-1 1,1 2-56,0 0 1,4-2-1,-2 0 1,1-1-33,2 1 1,0-7 0,2 2 0,0-2 6,-1-2 1,1-2 0,0-3-1,-1-1 20,1-1 1,-1-3 0,0-4 0,-1 1 90,-1-1 1,-2-1 0,3 0 0,-2-2-2,-1 2 1,2-3 0,-3 1-1,1-1 15,0 1 0,0-1 0,-2 3 0,1-3-2,-1 0 0,-1 2 1,-1 0-1,0 1 186,0 1 1,0 4-77,0-1 0,0 5 0,0 1-63,0 5 1,0 3-1,0 3 1,0 1 19,0 2 1,0 0 0,0 3 0,0 1-31,0-1 0,1 0 0,0 0 0,2-2-151,-1-1 0,0-2 0,0 1 1,1 0 35,-1-3 1,-1 0-1,0-1 0,2-1 52,-2-3 0,3-5 0,-2-6 71,1-1 1,1-3 0,-2 0 0,1-2-60,-1 1 1,2-1-1,0 0 1,-1 1 2,1-2 0,2 3 0,-2-4 0,1 1-196,1 0 0,-1 1 0,1-1 0,1-1-327,0 1 520,2 2 0,0-1 0,-1 3 0</inkml:trace>
  <inkml:trace contextRef="#ctx0" brushRef="#br0" timeOffset="5964">1785 684 6449,'5'0'319,"-2"1"0,-2 1 1,1 4-293,1 2 1,0 2 0,-3 1 0,0 3 46,0 3 0,0 0 0,0 0 1,0 1-161,0-1 0,0-1 0,1 0 0,1-3-17,1 0 1,1-2 82,-1-2 1,-2-4-231,5-3 181,-4-4 0,5-3 0,-3-4 0,0 0 60,-1 1 0,4-4 0,-2 0 0,1-1 15,-1 1 1,-2-4-1,3 2 1,1-2-29,0-2 0,-1 2 1,0 1-1,1 0 10,0 0 0,2 0 0,-1-1 0,-2 4-4,0 2 1,-1 0-1,2 5 184,-1 0 0,-5 2 0,2 6 224,-2 3-311,-1 1 0,0 6 1,0 1 187,0 3-221,0 0 1,0 0 0,0 0-1,0-2 45,0-1 0,0 0 0,0 1 0,0-1-93,0-2 0,0 0 0,1-4 0,1 1-426,1 0 1,1-4 209,-1 1 0,2-5 141,3-1 1,-2-4 0,-1-5 0,0-2-5,-1-1 0,1 0 0,2 1 0,-2-1 122,-1-2 0,2 3 0,-1-2 0,1-1-20,0 1 1,-2 1 0,3-1 0,-1 0-4,1 3 0,-3 0 238,2 1-234,0 1 58,-1 3 1,-1 5-1,-4 6 1,0 2 115,0 4 0,0-2 0,0 5 0,0 0-127,0 1 1,0-1 0,0-1 0,0 2-74,0 0 0,1-2 0,0 0 0,2-1-150,-1 1 0,2-3 0,0 3 1,1-2 93,1-1 0,-1-2 1,1-1-441,1-2 341,0-2 0,2-4 0,0 0-46,-1 0 135,1-4 1,3-1-1,-1-4-55,0 1 102,2-1 0,-2-3 0,2-2 0,1 0 8,-1-1 0,-2 4 0,0-4 1,0 0 42,0-1 1,-1-2-1,1 2 1,-2 1-5,-3 0 1,0 4-1,-3-4 1,-1 1 64,-1 1 0,-1 0 0,-1 5 158,-2 3 1,-1 1 0,-5 4-128,0 0 1,1 4 0,0 1 0,1 3-35,1 1 1,2 0 0,-3 2 0,2 0 43,1 0 0,0 2 0,3 1-83,-2-1-110,0 4 0,3-4 1,0 3-1,0 0-117,0-2 0,0 0 1,1 0-1,2-1-117,2-1 1,6-2-1,0 0 1,1-2 21,0-2 1,2-4 272,3 0 0,0-1 0,1-1 0</inkml:trace>
  <inkml:trace contextRef="#ctx0" brushRef="#br0" timeOffset="6360">2606 597 7891,'-8'-1'0,"2"-1"289,0-1 1,0 1-134,-3 2 1,1 0-253,-1 0 0,3 0 0,1 1 0,1 1 92,-1 4 0,3-1 0,-1 1 0,2 0 32,1 2 1,0 1 0,0 0-210,0 3 104,0-2 1,0 5-1,0-3 1,1 2-20,2 1 0,-1-1 1,4-1-1,0 0-23,2-3 1,1 3 0,-1-2 0,1 0 28,0-2 1,-1-3 0,1 0 0,0 0 17,-1-2 1,1 3-1,-1-3 14,-3 1 34,-1-3 1,-5 2 0,-2-4 111,-2 0 0,-3 0 1,-1 0-1,1 0-68,-1 0 1,0 0-1,1 0 55,-1 0-68,0-4 0,-2 2 0,-1-3-432,2 1 204,0-3 221,5 3 0,-2-9 0,2 0 0</inkml:trace>
  <inkml:trace contextRef="#ctx0" brushRef="#br0" timeOffset="6638">2710 545 8009,'0'9'156,"0"0"0,0 0 0,0 2 1,0 1-85,0 2 1,0 1 0,0 4 0,1 2-97,1 2 1,0-1 0,3 2-1,0-2-266,0-1 0,-2 0 0,2-3 1,-1 0-103,1-1 1,-3-5 0,1 2 19,-2-2 1,-1-3 371,0-3 0,0-4 0,0-6 0,0-6 0</inkml:trace>
  <inkml:trace contextRef="#ctx0" brushRef="#br0" timeOffset="6839">2632 727 7825,'0'-6'-13,"0"0"0,1 4 0,2-1 0,2 0-8,3 0 1,2-1 0,1 1-13,4-3-20,1 2 1,2-3-1,2 2 1,3-1-161,2 0 1,4 2 0,-1-3 0,-2 2-527,-2 1 739,-1 1 0,3 0 0,0-2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03.740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158 15 7919,'8'-7'84,"-1"6"218,-7-6-216,0 7 0,0 2 0,0 3 0,-2 5-49,-3 3 1,4 9-1,-4 3 1,3 3-59,2 2 0,-5 1 0,0 4 1,0 5-101,-1 3 0,4 2 1,-3-2-1,3-1 14,2-2 1,0-7 0,0 0 0,0-4-137,0-4 1,0-7-1,2 0-246,3-6 0,-2-6 489,7-6 0,-6-6 0,2-3 0</inkml:trace>
  <inkml:trace contextRef="#ctx0" brushRef="#br1" timeOffset="234">53 434 8572,'-14'0'0,"-1"-5"-998,0 0 996,6 0 0,9 5 0,10 0 1,4 0 54,1 0 1,4-5 0,3 0 0,1 2-40,4 1 1,1-3 0,2-2 0,2 1 28,3-1 0,-4-3 0,4 3 1,-2 1-374,2-1 0,-7-4 1,4 2-1,-2-1 117,-3 0 0,-6 2 0,1-4 1,-4 4 212,-5 1 0,-1-4 0,3 2 0</inkml:trace>
  <inkml:trace contextRef="#ctx0" brushRef="#br1" timeOffset="497">383 30 8198,'-15'-7'-1934,"5"4"1927,0-7 216,6 7 0,-2-2-155,6 10 0,0-2 1,1 7-1,3 3 18,1 6 0,1-1 0,-2 5 0,1 2-81,-2 3 0,4-1 1,-2 8-1,-2-2-84,-1 2 0,-1-2 0,3 6 0,1-1-135,-2 0 0,-1-5 1,-2 2 227,0-3 0,0-2 0,0 0 0</inkml:trace>
  <inkml:trace contextRef="#ctx0" brushRef="#br1" timeOffset="787">622 314 8101,'-2'15'-386,"-3"0"1,4-5 0,-4 0-1,3 2 339,2 1 1,0-3-1,0 0 1,0 2 91,0 1 0,0-3 0,0 0 1,0 2-52,0 1 1,0-3 0,0 0-127,0 1 1,0-2 131,0 1 0,0-7 0,0 4 0</inkml:trace>
  <inkml:trace contextRef="#ctx0" brushRef="#br1" timeOffset="963">577 135 8345,'-2'-15'0,"-1"0"-399,-2 0 0,-2 7 0,4 1 399,-2 0 0,2 6 0,8-4 0,-4 3 0,13 9 0,-6 1 0</inkml:trace>
  <inkml:trace contextRef="#ctx0" brushRef="#br1" timeOffset="1263">757 45 8128,'-10'0'-1751,"0"0"1692,6 0 266,-2 0-86,6 0 0,-5 2 0,0 3-77,1 5 1,3-2 0,1 2 0,0 2-35,0 1 1,0 3 0,0 3-1,1 2-48,4 3 1,-3 1-1,5 3 1,-2 0-85,0 2 0,1-3 0,-2 6 1,1-5 23,-2-3 1,-1-2 0,-1 4-1,3-4 98,1-1 0,-1-2 0,-4-5 0,0 0 0</inkml:trace>
  <inkml:trace contextRef="#ctx0" brushRef="#br1" timeOffset="1551">846 75 8345,'0'-15'-202,"0"5"-974,0 0 852,0 7 367,0-4 166,0 7-191,0 7 1,0 1-1,0 7 1,0 0 11,0 0 1,0 5 0,0 0 0,0 0-38,0 1 0,0-2 0,0 4 0,2 0-66,3 0 1,-3 2-1,3 4 1,-2-3-73,2-1 1,-3-2 0,3 4-1,-4-2 12,-1 2 0,0-6 0,0-1 133,0-3 0,7-2 0,1 0 0</inkml:trace>
  <inkml:trace contextRef="#ctx0" brushRef="#br1" timeOffset="2009">1160 239 8345,'0'-14'-192,"0"4"-102,0 0 0,0 0 244,0-5 0,-1 6 140,-4 4 1,-4 4-147,-5 1 0,-1 0 0,1 1 0,3 3-34,1 1 0,0 6 0,-4-1 1,3 4 30,1 1 0,0-1 1,-4 1-1,3 0 20,1 0 0,7-3 0,-4 1 8,0 4 0,6 1 0,-4-3-49,3 0 0,7 0 1,2-2-46,1-3 102,-5 4 1,11-11 0,-5 5-8,5-1-1,-6 5 0,5-11 100,-3 4-111,4 4 0,1-6 42,0 7 1,-5-7 84,0 2 0,-9 2-54,-1-2 0,-1 0 1,-9-5-16,-2 0 0,-1 0 1,-2 0 0,0 0 0,0 0 0,0 0-360,0 0 343,0 0 0,0 0 0,0 0 0</inkml:trace>
  <inkml:trace contextRef="#ctx0" brushRef="#br1" timeOffset="2396">1310 105 7611,'-8'-8'-766,"1"1"0,5 5 984,-3-3 1,2 4-18,-7-4-173,7 3 1,-4 4 0,7 3 0,0 5 39,0 3 1,0 2 0,0 1 0,0 4-62,0 5 0,0 0 0,0 2 0,0 1-67,0-1 1,0-1 0,0 4 0,0-2-44,0-3 0,0-1 0,0-6 5,0 2 1,0-5 63,0-5-4,7-7 0,-4 4 14,7-7 1,-5-5-1,3-2 1,1-1-54,-1-4 0,-3 4 0,5-2-87,2-2 164,-6 6 0,8-8 0,-6 6 0</inkml:trace>
  <inkml:trace contextRef="#ctx0" brushRef="#br1" timeOffset="2886">1564 299 8345,'0'-8'-985,"-6"-5"0,2 6 1101,-6-3 1,0 3 98,-5 7 0,5 0-194,0 0 0,6 2 0,-6 3-22,-2 5 1,4 5 0,-1 3 0,1 2 8,0-1 1,4-3 0,-2-1 0,1 2-60,0 3 0,0-4 1,5 4-95,0-3 0,0-2 87,0 0 1,6-7-88,4-3 114,4-3 1,1-4 0,0-3-7,0-5 1,-1-3-1,0-2 40,-4 0-15,3 0 0,-6 0 0,4 0 17,-1 0 0,-6 0 0,1 0-96,-4 0 1,-1 0 49,0 0 0,-1 7 41,-4 3 0,-4-3 0,-6-1 0</inkml:trace>
  <inkml:trace contextRef="#ctx0" brushRef="#br1" timeOffset="3153">1654 269 7223,'0'15'1,"0"0"1,0 2 0,0 1 0,0 4-9,0 1 1,0-3 0,0 5-213,0 2 169,0 1 0,0 2 0,0-2 0,0-1-98,0-2 0,0-6 0,0 5 1,0-3-135,0-2 282,0-3 0,0-1 0,0 0 0</inkml:trace>
  <inkml:trace contextRef="#ctx0" brushRef="#br1" timeOffset="3458">1609 359 8345,'-5'-10'-603,"0"0"1,2 0-1,8-3 687,5 3 0,-2-2 0,2 6 0,2-1-57,1 0 0,2 1 0,0 2 0,0-1-49,0 2 1,0 1-1,0 2 1,0 0-49,0 0 1,0 0-1,0 2 28,0 3 1,-2 3 0,-3 7 19,-5 0 0,-3 0 1,-4 0 41,-3 0-21,3 0 1,-11 0-1,3 0 1,-3 0-35,-2 0 1,0-5-1,0 0 1,0 2-84,0 1 1,0-3-1,0-2 118,0-1 0,7 4 0,-6-9 0,6 5 0</inkml:trace>
  <inkml:trace contextRef="#ctx0" brushRef="#br1" timeOffset="3846">1863 404 8068,'10'8'-984,"0"-3"0,-5-3 1085,5-2 1,-5 0-1,5-2 36,2-3 1,0 2-1,-1-5 1,-1-1-73,2 1 0,-4 3 0,2-5-165,2-1 1,-4-3-1,0-1-17,-1 0 0,-2 5 1,-5 0-120,0-1 110,0 4 1,0-6 54,0 3 73,0 3 1,-2-4 22,-3 6 1,-3 0 0,-7 6 121,0 4 1,5-1 0,0 5 0,-1 5 92,-3 4 1,4-1 0,2 4 0,0-1-124,-1 0 0,6 2 1,-4-4-1,2 4-105,0 1 0,0-8 0,7 2 0,3-3-6,5-2 1,5-7 0,3 0-1,4-3-541,1-2 1,2 0 534,5 0 0,0-7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0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14011 273 7754,'-28'11'-439,"-5"-5"0,-4-1 1,-2-1 403,0 3 1,4 1 0,0-3 0,-4 1-27,-2-1 1,4 3 0,-7-1 0,5-1 179,0 3 1,10-7-1,-8 5 1,5-5-187,1-2 0,12 7 0,-5-1 67,0-2 0,-9-10 0,3-5 0</inkml:trace>
  <inkml:trace contextRef="#ctx0" brushRef="#br0" timeOffset="1288">15168 195 7975,'-13'0'-582,"0"0"0,6 0 0,-6 0 535,-2 0 1,-3 0-1,-1 0-10,-1 0 1,0 0-1,-1 0 1,-3 0 117,-2 0 0,-9 0 0,2 0 246,-4 0-226,-2 0 1,-7 0-1,-2 0 70,-2 0 0,4 0-129,-6 0 1,6 0 0,-6 0-3,-2 0 1,6 0-1,0 0 1,2 2-5,0 4 0,-6-3 0,6 3 0,1-2-65,-3 3 1,6-5 0,-5 5 0,1-3 57,0 3 0,-2-5 1,2 4-1,-4-1 0,0 1 0,0-4 0,7 5 0,-3-5 33,2-2 0,3 0 0,2 0 0,-3 0-80,-3 0 0,8 0 0,-5 0-168,5 0 202,-13 9 1,17-7-1,-10 4 1,4-3-16,0-3 1,10 0-1,-10 0 52,2 0-45,0 0 1,4 0 0,1 0 0,-3 0 19,-2 0 1,-5 0-1,1 0 1,-3 0-13,1 0 0,4 0 0,-11 0 1,0 0-23,-1 0 1,12 0 0,-4 0 0,-3 0 15,-2 0 1,0 0-1,-6 0 1,-3 2-9,3 4 0,4-3 1,-7 3-1,-4-4 44,0-2 0,-2 0 1,0 0-1,-5 0-13,-1 0 1,3 0-1,-3 0-6,1 0-4,-6 0 0,9 0 0,-9 0-101,0 0 97,-7 0 1,16 0 0,-12 0 0,-5 0-25,-5 0 0,2 7 1,-2-1-1,-1-1 0,-1-3 0,15-2 0,-15 0 0,2 0 65,0 0 0,2 0 1,-5 0-1,-1-2 31,-5-5 1,7 5 0,-9-5-1,2 5-30,2 2 1,18-6 0,-13-1 0,2 3-55,0 2 0,6-5 0,-4 1-1150,2 1 1172,31 4 0,0 0 1,-26 1-1,-20-2-242,8-5 228,36 7 1,2-2 0,-20-7 0,-22 9-18,3 0 10,-7-8 0,19 6 0,-6-5 0,-4 3 18,-2-3 0,1 5 0,40-1 0,0-1 0,-44 0 56,3-2 1,15 3 0,-18-3 0,0 4-32,3 2 0,4 0 0,-2 0 0,-3 0-23,-4 0 1,3 0-1,43 0 1,0 0-1,-44 0-5,2 0 1,16 2 0,-17 2-1,-1 3-56,2-3 0,10 5 1,-5 0-1,-7-1 32,-4 1 0,0 4 1,46-9-1,-1-1 36,-40 1-11,38 1 1,1 1 0,-24-2-1,28 1 1,-1 1 0,-47 5 43,5 0 0,6-7 1,-3 5-1,-1-3-37,-5 1 1,2 2-1,44-7 1,0 0 0,-43 5-8,1-3 0,16 5 0,-18-3 0,1-2-3,1-1 0,9 3 1,-1 1-1,-6-3 27,-1-2 1,10-2 0,-10 0 0,8 0 10,5 0 1,4 0 0,-3 0-1,-3 0-6,-1 0 1,5 0-1,2 0 1,-7 0-5,-6 0 1,13 0-1,-13 0 15,9 0-32,-3 0 1,16 2 0,-9 3 0,0 1-7,6-1 1,3-3-1,2-2 1,-5 0 250,-1 0 1,5 6 0,-3 1 0,2-3-304,-1-2 1,-1 5 0,6 0 0,0-1-12,4 3 1,9-7 0,-2 7-1,0-3-3,0 1 1,6 6 0,1-7 0,6-1-82,4-3 0,3-2 0,-3 0 0,7 0-130,4 0 1,3 0 270,-1 0 0,9-9 0,2 7 0,9-24 0,0 4 0</inkml:trace>
  <inkml:trace contextRef="#ctx0" brushRef="#br0" timeOffset="1684">665 38 7965,'10'-13'-1331,"-3"0"1372,-5 8 0,-2-1-45,0 12-51,0-3 0,-2 14 0,-5-4 26,-6 4 1,-4 3 0,-3-3 0,-1-1 144,-6-3 0,3 0 0,-8 6 0,-1 1-42,3 0 0,-7-1 0,4 1 0,-6-1-62,-7 1 1,5 0 0,-5-1 0,5 1-28,1-1 0,8-5 0,1-4-39,3-1 0,4 0 52,11-3 1,6-3-1,14 3 15,6-4 1,4 5-1,3 1 1,2 1-13,4 0 1,2 6 0,7-4 0,-2 2-20,2 0 0,-3 0 0,5 7 0,5-3-62,-1-4 0,3 5 1,1-5-1,8 4-62,3 3 1,5-7-1,0 0 1,4 0 141,5-2 0,-2 6 0,19-6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7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373 177 7982,'0'-20'-512,"0"0"0,-2 7 0,-2 0 625,-3-2 1,1-2 0,3-3 166,-3 0 1,2 10 75,-10 3-285,10-4 1,-13 9 0,4-5 8,-5 5 0,5 4 0,0 5 0,-2 6-52,-3 4 1,-1 5-1,-1 4 1,1 5-20,-1-1 1,0 7 0,1-4 0,-1 4 0,1 2 0,1 0 0,3 1 1,4 1-26,2 5 1,3-11 0,6 4 0,0-4-150,0-5 1,9-2 0,4-8 0,4-3 22,3-3 1,-1 1 0,3-9 0,2-1 65,2-3 0,2-2 0,-4 0-420,3 0 289,7 0 0,-12-7 206,4 1 0,5-9 0,-1 4 0</inkml:trace>
  <inkml:trace contextRef="#ctx0" brushRef="#br0" timeOffset="350">197 451 7978,'-11'0'-1534,"-6"0"1624,14 0 1,-3 0 0,12 0-16,7 0 0,-2 0 0,2-2 1,3-3-27,1-1 1,3-3 0,-1 5-1,1-3-39,-1 3 0,1 2 1,0 2-39,-1 0 0,1 0 179,-1 0-9,1 0-116,-9 9 0,-2 1 12,-9 10-27,0 0 0,0-1 1,0 3-1,0 2-48,0 2 1,-7 0-1,1-6 1,1-1-79,3 1 0,0 0 0,-3-1 1,-1 1-193,2-1 1,1 1 0,3 0 306,0-1 0,0-8 0,9 7 0,2-8 0</inkml:trace>
  <inkml:trace contextRef="#ctx0" brushRef="#br0" timeOffset="691">550 510 7733,'0'-13'-842,"0"0"726,0 8 238,0-3 0,0 10 0,2 2 0,2 5-90,3 2 1,-1 2 0,-6 6-21,0 1 1,0 0 0,0-1 22,0 1 1,0-7-1,2-2-233,5-3 201,-5-1-141,7 2 110,-9-7 17,0 7 1,0-12 0,2-1 0,2-5-1,3-2 1,-1-2 0,-3-6-52,3-1 0,-2 1 0,7-1-36,-2 0 1,0 3 0,-5 2 0,5 4-160,2 2 1,-5-4 256,7 7 0,0-10 0,7 5 0</inkml:trace>
  <inkml:trace contextRef="#ctx0" brushRef="#br0" timeOffset="1146">981 510 7120,'0'-11'187,"0"-6"18,0 3 0,0 4-144,0-4 1,-9 10-173,-4-2 147,4 3 0,-8 3 1,4 0-98,-5 0 1,-1 0 0,-1 0 0,1 3 43,-1 3 0,0 5 0,1 6 0,-1-1-19,1-3 0,6 0 1,-1 6-1,1 1-48,3 0 0,-1-7 0,6 0 8,-1 2 1,-1-4 0,9 0 6,5-3 0,4-1 0,8-7 14,1 0 0,0-7 1,1-1-151,6-3 174,-6-2 1,8 0 0,-10 0 3,1-3-5,-1-1 0,1 4 1,0 0 97,-1-2-75,-8-3 0,4 5 0,-6 2 197,2 3-145,-7 1 1,7 5 105,-4-5 1,-5 7-1,2-2-24,-8 6 0,2 12 1,-7-3-152,0 4 1,7 3 0,-4-1-231,3 1 1,3 0 0,0-1-168,0 1 423,0-9 0,0 6 0,0-6 0</inkml:trace>
  <inkml:trace contextRef="#ctx0" brushRef="#br0" timeOffset="1678">1334 471 7946,'0'-20'-99,"-3"9"0,-1 2 120,-2 1 1,-8 3 0,6-6 60,-3 3 1,4 1 0,-6 7-174,-2 0 1,4 0-154,-2 0 298,0 0 1,-7 2-106,1 5 49,-1 4 0,1 6 1,-1-2-58,0-1 53,9-1 0,-4 6 0,7-1 1,-1-3-59,0-2 1,3 0-144,6 7 1,0-1 61,0 1 1,8-9 0,5-5 53,5-4 0,1-8 0,1-3 0,0-2 56,-1-4 0,1-2 0,-1-3 0,1 0 66,0 1 1,-1-1-1,1-2 1,-1-2 91,1-2 0,-7-2 1,0 4 33,2-2-82,-6-9 1,2 11-1,-7-6 1,3 1 3,-3 5 1,-2 3-1,-2 1 76,0 0-148,0 10 0,0 3 0,0 14 20,0 6 0,-2 4 1,-2 5-1,-3 2-31,3 2 0,2 7 0,2-5 0,-2 0 20,-5 1 0,5 3 0,-5-6 0,5 0-108,2 3 1,0-5 0,0 6-61,0-2 87,0-1 1,7-1 0,-1 0-164,-1-2 128,5-2 1,-7-3 0,5 1-48,1-1 1,-5-1-141,9-5 287,-8-4 0,12-9 0,-6 0 0</inkml:trace>
  <inkml:trace contextRef="#ctx0" brushRef="#br0" timeOffset="1912">1549 431 7175,'0'20'308,"0"0"0,0-1-408,0 1 0,0-1 0,0 1-100,0 0 1,0-1 0,0 1 66,0-1 1,0-6-346,0 1 221,0-1 257,0-2 0,9-3 0,2-8 0</inkml:trace>
  <inkml:trace contextRef="#ctx0" brushRef="#br0" timeOffset="2063">1530 353 7861,'-11'-9'0,"2"-2"-325,0 1 1,5-6 0,-7 8-432,2-3 654,3 6 1,6-1-1,0 12 102,0 7 0,0-4 0,8 17 0,3-4 0</inkml:trace>
  <inkml:trace contextRef="#ctx0" brushRef="#br0" timeOffset="2824">1667 529 6756,'0'11'459,"2"-2"-255,4-9 1,-1 0-157,8 0 0,0 0-404,7 0 266,-10 0 0,6-2 0,-8-3-19,3-1 0,0-9 0,4 4 68,-2 0 0,-8-6 38,1 3 0,-3 4 192,-3-4 1,-3 10-135,-3-2 0,1 3 0,-5 6 1,-1 1 41,0 2 0,4 8 1,-4-6-1,0 3-82,1 4 0,5 3 1,-3 1 16,-1 1 0,7 0-177,-5-1 163,5 1 1,2-7-1,0 0-111,0 2 0,9-6 1,4 0-133,4-1 0,3-5 1,-1 3-1,1-6 81,0-6 0,-1-3 0,1-6 1,-1 1 143,1-1 0,2-2 0,2-3 0,2 1 0,-2-1 0,-9 0 0,-2 1 89,2-1 0,1 1 0,-3-1 560,-7 0-295,-4 10-120,-10 1-154,-3 9 1,-2 2 0,2 5 37,2 6 0,0 4 0,5 3-111,-3-1 0,1-6 1,6 0-29,0 3 1,0 1-64,0 3 1,0-7 0,2-2-5,5-3 0,-5 1 0,7-5-144,-1 3 1,3-1 0,9-8-80,-1-4 275,-8 4 1,7-16 0,-5 7-1,2-2-40,-2 0 1,4 0 122,-4-7-9,5 1 0,2-1 137,-1 1 0,-1 6 163,-5-1 0,-3 10-222,-3-2 0,-5 6 0,5 6-110,-5 7 0,-2 5-1,0 1 1,2-1 0,2-3-693,3-2 0,2-7 687,-3 8 0,5-10 0,9 5 0</inkml:trace>
  <inkml:trace contextRef="#ctx0" brushRef="#br0" timeOffset="3115">2549 137 7918,'0'-19'-86,"0"-1"349,-9 9 1,7 11-84,-5 13-141,5 5 1,2 1 0,0 1-49,0 0 42,0 8 1,0-4 0,0 6 0,0 1 11,0-1 1,0-3 0,0 5 0,2 1-160,5-3 1,-3 7-1,7-6 1,0-1 12,0-4 0,-7 3 0,5-1 0,-3 0-96,1 1 0,6-1 0,-6-4 0,-3 2-33,-2-2 1,-2-9 0,0-2-322,0 3 551,0-8 0,0 10 0,0-7 0</inkml:trace>
  <inkml:trace contextRef="#ctx0" brushRef="#br0" timeOffset="3332">2333 490 7916,'9'-17'-158,"4"4"261,4 6 0,3-2 0,2 3 0,4 2-46,6 1 1,14 1 0,4-2 0,5-3-110,4 3 0,-5 0 0,11-1 0,-2-1 54,3 1 1,-10 1-1,8 0-2,-1-3 0,0-8 0,-4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33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59 314 8056,'0'-20'-661,"0"1"1,0 6 612,0 0 445,0 8-337,0-3 0,0 10 308,0 4-288,0-3 1,0 16 0,0-1-1,0 6 11,0-1 0,0 6 0,0-1-302,0 3 154,0 1 0,-2 1 0,-2 0 0,-3 1-42,3 3 1,2-4-1,2-2 1,0-1-222,0 1 0,0-5 0,0 4 121,0-2 199,0-1 0,0-8 0,0 1 0</inkml:trace>
  <inkml:trace contextRef="#ctx0" brushRef="#br0" timeOffset="244">1 588 8056,'0'-10'-643,"0"-1"688,0 4 0,8 5 0,5-5 51,5 5 1,1 2 0,1 0 0,0 0-113,-1 0 0,10-2 0,1-2 1,3-3-17,-1 3 0,1-1 0,4 1 0,-2-2-170,-2 1 0,-7-4 0,4 1-391,-1-3 434,-3 7 0,-7-14 1,1 7 158,-1 0 0,-8-6 0,7 6 0,-7-9 0</inkml:trace>
  <inkml:trace contextRef="#ctx0" brushRef="#br0" timeOffset="507">353 138 8042,'-10'-20'0,"3"0"0,3 3 0,-1 2-38,-1 2 0,-1 0-514,7-7 698,0 9-85,0 2 0,0 12 1,2 1 5,5 3-48,-5 8 1,7-2-1,-7 11 1,2 2-11,3-2 1,-1 4-1,-3 0 1,1 3-88,3 4 0,-1 2 0,-6 2 1,0 0-91,0 0 0,0 1 0,0-1 0,0 0-53,0 0 1,0 0 0,0 1 0,0-1 118,0 0 0,0-8 1,0-5 101,0-5 0,0-1 0,0 0 0</inkml:trace>
  <inkml:trace contextRef="#ctx0" brushRef="#br0" timeOffset="754">608 432 8038,'0'-11'-487,"0"2"417,0 26 104,0-3 1,0 7-1,0-8 5,0 3 1,0 1 0,0 3-207,0-1 0,0 1 0,0-1-304,0 1 1,0-7 470,0 0 0,9-8 0,2 3 0</inkml:trace>
  <inkml:trace contextRef="#ctx0" brushRef="#br0" timeOffset="910">647 216 8031,'0'-20'-913,"0"7"65,0 0 848,0 9 0,0-5 0,0 9 0</inkml:trace>
  <inkml:trace contextRef="#ctx0" brushRef="#br0" timeOffset="1241">804 118 7797,'0'-20'-1370,"-6"1"1763,-1-1 1,-2 9-352,3 5 0,4 6 0,-5 6 1,5 7 66,2 5 0,0 1 0,0 3 0,0 2-56,0 2 0,0 9 0,2-2 0,3 4-2,1 2 1,1 0 0,-5 0-245,4 1 159,-3-1 0,7 0 1,-5 0-1,1 0-68,-1 1 1,-1-8 0,0-1 0,3-1-117,-3 1 1,1-14-1,-1 3 1,2-3-318,-1 1 535,6-8 0,-9-1 0,7-18 0,-9-1 0</inkml:trace>
  <inkml:trace contextRef="#ctx0" brushRef="#br0" timeOffset="1511">922 79 7613,'0'-20'-792,"-9"1"931,7 8 0,-7 11 1,9 15-1,0 7-22,0 4 0,0 2 0,0-2-210,0 7 108,0 4 0,0 2 0,2 0 0,3 1 6,1-1 1,3 0-1,-5 0-175,3 0 1,2 1 102,-3-1 0,-4-2 1,7-2-58,0-3 1,-7-6-1,4 5 1,-1-3-142,1-4 1,-3-9 0,3-1 248,-4 1 0,7-7 0,2 1 0</inkml:trace>
  <inkml:trace contextRef="#ctx0" brushRef="#br0" timeOffset="1928">1235 432 7221,'0'-20'60,"-2"7"231,-4 0 0,4 0 3,-5-7 0,3 7-352,-3 0 1,3 9 112,-9-3 1,6 5-1,-4 4-258,3 5 138,-8-5 0,12 15 0,-7-4 0,0 5-50,0 1 0,5 1 0,-5 0 0,2 1 50,5 6 1,2-12-1,2 4 1,0-1-68,0-1 0,0 3 1,2-1 108,4 1 1,-1-7-1,8-2 1,2-2 4,2-5 0,3 5 0,0-1 0,-1 1-10,1 0 1,-7-3-1,0-6 1,0 3-8,-2 3 39,6-4-51,-15 7 116,7-9-80,-9 0 0,-2 0 0,-5 0-177,-6 0 124,5 0 0,-10 0 0,5 0 64,-4 0 0,-3 0 0,1 0 0</inkml:trace>
  <inkml:trace contextRef="#ctx0" brushRef="#br0" timeOffset="2249">1451 196 7793,'-7'-13'0,"1"0"-253,2-2 0,-5 4 317,2-2 0,-1 9 13,1-3 1,5 7 0,-5 7-18,5 6 1,2 6 0,0 5 0,0 5-129,0 1 0,0-4 0,0 7 1,0 2 46,0 2 0,0-2 0,0 0-153,0-1 98,0 8 1,7-12 0,-1 7-303,-1-4 286,-3 4 1,-2-13 0,2 6 0,2-1-25,3-5 1,-1-3 0,-3-3 115,3-5 0,-4-4 0,16-1 0,-7 3 0</inkml:trace>
  <inkml:trace contextRef="#ctx0" brushRef="#br0" timeOffset="2627">1667 490 7991,'0'-19'-163,"-3"8"-160,-3 4 0,2 3 331,-10-2 1,8 3 0,-5-1 0,0 6 79,0 5 1,5 8-1,-5-2-56,2 4 1,-4-4 0,7 1 0,-1 1-9,-2 2 1,7 3 0,-4-1-94,3 1 1,3 0-14,0-1 0,9-1-142,4-5 211,5-5 0,1-8 0,1 0 0,-1 0-29,1 0 1,0-2 0,-3-4 0,-2-5 27,-2 0 1,-2-6 0,4 3 0,-4-3 50,-2-3 1,0 1 0,-5-1 0,3 1-12,-3-1 0,-2 0 0,-2 1 12,0-1 0,-9 9-447,-4 5 0,2 4 409,-2 2 0,9 0 0,-13 0 0,6 0 0</inkml:trace>
  <inkml:trace contextRef="#ctx0" brushRef="#br0" timeOffset="2919">1921 412 7733,'-11'9'104,"1"2"0,5 8 133,-1 1-198,-1-1 1,7 1 0,0 2 0,0 2-4,0 2 1,0 2 0,0-4-1,0 4-186,0 3 1,0-1 0,0 5 0,0-4-5,0-3 1,0 0-1,2-4 1,3 2-68,1-2 0,1-2 0,-5-2-361,4-1 582,-3-8 0,5-4 0,-8-14 0,0-4 0,0-8 0</inkml:trace>
  <inkml:trace contextRef="#ctx0" brushRef="#br0" timeOffset="3205">1843 471 7991,'-9'-20'-717,"7"1"627,-4-1 0,3 7 260,3 0 0,9 9 0,4-3-188,5 5 0,1 2 1,3 2-48,4 5 1,-4-3-17,4 9 52,-4 0 0,-3 0 0,1-2 1,0 0-8,-1 0 1,-6-5-1,-2 7 39,-2 3 0,-3-6 0,-6 4 29,0 1 1,0-4 0,-2 0-113,-4-3 0,-5 5 0,-9-4 0,1 0-83,-1-1 0,0 6 0,1-8 0,-1 1 163,1 1 0,-1-5 0,0 14 0,1-6 0</inkml:trace>
  <inkml:trace contextRef="#ctx0" brushRef="#br0" timeOffset="3594">2157 549 7991,'13'0'-703,"0"0"319,2 0 0,-4 0 698,2 0 0,-7 0 0,7 0-234,3 0 0,1 0 0,3 0-81,-1 0 0,-6-2 0,0-2-156,3-3 113,-8 1 1,10-1 0,-7-2 0,2 1-10,0-1 1,-9-6-1,5 4 1,-3-2-46,1 0 1,0 6-1,-7-6 150,0-2 0,-3 4 1,-3 0 4,-7 2 1,-5 3-1,-1 6 1,-1 0-29,1 0 1,-1 6-1,0 3 1,1 2 90,-1 4 0,7 3 1,0 1-1,-2 1-41,-3-1 0,1 1 0,4 0 0,4-1-64,0 1 1,7-1-1,-4 1-152,4 0 82,2-9 0,10 6 0,8-6 0,8 0-57,4-5 0,10-4 1,8-2-1,2 0-157,4 0 0,5-2 1,2-4-1,2-5 269,0 0 0,-6-6 0,10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43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3195 59 7832,'-13'-7'-114,"0"1"1,7-7 241,-7 6 1,6-6 91,-6 7 1,6-1-209,-6 7-26,9 0 0,-13 0-66,3 0 126,6 0 0,-10 0 1,5 0-27,-4 0 3,-3 0 0,1 0 1,-1 2-1,0 5 16,1 6 0,-3-2 0,-2 2 0,-2 2 18,2 2 1,-4 3 0,2 0 0,2 1-16,2 6 0,2-6 1,3 8-1,2-3 22,2 0 1,2 9 0,-2-3 0,4 5-45,0 3 1,7 1-1,-5 0 1,5 3 4,2-1 0,9-6 1,4 9-125,4-4 55,12-3 0,-5-7 0,6-3-56,-1-7 60,5 1 0,-3-20 0,8 3 0,0-4-71,0-2 1,3-11 0,4-6 0,4-9-133,0-5 0,0 5 1,-9-6-1,1-5 176,-5-7 0,-5 3 1,1-5-1,-5 5 28,1 1 1,-12 1-1,5 2 1,-3 2 64,-3 3 0,-10 6 1,1-5-1,-5 3 2,-2 4 0,0 2 0,-2 2-15,-5 1-22,-4-1 1,-11 5-1,-1 0-1,-4-1 3,-7-5 0,10 16 0,-7-6-208,3 3 83,-7 1 1,4 1-1,-8-1 1,0 3-591,0 2 722,0 2 0,-9 0 0,-2 0 0</inkml:trace>
  <inkml:trace contextRef="#ctx0" brushRef="#br0" timeOffset="775">2607 549 6468,'0'11'125,"0"-3"1,-2-8 98,-4 0-92,3 0 0,-5 3 22,8 3 0,-2-4 21,-5 5 1,3-5-84,-9-2 1,6 9-1,-6 4-58,-2 4 1,-3 3 0,-3-1-32,-6 1 33,6 8 0,-19 5 1,3 11-1,-6 3-23,-1 4 1,-6-6-1,-2 8 1,-5 1-43,-1 3 0,5-7 0,3-5 0,2-3 25,5-3 0,-1 0 0,3-2 0,-1-4-49,5-7 0,11-2 0,0 0 0,2 4-32,-2 3 1,4-12 0,-2 5-1,5 0 36,-1-2 0,5 0 1,-9-3-1,6 1-7,5 0 1,3-7-1,-6-3 1,5 1-44,3 0-130,-8-6 122,14 3-209,-15 1-77,15-7 6,-7 7 387,18-9 0,2-9 0,8-2 0</inkml:trace>
  <inkml:trace contextRef="#ctx0" brushRef="#br0" timeOffset="1332">1275 1568 7723,'0'-13'-564,"0"0"1,0 0 725,0-7 0,0 7 0,2 2 91,4 2 1,-4 1-171,5 1 1,-5 7-23,-2 0 0,0 2 0,0 11 6,0 3 1,0 8 0,0 2-1,-2 0-82,-5 2 1,3-4 0,-7 7-66,3-3 104,-8 7 1,12-11-1,-9 6 1,0 1 2,2-1 1,-7 1 0,5 4-143,-4-3 133,6-8 0,-6 13 0,4-4-64,-5 4 1,5-13 0,2-5-42,3-1 80,1-9 0,16-1 0,4-10-33,4-4 1,3 1 0,2-6-1,2 0 17,2 1 0,2-3 0,-4-5 0,2 3-181,-2 2 0,0 6 0,0-6 1,2 0-12,-2 2 0,-2-4 1,-3 8-1,1 1-76,0-3 291,-1 7 0,1-15 0,-1 6 0</inkml:trace>
  <inkml:trace contextRef="#ctx0" brushRef="#br0" timeOffset="2016">608 2136 7942,'0'-19'-48,"0"-1"0,-6 1 134,-1-1 1,-2 7-325,3 0 0,-5 2 1,-9-4 261,1 2 1,6 8-1,0-1 1,-3 4 23,-1 2 1,-3 0 0,1 0 0,-3 0-4,-4 0 0,4 0 0,-4 2 0,2 4 1,-2 7 0,2 5 0,-7 1 0,3 1 9,4 0 0,2-1 0,3 3-107,-1 4 22,1-4 0,-1 8 0,3-6-17,4 2 60,-5 9 1,14-4-1,-7 6 1,2-2-32,5-3 1,2 1-1,2 6 1,0 0-1,0 0 0,8 1 1,5-3-1,5-2-30,1-3 1,1-8-1,2 0 1,4-6-27,7-5 0,-3-9 1,5 2-1,4-3 17,5-3 1,4-3-1,-5-3-36,3-7 67,8-5 1,-10-10 0,6-2 0,-2-3-26,-5 0 1,1 1 0,0-8-52,1 1 79,1 0 1,-16 0 0,-3 0 108,-6-1-116,-1 1 0,-3 0 0,-4 0 35,-6 0 0,-14 8 0,-8 5 0,-9 4 51,-8 3 1,-1-1-1,-4 3 1,-7 4-47,-4 6 0,-4-2 0,-7 3 0,1 1 12,-1 3-22,0 2 0,-8 0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9:53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59 491 7537,'0'-11'-497,"-2"2"558,-5 9-6,5 0 1,-9 0-27,5 0 44,3 0-544,-14 0-129,15 0 365,-7 0 235,9 0 0,0-8 0,0-3 0</inkml:trace>
  <inkml:trace contextRef="#ctx0" brushRef="#br0" timeOffset="307">98 158 8019,'-9'-11'-86,"7"0"1,-6 6-26,-1-1 0,7 2 0,-7 8 153,0 2 0,7 10 0,-4-3 1,1 4-12,-1 3 0,3 2 0,-3 2 0,4 2 4,2-2 0,0-3 1,0-1-1,0 0-64,0-1 1,0 1-1,0-1 1,0 1 9,0 0 1,0-1-47,0 1 49,0-1 0,0-6-253,0 1 0,2-4-193,4 3 91,-3 5 0,8-16 371,-5 5 0,-4-5 0,7-11 0,-9-2 0</inkml:trace>
  <inkml:trace contextRef="#ctx0" brushRef="#br0" timeOffset="1081">137 471 7345,'-19'0'-226,"6"0"1,2-2 476,2-4 1,0 3 28,3-3-232,4 4 36,-7 2 1,11 0-1,5 0-90,6 0 1,4 0 0,3 0 0,2 0 24,4 0 0,-2 0 0,8 0 0,3-3 15,2-3 0,2 4 0,3-5 1,1 3-32,3-3 1,8 3-1,-1-7 1,3 2-18,3 5 0,0-5 1,-2 3-1,-3-1-34,-2-1 1,-6 5-1,4-3 1,-2 4-5,-4 2 1,-3 0-1,-4 0 1,0 0-14,2 0 0,-4 0 0,11 0 0,-5 0 24,-2 0 1,3 0 0,1 0 0,1-3 47,-7-3 0,2 4 0,-9-5 0,3 5-39,0 2 1,-7 0 0,4 0 117,-1 0-65,6 0 1,-14 0 0,5 0-83,-4 0 56,7 0 1,-6 0 0,8 0 9,-3 0-9,7 0 0,-11 0 0,9 0 16,2 0-17,-7 0 0,9 0 1,-7 0-1,3 0-19,0 0 1,-1 0 0,5 0 0,0 0 16,3 0 0,-10 0 0,12 0 1,-1 0 2,0 0 1,-10-7 0,6 1 0,-5 2-4,-1 1 0,2 3 0,4 0 1,-3-2 0,-1-4 1,-7 4 0,5-5 0,-1 5 19,1 2 1,-12-2 0,5-3-92,0-1 73,0-1 1,-2 7-66,4 0 64,5 0 1,-7 0 0,-5 0 0,-1 0-93,-1 0 0,3 0-99,-1 0 1,1 0-245,-1 0 440,-8 0 0,0 0 0,-4 0 0,-5 0 0,7 0 0</inkml:trace>
  <inkml:trace contextRef="#ctx0" brushRef="#br0" timeOffset="1376">3312 99 7775,'0'-20'27,"-6"1"20,-1-1 0,-1 7-162,1 0 528,5 9-423,-7-5-12,9 9 0,0 2 0,0 5 110,0 6 1,0 4 0,0 3-203,0-1 138,9 1 0,-7 2 0,7 2 0,-3 4 6,1 2 0,-1-4 0,-3 5 0,1-1-128,2 1 0,1 2 0,-7 4 1,2-3-279,5-1 1,-5-9 0,4 4 100,-3 1 0,-1-8 275,4 6 0,-4-6 0,7-1 0</inkml:trace>
  <inkml:trace contextRef="#ctx0" brushRef="#br0" timeOffset="2183">529 804 8035,'9'-10'-450,"-7"-8"0,7 14 707,-9-9-82,0 8-42,0-3-50,-9 8 1,5 0 0,-9 0-34,-2 0 0,-3 0 1,-1 0-1,-1 0-66,0 0 1,1 0-1,-1 2 1,1 4-27,-1 7 1,0-2 0,1 2 0,-1 3-7,1 1 1,5 3 0,4-1 0,-1 1 37,0-1 1,6 1 0,-1 0-1,4-1-11,2 1 1,2-1-1,2 1 1,5 0 12,2-1 1,2-6 0,7-2-62,-1-2 63,1 6 1,-1-11-1,1 7-56,0-2 49,-10 6 1,8-13 0,-7 7-14,0 0 1,-3-5 27,-8 9 0,-2-8-13,-4 1 0,-5-4 1,-9-2-96,1 0 1,-1 0-1,0 0-24,1 0 1,-1 0-179,1 0 1,1-8 307,5-5 0,4-14 0,9-3 0</inkml:trace>
  <inkml:trace contextRef="#ctx0" brushRef="#br0" timeOffset="2694">569 942 7701,'13'-3'-310,"0"-3"535,-9 4-198,5-7-31,-9 9 0,0 9-7,0 4-17,0-5 1,0 10-1,0-5-129,0 4 176,0 3 0,2-7 0,2 0 0,3 2-55,-3 3 0,0-5 1,1 0-93,1 2 0,1-4 0,-5 0 104,5-2 1,-3-3 15,9-6 0,-9-2 0,3-5-10,-5-6 1,-2 3 0,0-4-1,0-1-13,0-2 1,2-1-1,3 3 1,1 2 32,-1-2 0,-3-3 31,-2-1-52,0-1 1,2 7 7,4 0 99,-3 9 0,5-3-61,-8 14 0,2 4 0,3 8-38,1 1 0,7-1 0,-6 1 0,0 0-16,1-1 1,-6-6-1,7 0 23,0 3 0,-5-6-32,9 4 0,-8-8 0,3 5-21,1-2 1,-7-5 16,5-11 25,-5 5 1,-2-15-177,0 4 85,0-5 1,0-1 0,0-1-6,0 1 1,0-1 110,0 0 0,0 1 0,0-1 0</inkml:trace>
  <inkml:trace contextRef="#ctx0" brushRef="#br0" timeOffset="2921">1000 863 6502,'-11'0'41,"0"2"1,7 5 32,-3 6 0,0-2 1,7 2-1,0 2-76,0 3 1,0 1-1,0 1 16,0-1 1,0 1 0,0 0-203,0-1 0,3-1 0,1-3-248,3-2 436,-1-9 0,3 14 0,2-7 0</inkml:trace>
  <inkml:trace contextRef="#ctx0" brushRef="#br0" timeOffset="3080">1039 648 8035,'-11'0'-1756,"2"0"1756,9 0 0,-8 8 0,-3 3 0</inkml:trace>
  <inkml:trace contextRef="#ctx0" brushRef="#br0" timeOffset="3363">1196 628 8035,'0'11'-1088,"-3"-2"1085,-3-9 1,2 0 0,-7 2 88,2 4-71,2-4 0,7 16 0,0-5-20,0 4 5,0 3 0,0 2 0,0 2 0,0 4-22,0 3 0,0-5 0,0 6 0,0 3-72,0 2 1,3-4-1,1-3 1,3 1-30,-3-1 0,-2-6 0,-2 2 0,0-4-3,0-2 1,0-1 125,0 1 0,0-9 0,-9-20 0,-2-13 0</inkml:trace>
  <inkml:trace contextRef="#ctx0" brushRef="#br0" timeOffset="3586">1019 961 8035,'-13'0'-657,"0"0"0,7 0 827,-7 0 1,8 2-126,-1 5 1,12-5-1,7 5-95,5-5 1,1-2-1,1 0 1,-1 0-91,1 0 1,2-7 0,4 1 95,7 1 0,-5-3 0,-2 1-250,-4 3 228,-3-7 0,-3 9 1,-1-7-1,2 2 66,-1 1 0,-1-9 0,4 4 0</inkml:trace>
  <inkml:trace contextRef="#ctx0" brushRef="#br0" timeOffset="4549">1431 824 7426,'-11'11'-3,"-6"6"11,6-6 1,-2 7 0,2-3-1,2-2-9,5 2 0,-5 3 1,0 1-18,-2 1 1,7-1 0,-3 1-86,5 0 0,2-1 0,0 1 0,9-9 29,4-5 0,4-6 0,3-6 0,0-7 34,-1-5 0,-6-1 0,0-1 1,3 0 25,1 1 1,-4-3-1,0-2 1,2-4-33,3-3 0,-5 5 1,0-4 119,2 1-89,-6-6 1,6 14 0,-6-8 86,2 1-55,-7 6 1,5-6-1,-7 8 73,5 1 1,-5 6 39,4 0 1,-6 8-60,-6-1 0,4 12 1,-5 7-31,5 5 0,2 1 1,-2 1-1,-3 2-14,-1 4 1,-1-9 0,7 7 0,0 0-30,0-2 1,0 6 0,0-2-8,0-2 21,0 7 1,0-9 0,0 4 0,0-2 14,0 2 1,2-9-277,5 9 149,-5-8 1,9 8 0,-7-11 4,3-2 1,2-8-8,-3 1 1,-1-6 83,8-6 1,-7 1 0,5-8-1,-2-2-15,-5-2 0,7-3 0,0 0 38,0 1 1,4-1-1,-6 1-39,2-1 1,-5 0 265,7 1-98,0 8 0,0-4-59,0 8 146,-8 1-154,3 6 1,-8 2 0,0 4 0,0 7-51,0 5 0,0 1 0,0 1 1,0 0-66,0-1 1,0 1 0,0-1 0,3-1-73,3-5 0,-2 4 17,10-4 1,-8-4 0,7-2 18,2-5 1,1-4 0,-1-3 0,-2-3 80,2-3 0,-4-2 1,2-7-1,0 0-29,-2 1 1,7-1 211,-5 1-200,-5-1 0,8 7 175,-10 0 159,9 8-235,-12-3 0,5 10 0,-8 4-69,0 8 0,0 3 1,0 3-103,0-1 0,0 1 1,0-1-197,0 1 0,0-7 288,0 0 0,9 0 0,2 7 0</inkml:trace>
  <inkml:trace contextRef="#ctx0" brushRef="#br0" timeOffset="4732">2078 765 7970,'0'-19'-284,"-3"1"0,-1 3-318,-2 2 468,-1 9 0,9-5 0,3 11-9,1 5 1,3-3 0,-5 9 142,3 2 0,8 3 0,-4 1 0</inkml:trace>
  <inkml:trace contextRef="#ctx0" brushRef="#br0" timeOffset="5618">2215 863 7757,'13'0'-579,"0"0"640,-9 0 1,7 2-5,-4 5 0,-5-3-115,4 9 1,-3 0 32,-3 7 1,0 0-71,0-1-37,0-8-117,0 6 62,0-6 1,2 0 129,4-4 1,3-7 0,6-5-1,-2-3 44,3-3 1,-6 0-1,4-4-30,1 2 1,2 0-1,3-5 179,-1 5 1,-8 2 0,-2 7 295,0-3-390,-7 1 0,9 6 26,-5 0 0,-4 8-57,5 6 0,-3 1 1,1 0-1,1-2-16,-1 2 0,-1-4-142,3 2 1,-5-6 0,6 4-56,1-3 0,2-1 155,9-7 0,-1 0 0,-1-2 1,-3-3-6,-2-1 1,0-3 0,4 3-1,-1-5 87,-3 0 1,0-4 0,4 6 117,-4-2-166,5-2 1,-14 0 159,9 0-57,0 0 0,-2 0 134,-4 0-89,3 0 1,-7-7 28,3 0 0,-4 7-28,-2 0 1,-2 7 0,-4-5-106,-7 2 0,2 3 0,0 8 0,0 2-55,0 3 0,5 1 0,-5-1 0,0 4-9,0 0 0,4 6 1,-4-4-1,3 5-113,3 1 1,-3 1-217,1-1 331,1 1 1,3-7 0,-1 0-48,-2 2 0,1-6 12,12-2 1,4-5 0,8-4 2,1-5 0,-7-2 0,0-6 56,2 2 0,3 0 1,1-7 13,1 1 1,-7 6 27,0 0 0,-7 8 137,8-1-147,-1 4 0,-3 4 300,-3 4-333,-5 5 0,5 11 0,-1 2 1,-1 2 14,-3-2 0,4 4 0,1 1 1,-3 1-6,-2 5 0,5-5 1,-1 1-427,-1-3 400,-3 7 1,0-11 0,2 7 0,3-3-12,-3-4 1,-1-7 0,-6 1 3,-3 3 0,-5-3 0,-9-7 1,1 0 12,-1-1 0,-2-5 1,-2 4-1,-4-3 0,-2 1 1,-3-1 0,-6-6-1,-3 0 18,-3 0 0,-5 9 0,-9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0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510 686 6120,'0'11'289,"0"7"1,0-14-94,0 9-175,0-8 57,0 3-111,0-8 80,0 0 0,-6-2-24,-1-4 1,1 1 0,4-6-1,-3 0-34,-1 1 1,-3 3 0,2-6 26,-6-2 0,-4-1 1,-3 1-1,1 2 2,-1-2 0,1 6 1,-1 0-1,0 3 27,1-1 0,-3 1 0,-2 6 0,-2 0-55,2 0 1,2 0 0,3 2 0,-1 5-19,0 6 1,7 4 0,0 5-82,-2 4 107,6 4 1,-6 14 0,6 6-22,-1 9 17,5 13 1,-6 8 0,7 16 0,1-44-1,-1 1 0,2 1 0,0 1 0,1-1 0,0 0 0,1 2 0,0 0 0,0-3 0,0 0 5,0 1 1,0-1 0,0 43 0,0-46 0,0 0 0,0 0 0,0 0 1,0 0 0,0 0 1,2 48-1,1-45 0,1 1 1,1-2-1,3-2 2,9 46 0,-2-15 0,3-3 0,3-4-3,1-6 0,-4-18 1,-3 2-1,5-8 0,1-5 0,-3-2 0,8-5 0,-4-5-4,-3-6 0,1-8 0,-1-2-298,1-2 295,8-2 0,-6-7 0,4-3-243,-4-3 229,-2-5 0,6-9 1,0 1-1,-2-3 4,-2-4 1,-9 2 0,0-9 0,0-4 64,-2-6 0,6 6 0,-6-7 0,0-2-7,-5-2 0,5 3 0,0-5 1,0-3 5,-4-3 1,1 6 0,-1-16-1,-3-6-16,-2-8 0,1 4 1,1-7-1,2-2-16,-1-2 1,-3 4 0,-2 3-1,0 8-98,0 6 0,-2 10 0,-3-10 0,-3 3 50,-3-2 0,4 8 0,-6-6 38,-2 0-18,-2-9 1,-3 2 0,0-4 0,1 5-2,-1 3 1,1 16-1,-1-6 1,0 6 15,1 6 1,-1 16-1,1 6-101,-1 5 0,0-3 29,1 13 1,-1 1-230,1 6 299,8 0 0,-7 9 0,7 1 0</inkml:trace>
  <inkml:trace contextRef="#ctx0" brushRef="#br0" timeOffset="2062">922 59 7596,'0'-11'-514,"-2"3"0,-3 6 637,-1-5-36,-1 5 0,7-5-48,0 14 0,0-3 0,0 9 182,0 2-144,0-6 1,0 11-1,0-3-108,0 7 64,0 2 0,0 3 1,0 1-134,0 1 71,0 6 0,0-7 1,0 9-1,3 0-21,3 1 1,-4-3 0,7-5 0,-2-5-405,-1-6 0,3-1 454,-3-1 0,5-8 0,9-2 0</inkml:trace>
  <inkml:trace contextRef="#ctx0" brushRef="#br0" timeOffset="2297">804 334 7787,'-19'0'-98,"-1"0"1,7 0 0,0 2-9,-2 4 1,4-3 533,-2 3-392,9-4 0,-3-2 0,14 0 16,6 0 0,4-2 0,3-2 0,1-3-235,5 3 0,-4 0 0,4-1-453,-4-1 470,6-10 1,-4 12 0,7-7-266,-3 2 431,7-6 0,-13 4 0,6-8 0</inkml:trace>
  <inkml:trace contextRef="#ctx0" brushRef="#br0" timeOffset="2752">1118 373 7629,'0'11'-398,"-2"-3"0,-3-5 704,-1 3-277,-1-4 0,10 7 40,3-9 0,-2 0-108,9 0 1,-2-2-1,5-5-79,-3-6 1,-2 2-180,2-2 285,4 0 1,-13 0-1,7 0-125,-2-2 105,-2 6 1,-1-8-26,1 4 25,-1 4 1,-6-8 9,0 4 94,0 4 0,-9 0 29,-4 9 0,2 9 0,1 4 0,-1 4-73,0 3 1,4 0 0,-4-1 0,3 1-16,3-1 1,3 1 0,2-1-1,0 1-158,0 0 0,0-1 1,2-1-46,5-5 0,-3-2 1,9-7 189,3 3 0,-8-1 0,10-6 0,-7-9 0,8-2 0</inkml:trace>
  <inkml:trace contextRef="#ctx0" brushRef="#br0" timeOffset="3350">1373 255 6581,'-11'0'73,"0"0"-35,4 0 1,5 2 270,-4 5-292,4-5 1,2 16 0,0-5-13,0 4 1,0 3 0,0-1-51,0 1 1,2-1 6,4 1 0,-4 0 0,7-3-180,0-4 68,-7-4 88,15-9 1,-8-9 53,4-4 0,-2-4 0,-7-3 0,5 0 29,2 1 0,-7-1 0,5 1 64,0-1 1,-7 7 0,5 0 45,-5-2 0,0 6-16,4 2 0,-3 7-53,3 7 0,-4 4 0,-2 9-67,0-1 1,0 1 0,0-1-68,0 1 1,3-7 0,1 0-182,2 2 81,1-6 142,2 0 1,-5-9-13,9 0 0,-9-2 1,5-3-1,-2-4-11,-1-1 1,7-4-1,-4-5 49,2-1 0,-5 1 54,7-1 1,1 3 100,5 4-91,-8 4 1,0 11-1,-7 5-72,3 6 0,-1 4 0,-3 3-111,3-1 1,-4-6-1,7-2 61,0-2 62,-7 6 0,15-13 0,-6 7 0</inkml:trace>
  <inkml:trace contextRef="#ctx0" brushRef="#br0" timeOffset="3636">1843 255 7787,'-11'0'-732,"3"0"1,5 0 1199,-3 0-239,4 0 1,-7 2-107,9 5-97,0 4 1,0 4 0,0 3-1,0 3 18,0 1 0,0 0 0,0 0 0,0 4-50,0 6 1,6-1 0,1 2 0,0 1-79,1 3 0,-6-4 0,5-2 1,-3-1-57,3 1 0,-5-7 0,5 2 0,-5-5-1,-2-1 1,2-7 0,2 0-317,3 2 457,-1-6 0,-6-9 0,0-11 0</inkml:trace>
  <inkml:trace contextRef="#ctx0" brushRef="#br0" timeOffset="3957">1784 353 7787,'0'-19'0,"0"-1"0,0 7 0,0 0 0,0-2 0,0 4 0,0-2-239,0-2 1,0 4-1,3 0 161,3 2 0,-2 3-61,9 6 145,1 0 0,-1 0 0,0 0 0,0 2 29,-2 4 1,6-1-1,-4 8-169,5 2 0,1 2 39,1 3 0,-3 0 1,-2-3 163,-2-4 1,-8 4 62,1-4 1,-3-2 0,-3 2-94,0 3 1,0-5-1,-3-1-26,-3-1 0,1 0-385,-8-3 186,0-3 1,0 7 185,0-3 0,0-5 0,-6 7 0</inkml:trace>
  <inkml:trace contextRef="#ctx0" brushRef="#br0" timeOffset="4292">2372 216 6967,'0'13'262,"0"0"0,0-6 1,0 6-295,0 2 6,0-6 0,0 8-253,0-4 143,0 5 0,0 1-320,0 1 249,0-1 1,0-5 206,0-1 0,0 0 0,0 6 0</inkml:trace>
  <inkml:trace contextRef="#ctx0" brushRef="#br0" timeOffset="4482">2333 40 7799,'-6'-13'-1032,"-1"0"277,-8 8 865,13-3 1,-9 8-96,4 0 0,5 2 0,-5 4-364,5 7 349,11 5 0,2 1 0,8 1 0</inkml:trace>
  <inkml:trace contextRef="#ctx0" brushRef="#br0" timeOffset="4941">2490 216 7013,'-11'0'677,"2"2"-771,9 5 133,0 4 1,0 2-1,0 0-104,0 2 37,0-6 0,0 8 1,0-4-31,0 5 1,2-1-1,3-2-305,1-2 0,1-6 64,-7 6 256,9-9 0,-5 5 0,7-11-40,-2-5 0,4-4 136,-7-8 1,7-1 87,-6 1-16,8 8 32,-13-7-38,16 8 1,-14-1 139,9 4-238,-9 5 0,5 4 0,-7 2-165,5 3 0,-5 2 0,4-3-170,-3 7 0,-3-2 314,0 2 0,8 0 0,3 7 0</inkml:trace>
  <inkml:trace contextRef="#ctx0" brushRef="#br0" timeOffset="5281">2901 157 7669,'-8'-11'183,"6"3"0,-9 8-360,4 0 1,3 0 0,-9 0 1,6 0 176,-6 0 0,9 2 0,-5 2 5,0 3 19,7-1 0,-9 3 1,7 4 3,-3 5 0,1-5 0,6 0 1,0 2-46,0 2 0,0-4 1,0 0-1,0 3-60,0 1 1,0-4-1,0 0-114,0 2 1,9 3 52,4 1 0,4-8 1,3-2-5,-1 0 1,-6-7 140,0 5 0,0-5 0,7-2 0</inkml:trace>
  <inkml:trace contextRef="#ctx0" brushRef="#br0" timeOffset="5469">3078 334 7127,'0'11'-253,"0"-3"1,0 1-1,0 2 1</inkml:trace>
  <inkml:trace contextRef="#ctx0" brushRef="#br0" timeOffset="6485">1941 922 7800,'0'11'-1105,"0"-1"1239,0-3 1,-2-5 332,-5 5-277,5-5 1,-6-4-223,8-5 1,-3 5-11,-3-5 1,4 3 0,-7 0 51,0-3 1,5 1 0,-9 6 16,-2 0 0,4 0 0,-2 2-3,-3 4 0,5-1 0,-2 8-30,-2 2 1,4-4 0,0 2-8,3 2 0,-5 3 0,6 1-106,3 1 1,2-1 39,2 1 0,2-9 1,4-5-1,7-3-30,5-3 1,-5 0 0,0 0 0,2-3-40,3-3 0,1-5 0,1-6 0,-1 1 57,1 3 1,-3-2 0,-1-9 0,-3-2 90,2 2 0,-4 2 0,2 3 0,0-10 0,7-1 0</inkml:trace>
  <inkml:trace contextRef="#ctx0" brushRef="#br0" timeOffset="6742">2000 608 7800,'-9'-11'-370,"7"2"1,-9 9 552,5 0 1,3 3-130,-3 3 1,4 5 0,2 9 0,0-1 20,0 1 0,0 6 1,0 0-66,0-2-13,0 7 0,0-1 0,0 9-197,0 0 108,0 1 1,6-1 0,1 0 0,-3 0-33,-2 0 1,0-8 0,3-5 0,1-4-104,-1-3 0,3-5 1,1-4 102,2-1 0,-4-5 124,6-10 0,0-14 0,6-10 0</inkml:trace>
  <inkml:trace contextRef="#ctx0" brushRef="#br0" timeOffset="7418">2157 863 7489,'0'13'65,"0"0"-11,0 2 0,0 3 1,0 1-120,0 1 1,0-1 0,2-1-186,4-5 139,-3 4 1,5-12-129,-8 8 206,9-9 1,-5 5-201,9-9 162,-8 0 1,6 0-1,-7-2 1,5-5-10,2-6 0,-5-4 1,5-3 73,-2 0 0,4 1 0,-7-1 0,1 1-19,2-1 0,-5 7 1,7 0 265,-2-2 1,-3 4 338,-6-2-431,9 8 0,-7-1-212,5 12 91,-5 5 0,-2 9 0,0-1-42,0 1 1,0 0-68,0-1 20,8 1 0,-5-7-40,3 0 0,5-2-196,2 2 0,-2-4 198,2-9 0,-6 0 0,3-3 52,-1-3 1,4 2 0,-4-9 54,2-3 0,-5-1 0,5-3-31,-2 1 0,4-1 75,-6 0-64,8 1 0,-13-1 0,7 3 157,-1 4-148,-5-5 1,7 10 0,-5-8 255,1 3-242,1 9 1,-7-13 237,0 3-85,0 6 1,-2-1 0,-5 9-122,-6 0 1,4 9 0,1 2 0,1 2 7,1 0 0,-7 0 0,6 6 0,3 1-5,1 0 1,1-1 0,-2 1 0,-3-1-135,3 1 1,2 0-1,2-1-134,0 1 0,2-3-236,5-4 289,3 5 0,4-16 169,-1 4 0,8-3 0,10-3 0</inkml:trace>
  <inkml:trace contextRef="#ctx0" brushRef="#br0" timeOffset="7744">3156 569 7382,'-8'-11'90,"3"2"107,-8 9 1,7 2-127,-7 5 0,8 4 0,-1 8-83,3 1 0,3 0 0,0-1-160,0 1 119,0-1 1,0 8-1,0-1-227,0-2 178,0 6 1,7-6 0,0 7 0,-3-1-106,-2 1 0,5-5 0,-1 4 0,-2-1 207,-1-6 0,5-1 0,3-2 0</inkml:trace>
  <inkml:trace contextRef="#ctx0" brushRef="#br0" timeOffset="7989">2980 765 7800,'-11'9'-45,"-6"-7"1,6 6 63,0 1 1,0-7 0,7 7 63,-3 0 0,0-5-26,7 9 1,3-8-18,3 1 0,5-2 0,9 1-214,-1 1 1,1 1 0,-1-7 0,1 0-244,0 0 0,1 0 0,3-2 417,3-5 0,-1 5 0,-7-7 0</inkml:trace>
  <inkml:trace contextRef="#ctx0" brushRef="#br0" timeOffset="8326">3352 784 7800,'-13'3'53,"0"3"0,7-4 1,-5 7-1,0-2 48,0-1 0,7 3 1,-5-3-152,0 7 0,7 5-34,-5 1 90,5 1 1,2 0 0,0-1-89,0 1 1,0-7-1,2-2 1,3 0-173,1 0 0,3-7 0,-2 2 99,6-3 1,4-3 0,0-3 64,-3-3 1,3 2 0,-6-9 0,2-3 58,0-1 0,-9 4 0,5 0 0,-2-3 75,-1-1 1,1 4-1,-7 0 73,0-2 0,0-3-263,0-1 1,0 6 0,-3 2-23,-3 2 168,4 2 0,-16-1 0,7-3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16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77 256 7163,'-9'-11'468,"7"0"-419,-5 4 0,3 5 64,-3-4 1,5 12-91,-4 7 13,3-4 1,3 8-1,0-4 1,0 5-71,0 1 1,0 1-1,3 0 1,1-1-168,2 1 0,1-1 0,-5 1-214,5 0 0,-5-1-173,4 1 588,-3-1 0,5-8 0,3-2 0</inkml:trace>
  <inkml:trace contextRef="#ctx0" brushRef="#br0" timeOffset="174">37 177 7822,'-8'-19'-933,"-3"8"552,0 2 1,4 18 380,14 4 0,4 4 0,8 3 0</inkml:trace>
  <inkml:trace contextRef="#ctx0" brushRef="#br0" timeOffset="654">233 354 7677,'0'-11'-271,"-2"2"586,-4 9-140,3 0-195,-5 0 1,8 2-20,0 5 1,0 4 0,0 8 8,0 1 0,0-7 1,0 0-6,0 2 1,0 3-416,0 1 332,0-8 1,2-2 80,4-9 1,-1-2-1,6-5 10,-3-6 0,5-4 1,-4-3 28,2 0 0,-7 7 1,5 2-1,-2 1 109,-1-1 1,3 4-1,-3-4 9,7 3 1,-2-6-52,2 8 1,-6-1-18,6 7 0,-9 3 1,5 3-438,0 7 1,-7 5-59,5 1 1,-3-6 442,2 0 0,-3 0 0,5 7 0</inkml:trace>
  <inkml:trace contextRef="#ctx0" brushRef="#br0" timeOffset="1083">645 275 7404,'-11'-2'-128,"4"-4"1,3 1 54,-2-8 1,3 0-1,-5-4 91,-1 4 0,7 2 0,-7 6 34,0-1-58,7-1 0,-9 7 20,5 0-11,4 0 8,-7 0-2,0 0 0,7 9 0,-5 6-2,5 9 0,2 0 0,0 7 0,0-1-57,0 1 1,0 1-1,0 5 1,2 0-17,5 2 1,-5-8 0,7 10-1,-3-1-21,1-6 1,0-5 0,-7 1 0,0-2-72,0-4 0,6-8 0,1-3 158,-3 2 0,-2-6 0,-2-1 0</inkml:trace>
  <inkml:trace contextRef="#ctx0" brushRef="#br0" timeOffset="1443">508 432 7822,'-2'-11'-367,"-5"5"339,5 3 0,-7 1 0,11-2-115,5-3 0,-3 1 1,9 6 87,2 0 1,3-7 0,2 1-143,-1 1 108,1-5 1,-1 5 0,1-6-1,-1 3 20,1 3 1,-7-4 0,0 3 0,2 2 82,3 1 0,-5-3 205,0-1-72,0 1 0,-2 8 0,-4 5 130,-5 6 1,-2 4-242,0 3 0,0-1 0,0 1 94,0-1 0,0-6-509,0 1 209,0-1 0,0 0-261,0 0 160,0-9 271,0 14 0,0-16 0,0 6 0</inkml:trace>
  <inkml:trace contextRef="#ctx0" brushRef="#br0" timeOffset="1603">762 158 7870,'-10'0'-1887,"1"0"1887,9 0 0,0 0 0,0 0 0</inkml:trace>
  <inkml:trace contextRef="#ctx0" brushRef="#br0" timeOffset="1888">958 118 7651,'-2'-10'-229,"-4"3"281,4 5 1,-9 2-58,4 0 1,5 2-1,-5 5-26,5 6 1,2 4 0,0 5-1,0 2-13,0 2 1,2 2 0,3-4-1,1 4-39,-1 3 0,-1-5 0,0 5-208,3-3 194,-1 7 1,-6-13 0,3 4 0,1-5 96,3-1 0,-1 0 0,-6-1 0,9 1 0,2-1 0</inkml:trace>
  <inkml:trace contextRef="#ctx0" brushRef="#br0" timeOffset="2169">1154 79 7244,'-10'20'12,"3"-1"1,5 1-1,2 0 1,0-1 9,0 1 1,0 6-1,2 2 1,2 1-158,3-1 1,-1 0-1,-3-4-211,3 2 255,-4 0 0,7-6 1,-7 0-217,5-1 165,-5 1 0,7-7 142,-9 0 0,8 0 0,3 7 0</inkml:trace>
  <inkml:trace contextRef="#ctx0" brushRef="#br0" timeOffset="2699">1056 275 7681,'-13'0'-991,"0"0"1096,9 0-123,-5 0 0,11 0-22,5 0 0,4 0 0,8 0 0,1 0-101,0 0 1,-5-2-1,2-2 71,5-3 0,2 1 0,-4 6 1,-1 0 69,1 0 0,-7 0 0,0-3 0,2-3 0,3 4-15,1-5 1,1 5 5,-1 2 1,-8 2 327,-4 5 1,-5-3-198,-2 9 1,0-6 0,0 6-5,0 2 0,0 2 0,0 3-124,0 0 0,0-1 1,0 1-1,0-1-36,0 1 1,0-7 0,0 0 14,0 2 0,0 3 208,0 1-155,0-8 1,7-4 0,-1-14 5,-2-6 0,-1-4 0,-3-3-365,0 1 244,8-1 1,-5 0-1,3 1 1,-2-1 51,3 1 0,-5-1 0,7 3 1,-3 1-16,1 3 1,2 0 0,-5-6-125,3-1 0,8 7 27,-2 0 149,-4 9 0,8-14 0,-6 7 0</inkml:trace>
  <inkml:trace contextRef="#ctx0" brushRef="#br0" timeOffset="3179">1703 256 7577,'-11'0'-149,"3"-3"359,8-3-112,0 4 0,-3-7-62,-3 9-38,4 0 1,-9 0-111,4 0 23,5 0 1,-15 2 64,4 5 0,2-3 0,-2 9-84,-3 2 1,8 3 0,-1-1-61,0-4 0,7 5-174,-4-5 190,3 4 0,12-6 71,4-4 0,-2-5 0,0-4 0,0-3 81,0-1 0,0-9 84,2 1-123,4-3 0,-12 4 0,8 0 81,2-2 1,-6 4-1,-1 0 617,1 2-250,-7 3-420,7 6 0,-9 8 0,0 5 1,0 5 1,6 1 0,1 1-186,-3 0 0,1-7 1,-1 0 194,2 2 0,10 2 0,-5 3 0</inkml:trace>
  <inkml:trace contextRef="#ctx0" brushRef="#br0" timeOffset="3498">1958 1 6986,'-11'2'187,"5"5"-104,3-5 1,1 15-27,-4-4-22,4 5 0,-7 1 1,9 1-187,0-1 160,0 1 1,0 6 0,0 2 0,0 3-82,0 4 0,6-5 0,1 3 0,-3 2-38,-2 2 0,5-5 1,-1-1-1,-1-1 45,-3 1 0,5-7 0,-1 2 0,-2-4-201,-1-3 1,-1 1 135,4 0 130,-3-10 0,5-1 0,1-26 0,2-5 0</inkml:trace>
  <inkml:trace contextRef="#ctx0" brushRef="#br0" timeOffset="3862">1801 314 7822,'-13'0'-173,"0"0"-83,9 0 294,-5 0 0,11-2 1,5-2-309,6-3 166,4 1 0,-2 6 1,1-2-185,-1-5 259,7 5 0,-11-7 0,8 7 0,1-2 7,-1-3 0,1 1 0,0 6 0,-1 0-2,1 0 0,-7-3 0,0-1 0,2-2 79,3 1 1,-5 3 0,0 2 6,2 0 0,-4 7 0,0 1 97,-3 3 0,-1-4 1,-7 6-52,0 2 0,0 2-163,0 3 25,0 0 0,0-7 1,0 0-230,0 2 115,0-6 0,0 8-281,0-4 425,0-4 0,0 8 0,0-6 0</inkml:trace>
  <inkml:trace contextRef="#ctx0" brushRef="#br0" timeOffset="4019">2095 158 7822,'-13'-3'89,"0"-1"226,-2-2 1,6-3-720,3 2 231,3 5 173,3-7 0,9 9 0,2 0 0</inkml:trace>
  <inkml:trace contextRef="#ctx0" brushRef="#br0" timeOffset="4465">2389 256 7611,'0'-11'1514,"0"2"-1467,-9 9 0,5 0-191,-9 0 1,9 2-1,-5 5 41,0 6 0,7 4 1,-4 3-127,3-1 1,3 1 0,0 0 30,0-1 0,9 1 39,4-1 0,5-6 0,1-2 122,1-2 1,-7-2-1,0-7 16,2 0 1,-4-9-1,2-4 1,-9-5 0,3-1 17,-5-1 1,-2 1 54,0-1-83,0 0 0,0 7 0,-2 0-69,-5-2 1,3 6-287,-9 3 292,9 4 0,-12-1 94,10-3 0,-9 4 0,12-7 0,-5 9 0</inkml:trace>
  <inkml:trace contextRef="#ctx0" brushRef="#br0" timeOffset="4939">2526 197 7509,'11'-2'-1066,"-4"-5"1800,4 5 7,-9-7-345,7 9-345,-9 0 0,0 9 0,0 4-63,0 4 1,0-4-1,0 1 1,0 1 23,0 2 1,0 3 0,0-1-287,0 1 1,2 0-85,4-1 253,-4 1 0,7-7-172,-9 0 219,0-9 0,0 7-157,0-4 159,9-5 0,-7 4 0,7-10-17,-1-2 0,-5-10 0,5 3 32,1-4 0,-7-3 0,7 1 0,-2-1 39,-1 0 1,3 7-1,-5 0 229,3-2 1,6-2-82,-7-3 255,9 9 1,-10 2-199,8 9 1,-9 9-154,3 4 1,1 5-1,-1 1-20,-3 1-37,-1-9 1,-3 6 0,0-4-69,0 5 1,0-5 0,2-2-508,4-3 1,-4 1 581,5-2 0,4-5 0,0 6 0</inkml:trace>
  <inkml:trace contextRef="#ctx0" brushRef="#br0" timeOffset="5276">2938 412 6407,'11'0'2039,"-2"0"-2039,-9 0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28.8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706 236 7535,'11'0'545,"-2"-3"-551,-9-3 1,0 1 47,0-8 1,-6 7-9,-1-7 1,-2 2 0,5-4 0,-5 4 22,-2 2 0,5-6 0,-7 4 1,-3-2-13,-1 0 0,4 2 0,0-4 0,-4 2-9,-7-3 0,2 6 0,-4-1 1,2 2-36,-2 5 1,4 1 0,-7 3 0,3 0-18,0 0 0,-2 11 0,4 7 0,-4 8 13,-3 4 1,7 5-1,-2 9 1,4 4 5,3 2 0,-1-2 0,1 10 1,-1 10-14,0 6 1,1 11 0,1 9 0,11-40 0,1 3-15,3 4 1,0 2 0,-2-4 0,1 1 0,0 6-1,1-1 1,1-4 0,0-2-46,1-4 1,0-1-1,3 39 1,0-42-1,0 1 1,2-1-1,1 0-18,1-1 1,-1 0-1,2 46 1,6-4-1,2-1 40,2-4 1,3-24 0,0-2 0,-1-13-45,1-11 1,6-11-1,0-2 1,0-6 11,2-5 1,-4-9-1,7 3 1,-3-5 8,-4-2 1,0-2-1,0-5 1,2-8 17,-2-9 1,-2-7 0,-3-10 0,1-5 34,0-6 1,-7-7 0,0-6 0,0-9 90,-2-9 0,6 7 0,-6-5 0,2 3 13,0 4 1,0 6 0,5-1-1,-3-1-38,-2 0 0,-9 12 1,3-3-1,-5 0-32,-2 0 0,0-5 0,0-10 0,-2 2-21,-5 2 0,-4 7 1,-8-5-1,-1 3 14,1 4 0,-3 10 1,-2 10-1,-2 8-90,2 9 0,2 4 1,2 5-1,1 1-60,-1 3 1,7 9-1,0-3 140,-2 5 0,-3 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42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0 353 7642,'0'-20'68,"0"1"1,0 6-129,0 0 553,0 8-357,0-3 0,0 10 1,0 4 24,0 7 0,0 5 0,0 4-120,0 4 1,0-4 0,0 4-73,0-5 21,0-1 0,0 0 0,0-1 0,0 1-146,0-1 193,0 1 1,0 0-165,0-1 76,0 1 0,0-7 1,0 0 29,0 2 0,0-4 30,0 2 1,0-11-13,0-2 0,0-8 0,0-12 0,0 0-21,0 1 0,7-1 0,-1 1 0,-1-1 25,-3 0 0,-2 1 0,0-1-271,0 1 101,0-1 1,0 0-148,0 1 175,0-1 1,0 7-379,0 0 4,0 9 0,0-5 515,0 9 0,0 0 0,9 0 0,2 0 0</inkml:trace>
  <inkml:trace contextRef="#ctx0" brushRef="#br0" timeOffset="640">59 510 7620,'0'-11'191,"2"2"-123,5 9 0,-3 0 1,9 0-1,5 0-37,6 0 0,8 0 0,12 0 1,6-2-35,7-4 0,1 3 0,19-5 0,3 1 31,1 1 1,-5-8 0,-2 8-1,4-1-127,3-1 1,-11 6-1,4-5-126,-11 5 65,9 2 1,-24 0 0,13 0-99,-5 0 219,14 9 0,-24-7 1,10 4 148,-6-4-149,5 7 1,-5-7 0,6 5-1,-1-5 9,-3-2 1,-4 0-1,9 0 1,4-2 94,0-5 0,-5 3 1,-1-9-1,4 0-44,1 2 0,-1-6 0,9 6 0,-3-2-30,-2-1 1,-13 10 0,9-2 0,-2 3 1,-1 3 1,-10 0 0,-5 0 0,-1-2-2,-5-4 0,-1 4 1,3-5-1,-2 5-33,-2 2 1,0-2 0,4-3-42,-5-1 73,5-1 1,-15 5-1,4-2 1,-4-3-10,-2 3 0,-1 2 1,1 2-1,-1 0-9,1 0 1,0-3 0,-1-1-52,1-2 0,-1-1 0,1 7-162,0 0 1,-1 0 239,1 0 0,-9 0 0,-3 0 0</inkml:trace>
  <inkml:trace contextRef="#ctx0" brushRef="#br0" timeOffset="925">3430 20 6907,'0'-11'180,"0"2"1,0 11-81,0 5 0,0 4 0,0 8 0,0 3-87,0 4 1,0-2 0,0 9-60,0 2 64,0 2 1,0-5-1,0 1 1,0 2-135,0 2 1,0 2-1,0-2 116,0-4 0,0 4 0,0-7 0</inkml:trace>
  <inkml:trace contextRef="#ctx0" brushRef="#br0" timeOffset="1854">314 843 7221,'11'-11'-739,"-2"0"937,-9 5 1,0 1 24,0-8 1,-3 9-140,-3-3 1,1 5 0,-8 2-72,-2 0 1,4 0 0,-2 0 71,-2 0 1,-2 7-198,-3-1 33,0 10 1,7-12 163,0 9-85,0 0 0,2 0 1,5 0-3,4 2 0,2 3 2,0 1 1,2 1 0,4 0-43,7-1 1,5-6 0,1-2 0,1 0-49,0 0 0,-7 0 0,0 4 1,2-2 42,2 2 1,-6-4 0,-2 0 0,-3 0 23,1 0 0,0-5 1,-7 8-27,0 1 0,-3-4 0,-3 0 115,-7-3-30,-5-1 1,-1-5 0,-1 2-38,1 3-32,-1-1 1,0-6-1,1 0 1,-1 0-94,1 0 0,5 0 0,1-2-21,-2-4 1,6 1-1,3-8 147,4-2 0,4 4 0,4-2 0,5 0 0,9-7 0</inkml:trace>
  <inkml:trace contextRef="#ctx0" brushRef="#br0" timeOffset="2354">471 980 7891,'8'-11'-757,"-5"3"1012,5 8 1,-8 2-294,0 4 0,0 5 0,0 9-97,0-1 0,0 1 0,0 0 152,0-1 1,0 1-1,0-1-165,0 1 0,0-7 0,0 0-299,0 2 465,0-6-46,9 0 1,0-18 0,6-4 3,-2-4 0,-6-3 0,3 0 0,-1 1 43,-4-1 0,3 7 0,-1 0 0,-1 0 44,3 2 1,-7-6 7,5 4 0,-3 4-43,3 2 0,-5 7 175,4 7-190,-3 4 1,-3 2-1,2 0-12,4 2 1,-4 3 0,7-1-181,0-4 188,-7-4 0,9-3 0,-7 3-33,3 2 1,1-7 31,-1 3 1,-3-5 8,9-2 1,-8-2 0,4-3-62,-1-1 0,-6-9 0,5 2 29,-5-5 1,-2 5 0,0 0-228,0-2 0,0-3 242,0-1 0,9-1 0,2 1 0</inkml:trace>
  <inkml:trace contextRef="#ctx0" brushRef="#br0" timeOffset="2579">863 902 7891,'-9'11'-886,"7"-3"795,-7-8 1,7 3-87,-5 3 201,5-4 1,-6 16-127,8-5 63,0 4 1,0 3-1,2-1-57,4 1 0,-4-7 1,7 0-218,0 2 313,-7-6 0,15 8 0,-6-6 0</inkml:trace>
  <inkml:trace contextRef="#ctx0" brushRef="#br0" timeOffset="2711">882 765 7891,'0'-11'0,"0"-7"0,0 7 0</inkml:trace>
  <inkml:trace contextRef="#ctx0" brushRef="#br0" timeOffset="2999">1098 686 7891,'0'11'-789,"-7"0"0,1-4 942,1 6 1,1-3-1,0 4-62,-3 1 0,1 4 0,6 5 0,0 2-82,0-2 0,0 5 0,0-1 1,0 3-44,0 3 0,0-3 0,0-1-117,0-1 1,0 3-104,0-6-63,0 9 143,0-4 1,2-1 173,4-4 0,-3-4 0,5-2 0</inkml:trace>
  <inkml:trace contextRef="#ctx0" brushRef="#br0" timeOffset="3220">902 1019 6873,'-11'0'30,"4"0"1,14 0-131,6 0 1,4 0 0,5 0 0,2 0-1,2 0 1,0 0-1,-6-2 100,0-4 0,8 3 0,2-5 0</inkml:trace>
  <inkml:trace contextRef="#ctx0" brushRef="#br0" timeOffset="4106">1353 902 7806,'-20'0'476,"7"0"-1003,0 0 0,6 0 478,-6 0 1,7 0 0,-5 2 129,2 5 0,-4-3-38,7 9 1,-7 0 0,6 7-14,3-1 0,1 1 0,1-1-74,-4 1 0,4 0 0,-5-1-47,5 1 0,8-7 0,3-2 25,2-3 0,2-1 0,7-7 0,-1 0-52,1 0 1,-1-9 0,1-2 0,0-4 3,-1-4 1,3 8 0,0-13 0,2 0 103,0 2 0,-7-2 1,9 0-1,-4-2 10,-2 2 0,-7 0 0,-2 0 85,-3-2-34,8 0 0,-12 6 1,7 1-13,-2-1 1,-3 7 254,-6 0-258,0 9 1,0-3 47,0 14 0,-2-3 0,-2 9 1,-3 2-25,3 3 1,-5 1 0,2 1 0,3-1-46,2 1 1,-5 0 0,1-1 0,1 1-36,3-1 1,2 1 0,0 0 0,0-1-45,0 1 0,0-7 0,0 0 1,0 2 15,0 3 1,0-5 0,0 0-37,0 2 0,2-6 0,5-1 53,6 1 1,-2-7-1,0 3 0,-2-10 1,-1 1 0,-1-9-1,6-2 0,-2-1 1,0 1-1,-3 2-1,-3-2 0,3 4 0,1 0 1,0 0 51,0 0 1,-1 5 124,-1-7 1,1 6 0,8-4 176,-3 3-294,-9 1 1,7 7 0,-7 2 26,3 5 1,-1-3-1,-6 9-184,0 2 0,3-4-37,3 2 54,-4 0 0,16-2 56,-5-4 1,-2-5 0,2-4 3,2-5 1,-4 3-1,2-9 82,2-2 0,-4-1 0,2 1 87,2 2 1,-4 2 0,2-2 217,3 7-193,-8 3-95,1 3 0,-7 3 2,5 3-44,-5-4 0,7 16 0,-9-5 1,0 4-24,0 3 1,0-1 0,0 1 0,0 0-145,0-1 0,0-6 0,0 0-123,0 3 1,2-6 284,4 4 0,-3-10 0,5 5 0</inkml:trace>
  <inkml:trace contextRef="#ctx0" brushRef="#br0" timeOffset="4295">2058 725 7867,'-13'-2'-1975,"0"-4"2189,9 4-256,-5-7 1,9 11 0,2 2 41,5 3 0,-5-1 0,15 3 0,-6 2 0</inkml:trace>
  <inkml:trace contextRef="#ctx0" brushRef="#br0" timeOffset="5139">2235 882 7857,'0'13'-262,"0"0"0,0-6 483,0 6 0,0-7-231,0 8 1,0-8 0,0 7 76,0 2 1,0-4-153,0 2 25,0 0 1,0 0-45,0 1-70,0-10-56,0 13 93,0-15 1,2 7-31,4-9 1,-1 0 0,8-2 9,2-5 0,2-3 0,3-10 197,0 0 1,-7 7 0,0 0 126,2-2 1,-4 6 0,0 1 122,-3-1 1,1 7-119,-2-5 1,-5 7-136,4 7 0,-3-3 1,-1 7-1,2 0-90,3 0 0,-1-5 0,-4 5 0,3 0-59,1 0 1,10-7-1,-6 5-18,1 0 0,7-7 0,-5 4 82,4-3 0,3-6 0,-1-1 14,1-2 1,0-8 0,-1 6 0,1-3 28,-1-4 0,-6-3 0,1 1 0,1 2-12,2 1 1,1 1 0,-3-6 0,-4-1 69,-3 1 1,6-1 134,-8 0 40,1 10 86,-7-8-178,0 7 1,-9 0-1,-4 5-26,-5 4 0,5 8 0,0 3 0,-2 0-43,-2-1 1,4 8 0,-1-3 0,1 4-121,2 3 1,-4-7 0,7 0-56,-3 2 1,6 2 0,-1 3-100,4 0 0,2-7 98,0 0 0,8-9 1,5 3-99,5-5 0,1-4 0,1-3 3,0-1 152,-1-10 0,-6 8 0,0-7 56,3 1 4,1 10 1,3-13 0,-1 6 13,1 0 0,-7-4 1,0 6 56,2-2 1,-4 7 34,2-3 1,-6 5 0,4 4-62,-3 5 1,-1-3-1,-5 7 1,2 0 12,3 0 0,-1 2 0,-6 6-18,0 1 0,7 0 1,-1-1-95,-1 1 1,-3-1 0,-2 1 0,0 0-158,0-1 0,0 1-34,0-1 157,-9 1 0,5 0 0,-9-3-61,-2-4 100,-12 4 0,6-8 0,-8 4 0,1-4 41,-5 0 0,1-7 0,-5 4 0,-5-3 0,1-3 0,-9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2:38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189 294 7891,'0'-8'108,"0"-1"-173,0 0 281,0 4-172,0 2 0,0 4 0,0 1 0,0 4-9,0 2 0,0 4 0,0 2 1,0 1 15,0 3 1,0-2-1,0 6 1,0 0-62,0 0 0,0 2 0,0 4 0,0 2-48,0 0 0,3 2 1,0 1-1,0-2-173,1-3 1,-2-7-1,3 3-317,-2-5 329,4-6 0,-5-4-342,4-6 425,-4-2 1,4-5 135,-3-2 0,0-5 0,-3-3 0</inkml:trace>
  <inkml:trace contextRef="#ctx0" brushRef="#br0" timeOffset="490">60 493 7903,'-13'0'-72,"6"0"1,-4 0 0,0 0-627,2 0 1,3 1 978,3 2 0,3-2-207,3 2 0,3-2 0,5-1 0,3 0-49,-1 0 1,5-1-1,-2-1 1,4-2-7,2-1 1,-2 0-1,2-1 1,0 0-21,1-1 1,-3 2 0,3 0 0,0-2-54,-1-1 1,0 0-1,-4-1 1,1 0 20,1 1 1,-8 0 0,3 2-1,-5 2-148,-1 0 378,-4 3-210,-2 1 0,-4 2 0,-1 4 230,-4 1-104,-2 4 1,-1-1 0,1 3 0,-1-2 16,1 1 1,-1 0 0,0 0-1,1 2-91,-1 2 0,3-1 1,1-1-1,1 1-19,-1-2 0,3 3 0,-1-1-103,2 1 1,1-5-1,0-3 1,1-1-66,2-2 1,2-1 0,3-5-1,1-2 53,0-3 1,-1-3 0,1-1 0,0-3 37,3 0 1,-2 1 0,1-2-1,-1-1 28,-2-2 0,-2 4 0,0 1 1,0 2 10,-2-2 1,0 4 0,-4-2-17,0-1 0,0 4 0,-1 1-95,-2-1 0,0 2 1,-4 1 128,1 0 0,0-3 0,-2 2 0</inkml:trace>
  <inkml:trace contextRef="#ctx0" brushRef="#br0" timeOffset="949">872 199 7908,'0'-9'0,"0"1"-498,0-1 416,-4 1 1,2 0 234,-3 2 0,3 3-102,-1 6 1,2 3-1,1 4 1,0 4 1,0 2 0,0 0 0,1 5 0,1 0-9,1 2 0,1-1 1,-3 1-166,2 1 148,0 1 1,1-2 0,1 0-232,0 1 142,2 1 1,-5-2 0,4-1 0,0 0-34,-1 0 0,1-4 0,-2 0 0,0-2-408,0-3 0,0-4 503,-1-3 0,-2-2 0,2-8 0,-3-1 0</inkml:trace>
  <inkml:trace contextRef="#ctx0" brushRef="#br0" timeOffset="1693">734 372 7750,'-9'5'-674,"4"2"548,3-1 0,2-2 0,2 0 212,4 0 0,3-3 1,1 2-1,3-3-75,0-3 0,2-1 0,2-3 0,1 1-34,2 0 1,-1-3-1,1-2 1,-1 0 33,1 0 0,-3-1 0,1 0 1,0 2-18,0 0 1,-5 2 0,1 0 11,-3 2-6,-3-2 0,-2 7 0,-1 0 0,-1 2 61,-2 5 1,-1 3 0,-1 1 0,0 3 77,0 0 1,-3 2-1,0 2 1,0 0-98,-1 1 0,3-1 1,-2-1-1,2 0-33,1-2 1,0-2 0,0 1 0,0-1-82,0-1 1,1-1 0,1-2-117,1 1 1,4-4 74,-1-2 1,-1-3 8,0-3 72,-3-2 0,5-4 1,-3 1 25,1-1-20,-4 0 1,4 1 0,-3-1 0,2 0 1,1 1 1,-2-1-1,2 1 1,2-1 10,1 0 0,-2 1 1,-1 0-1,1 1 27,-1 1 0,3 4 0,-3-3 79,3 1 0,-2 1-6,0 3 1,-3 4 0,1 2-1,0 1-51,-2 2 1,-1 0 0,-1-1 0,1 2 112,2 1 0,-1-1-259,4 1 40,-5-1 1,7-2-71,-2-2 67,2 1 1,0-6 0,1 2 0,0-3 11,-1-3 1,1 1-1,-1-4 1,1 0-28,0-2 0,-1-1 0,0 1 0,-1-2 24,-1-1 0,-1 1 1,3-1-1,-2 1 67,-3 1 1,1 1 0,-2-1 0,0 0-1,-1 1 0,-1-1 0,0 0 61,0 1 0,-1 3 1,-2 2 390,-2 2 1,-3 2-243,-1 2-166,1 2 1,3 3 0,1 1 100,0 0-100,3-1 1,-3 4 0,3-1-1,-1 0-11,1 2 1,-3-2 0,4 2 0,0 0-243,0-3 1,4 0-1,1-2 1,3-2 204,1 0 0,3-4 0,2 2 0</inkml:trace>
  <inkml:trace contextRef="#ctx0" brushRef="#br0" timeOffset="2289">1797 286 7844,'5'0'90,"3"0"1,-6 1 101,3 1 1,-3 3-168,1 4 0,-2-3 402,-1-1-115,0-3-1185,0 2 1,0-11 757,0-1 0,0-3 0,0 3 1,0-1 69,0 0 0,0 1 1,0-1-1,-1 0 75,-2 1 0,1-1 0,-3 1 105,-2 3 0,-1 1 0,-1 4-112,1 0 1,-1 4 0,1 1-1,-1 4 10,0 3 0,1 2 0,0 5 1,1 2 105,1 1 0,2-1 0,-3 2 1,2 1-96,1 1 1,1-2 0,3-2-112,0-3 49,0 1 0,1-9 1,1 1-1,2-2 2,1-3 1,4-2 0,2-4 0,1-1-154,0-2 0,-1-2 1,2-4-1,1 0-45,-1-3 0,-1 3 0,2-3 1,0 1 213,0 0 0,2 1 0,-2-2 0</inkml:trace>
  <inkml:trace contextRef="#ctx0" brushRef="#br0" timeOffset="2731">2039 268 7844,'-5'-1'-652,"1"-1"603,1 0 1,2-2 0,-3 2 479,0-1 0,2-1-125,-4 1 0,1 2-417,-4-2 0,3 3 1,0 3 140,0 3 0,1 2 1,-1 1 98,-1 3-110,0 1 0,1 2 0,1-1-85,1 1 48,1 2 0,1 0 0,-1-1 0,1 0-35,1-2 0,1-3 1,1 0-1,2-2-130,2-3 1,3-3-1,1-3 1,-1 0 112,1 0 0,0-1 0,-1-1 0,1-4 26,0-2 1,-1 0-1,1-1 1,-1-1-6,-3-1 1,2 1 0,-3-1 0,0 0 81,0 0 0,-2 1 0,-1-2 0,1 3-43,1 0 0,0 0 1,-4 1-1,-1-1-12,-1 1 1,-1-1-178,2 0 88,-3 1 1,-1 3 38,0 2 72,4 2 0,-2-3 0,4-1 0</inkml:trace>
  <inkml:trace contextRef="#ctx0" brushRef="#br0" timeOffset="3126">2212 225 8069,'-6'0'265,"0"0"0,4 0 0,-4 0 0,0 1-238,1 2 0,-2 2 0,1 3 0,-2 2-14,0 1 1,-1 0 0,0 3 0,1 3-152,-1 2 0,3-2 0,1 2-334,2-4 363,0-1 0,3 3 1,0-3-198,0-2 209,0-3 1,3-4 0,4-2-272,4-2 232,-2-1 0,7-4 1,-4-2-1,1-1 25,-1-2 1,1-1-1,-3 0 1,2-3 134,-2 0 1,-1 2 0,-2-1 0,-2 0-20,2 1 0,-3-4 0,-1 4 0,-2-1-26,-1 0 0,0 4 0,-1-2 1,-2 2 74,-3 1 0,1 1 0,0 1 0,-2 1-41,-1 0 0,0 3-13,-1-2 0,0 2 0,1 1 0</inkml:trace>
  <inkml:trace contextRef="#ctx0" brushRef="#br0" timeOffset="3525">2273 35 7844,'0'-6'-322,"0"0"885,0 4-512,0-1 1,0 4-1,0 1 1,0 5 50,0 4 0,0 2 0,2 4-132,1 1 84,0 3 0,0 5 0,1 5-139,1-1 0,-3 7-74,0-3 1,2 6-1,-1-2-30,-1 2 0,2-4 0,-1 1 1,-1-5-13,-1-3 0,0-3 0,1-4 0,1-5 50,-2-4 0,3-6 0,0-4 151,1-2 0,-3-3 0,2-6 0</inkml:trace>
  <inkml:trace contextRef="#ctx0" brushRef="#br0" timeOffset="3936">2350 398 7844,'-5'0'-364,"-1"0"0,4 1 230,-1 2 1,3-2 295,3 2 1,2-2-1,4-2-154,3-2 0,-3 1 0,3-3 0,-2 0 49,-2 0 0,4 0 1,-1-4-49,0 0 0,-2 1 1,0-1 0,0 0 0,-1 1-48,1-1 1,0 0-1,-2-2 1,0-1-18,-1 2 0,-4 0 0,1 2 0,-2-1 48,-1 0 1,0 4 0,-1 0 60,-2 1 1,1 1-1,-4 3 1,-1 0 21,0 0 1,1 0-1,0 1 1,-1 2 11,0 3 0,1 1 0,0 2 0,0 1 38,2 1 1,-4 0-1,3 2-116,0 0 31,1 2 0,2-2 0,-1 4-269,1-3 175,1 2 1,1-3 0,0 1-1,1-2-105,2-2 1,1-3 0,6-1 0,1-3-557,0-2 0,5-2 714,-2-2 0,2-6 0,2-4 0</inkml:trace>
  <inkml:trace contextRef="#ctx0" brushRef="#br0" timeOffset="4314">2696 199 7876,'0'-9'297,"-3"1"1,-1-1-72,0 1 1,1 2-3,-3 0 1,3 4-1,-3-1-204,0 2 0,1 1 1,0 1-1,0 2-37,0 3 0,1 2 0,-3 1 0,1 2-138,-1 0 1,3 4 0,-1-3 0,1 1-26,2-1 1,-2 0 0,1-3 0,1 2 76,1 0 1,1 1 0,0-4 0,1 1 62,2 0 0,1-3 0,3-2 0,-1 1-34,0 0 1,2 0-1,1 1-23,-1-4 64,1-1 1,-1 2-1,1 0 1,0-1-31,-1-1 0,-2 2 30,0 0 1,-4 1 59,1-2 1,-3-1-14,-3 2 1,-2-2 0,-4-1-5,1 0 0,-1 0-729,0 0 719,5 0 0,-4-7 0,3-3 0</inkml:trace>
  <inkml:trace contextRef="#ctx0" brushRef="#br0" timeOffset="4610">2895 0 7844,'-9'0'-542,"3"0"499,1 0 0,-1 4 363,-3 2-215,5-2 0,-1 3 0,3-1 223,-1 2-237,0 1 0,3 3 1,0 1-1,0 3-29,0 1 1,0-1 0,0 8 0,1 0-68,2 0 1,-2 3 0,3 2 0,-1 3-117,-1 1 0,2-4 0,-2-2 0,1-1-87,-1-2 0,2-4 0,-1 0-472,-1-5 1,0-4 679,0-5 0,-1-6 0,3-5 0</inkml:trace>
  <inkml:trace contextRef="#ctx0" brushRef="#br0" timeOffset="4814">2774 251 7844,'-9'0'138,"4"0"1,3 0 0,4 0 0,5-1-65,4-2 0,-1 2 1,4-3-1,-1 1-235,1 1 0,0-2 0,3 2-756,1-1 610,-1 0 1,0 2 306,0-2 0,1 2 0,-1-3 0</inkml:trace>
  <inkml:trace contextRef="#ctx0" brushRef="#br0" timeOffset="4969">3085 329 7980,'-5'4'446,"-2"-2"-1802,1 3 746,2-3 610,0 2 0,4 0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0:53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1373 353 7779,'0'-13'-260,"-3"3"384,-3 1 1,4 0-465,-5 3 1,3 1 414,-3-8 1,3 9-1,-7-5 12,2 0 0,-4 5 1,5-7-16,-3 2 0,-2-4 0,-5 5 0,3-1-31,2 0 1,-2-6 0,-9 4-2,-3 0-7,1-6 0,-2 6 1,-2-9-1,-3 1 18,0-1 1,1 7 0,-5 0-158,4-2 132,-13 6 1,20-6 0,-13 8 0,2 3-74,0 2 0,4 2 0,3 0 1,1 2-81,5 4 1,-4 1-1,2 10 1,0 5 58,-3 0 1,8 2 0,-5 2 0,4 4 12,2 1 1,1 6 0,1-7 0,3 3-3,2 0 1,2 2 0,-4 8 0,4 7-36,2 7 1,-4-5-1,7 16 1,-1 4 41,-2-1 1,5 6 0,-7 3 0,0 1-16,0-5 1,7-4 0,-5-2 101,1-12-69,5 10 0,-5-22 0,5 12 0,-1-1-18,-2 0 0,-1-3 0,7 0 0,-2 5 50,-5 2 0,-4-4 0,-8 10 0</inkml:trace>
  <inkml:trace contextRef="#ctx0" brushRef="#br0" timeOffset="773">40 2294 8044,'0'19'0,"0"1"-277,0 0 1,-2-7-1,-3 0 1,-1 2 88,1 2 0,3 3 0,2 0 0,0 1 244,0 5 0,-6-4 0,-1 7 0,3-3-20,2 0 1,2 9 0,0-3 0,0 8-1,0 5 1,0 5 0,0 9 0,0 0-55,0 0 0,0 2 1,0 2-1,0 4 41,0 3 0,0-7 0,0 3-8,0-6-5,0-1 1,0 0 0,0 0 98,0 0-98,0-1 1,0 3-1,0 5 1,0 6-10,0 4 1,0 4-1,0 1 1,0 0-8,0-5 1,0-11 0,0 0 0,0-1 10,0 1 1,0-8-1,0 6 1,0 0-10,0-2 0,0 9 0,0 1 0,0 8 5,0 6 0,0-7 1,0 3-1,0-7-13,0 0 0,0-11 0,0-2 99,0-5-84,0 14 0,6-15 0,1 12 1,-3 1 11,-2 1 1,-2-8-1,0 18 11,0-3-20,0 9 1,7-11-1,-1 2 1,-1-4-9,-3-2 0,-2-7 0,0 0 0,0-4-9,0 0 1,0-9 0,0 13 0,0 2-2,0 3 1,6-1 0,1 5 0,-3 2 3,-2 0 1,-2-13-1,3 9 1,1-9 5,2-3 1,8-14 0,-8 10 0,1 1-3,1-3 1,1-2-1,6 5-145,-2-1 143,0 16 0,5-16 1,-3 16-57,-2-3 55,0 16 0,0-15 1,0 12-1,3-1 2,1-5 1,3-13 0,-1 0 0,1-3-8,-1-3 0,3-9 1,2-3-1,2-4 4,-2 1 0,0-10 0,0 14 0,4-1-32,3-1 1,-5 1 0,5 1 0,-1 4 3,1 2 0,-5 0 0,4 2 0,1-6 6,-1-5 0,-4-8 0,5-3 0,-3-1 32,-4-5 0,0-9 0,0-4 0,2-3-13,-2-3 1,4 3-1,-2-1 46,-2-3-43,7-2 1,-9-10-1,4-3-59,-4 0 54,6-6 0,-6 6 0,4-9 0,-2-2-7,2-4 1,-4 4 0,4-4 0,-2 2-33,2-2 1,-4 2 0,4-8-1,-4-5 51,-3-7 0,1 11 0,8-21 0,3 13 0</inkml:trace>
  <inkml:trace contextRef="#ctx0" brushRef="#br0" timeOffset="2149">1686 804 8059,'0'20'-397,"0"-1"1,0 1 0,2 0 374,5-1 0,-5-6 0,5 0 0,-5 3 11,-2 1 0,6 3 1,3-1-1,0 1 64,-1-1 1,1 3 0,-5 4 25,3 7-66,8 4 1,-10-4-1,8-1 1,0 3 3,-2 2 1,4 11 0,-6 2 0,-1 5-17,1 3 1,0-5-1,-5 14 1,5 7-59,2 5 1,-7-7-1,3 8 1,-3 1 63,2-1 0,-1-10 0,6 4 0,0-7-5,-1-3 0,-3-14 0,4 8 1,0 1 3,0 4 1,-7 1-1,5 5 1,-3 3-35,1 4 1,1 1-1,-3 10 1,1-2 42,-1-3 1,-3-16-1,-2 8-14,0-2-3,0 6 0,0-21 0,0 6-134,0 0 135,0 17 0,0 1 0,0 15 1,0 0-8,0 2 1,0-11 0,-2 6-1,-3-8 41,-1-8 0,-1-10 0,5 1 1,-2-3-6,-3-2 1,1 2 0,6 14-1,0 1-32,0 5 1,0-2 0,-2 6 0,-3-2 2,-1-4 0,-1-9 0,7-6 0,-2-3-2,-5-2 0,5-4 1,-4 11-1,4 2-28,2 4 1,0-4-1,0 15 1,0 4 0,0 1 0,-3-14 1,-1-4 112,-3-11-87,1 9 1,-1-20 0,1 12 0,-1-8 0,-1-4 1,3 3 0,-6 8 0,3 7-46,3 6 0,-3-9 1,-1 10-1,0-3 40,0 2 1,-4-11 0,5 5 0,-1-11 7,0-7 0,-4-13 0,4 3 0,-1-1-4,-6 0 1,8-8-1,-1 8 1,2 1-8,1-1 0,-9 5 0,4 13 40,0-1-30,-7 10 1,14-9 0,-9 8 49,-2 3-51,-3 0 0,-1-12 0,1-1 12,5-5-3,-13 5 0,13-7 1,-13 7-1,4-3 55,3-2 0,-3-10 0,-2 6 0,-5 4-21,-1 0 1,6 5 0,-2 4 0,2 2-91,-2 0 0,4-6 0,-4 6 1,4-9 57,3-8 0,-1-11 0,0-5-9,1-1 0,-1 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1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20 7254,'0'-11'-142,"0"2"275,-8 9 112,5 0-180,-5 0 1,8 9-1,0 4 1,0 7-39,0 6 1,0 4 0,0 7 0,0 0-17,0 3 1,0-6 0,0 12 0,2-4-24,4-3 0,-3 0 0,3-2 1,-2-2-61,3-3 1,-5-8 0,7 0-5,0-8 0,-5-8-189,9-8 250,0-8 0,-2-3 0,-2-9-40,-1 1 36,3-1 0,2-6 0,-2 0 1,-2 2 15,6 2 1,-10 2 0,5 1 0,1-1 16,0 1 1,-6 5 0,3 4 121,1 1 1,-5 2-61,9 7 1,-6 0-1,4 3 1,-2 3-46,-5 7 1,-2 5 0,-2 1-1,2 1-142,5-1 0,-5 1 0,7 0 0,-3-1-214,1 1 0,6-1 0,-4-1 325,1-5 0,3 4 0,7-6 0</inkml:trace>
  <inkml:trace contextRef="#ctx0" brushRef="#br0" timeOffset="437">687 353 7798,'0'-19'-47,"0"-1"0,-3 0 228,-3 1 1,2 8-1,-7 2-47,2 0-87,2 7 0,-1-6 1,-5 8 112,-5 0 1,5 0-1,0 2-314,-2 4 79,6-4 0,-8 16 1,6-5-1,-2 4-4,0 3 0,2 0 0,-2-1 0,4 1-107,0-1 1,7 1-1,-4 0 1,3-1-12,3 1 0,0-7 1,3 0 45,3 2 1,-1-6 0,8-3 41,2-3 1,2-3 0,3-3 82,-1-3 0,1-5 0,-3-9 0,-1 1 55,-3-1 1,-2 7 0,4 0-1,-4-2 21,-2-3 0,-1 1 0,-3 2 274,1 2-154,1 0 1,-7-1 0,2 4 306,4 1-454,-3 2 1,5 10 0,-8 3-26,0 7 0,-6 5 0,-1 1 0,3 1-107,2-1 1,2 1 0,0 0 0,0-1-174,0 1 1,2-7 0,2 0 0,5 0 281,2-2 0,2 6 0,6-6 0</inkml:trace>
  <inkml:trace contextRef="#ctx0" brushRef="#br0" timeOffset="803">1000 294 7798,'0'-19'-109,"0"-1"174,0 1 0,0-1 150,0 0 1,-2 3-157,-4 4 1,1 2 119,-8 4 1,0 7-342,-7 0 112,10 0 1,-1 11 0,6-4-54,-1 6 27,-9-4 0,12 8 1,-3-4 23,4 5 1,2 1-1,0 1 1,0-1-73,0 1 1,2 0 0,2-1-29,3 1 0,1-7 1,-1-2-1,4 0 51,0-1 0,4-3 0,-6 4 0,2 0 58,4 0 1,-4-5 0,0 7 48,-3 3 1,1-8 0,-5 1-54,3 0 0,-1-5 158,-6 9-60,-8-9 0,3 7 1,-8-6-122,-2 1 1,-2 1 0,-3-7 69,0 0 0,1-9 0,-1-2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0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471 118 7773,'0'-19'147,"0"-1"0,0 7 0,-2 2 202,-5 2 1,5 1 238,-5 1-427,5 5 1,2-9-1,-2 7 75,-5-3 1,3 1-1,-9 6-181,-2 0 0,4 0 0,-2 0 0,-2 0-16,-3 0 0,-4 6 0,-2 3 0,-2 2-78,2 4 1,-6 2-1,-1 1 1,1-1 80,4 3 1,2-9 0,0 13-1,-2 0-127,2-3 1,9-5 0,4-3-1,2 2-10,5 2 1,1 3 0,3 0 0,0-1 74,0 1 0,9-7 1,4 0-362,5 2 286,1 3 0,3-5 0,2-3 0,4 1 26,3 0 0,-5-4 1,4 4-1,-1 0 52,-5-1 0,-3-3 0,-1 4 0,0 0 22,-1 0 1,1-7-1,-3 5 109,-4-1 1,-2 1-58,-4 4 1,-14 2 0,1-6 46,-10 2 1,-3-7 0,-1 5-80,1 0 4,-10-7 0,8 7 0,-6-9-430,6 0 276,-8 0 1,8 0 0,-6 0-474,6 0 319,1 0 1,0 0-310,1 0 1,8-9 587,4-4 0,14-4 0,4-3 0</inkml:trace>
  <inkml:trace contextRef="#ctx0" brushRef="#br0" timeOffset="480">628 236 7469,'0'-11'348,"-3"-4"2,-3 8 16,4 1-324,-7 6 1,7 8-5,-5 5-40,5 5 1,-7 8-1,9 0-19,0-2 0,0 6 0,0-6 0,0 7-57,0-3 28,0 7 1,3-11 0,1 6 0,5-1-55,2-5 0,-5-9 1,7-2 3,2 2 0,3-6 0,1-2 0,1-7-14,0-7 0,-1-4 1,1-8-1,-1-1 47,1 0 1,0-6-1,-1 0 1,-1 0 41,-5-2 0,2 6 0,-9-4 0,-1 4 73,-3 2 1,-2 1-1,0-1 194,0 1 0,-2 1 134,-5 5-209,5 4 0,-15 9 0,4 0-135,4 0 0,-6 9 1,8 4-1,1 5-10,-3 1 0,7-6 0,-7 0 0,2 5-199,1 6 0,-1-7 0,7 7 0,0 0-302,0-2 0,0 0 479,0-3 0,0 9 0,0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3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216 138 6687,'0'-11'366,"0"3"1,0 5-179,0-3 1,-2 4 6,-5-5 0,3 3-123,-9-3 0,7 5-36,-8-4 0,1 3-10,-6 3 0,-1 3 0,1 3-28,-1 7 1,7-2-1,2 2 1,2 2-205,5 3 0,-5 4-127,3 4 264,-1 4 1,7 1 0,2-5-52,5-4 91,4-3 0,8-6 0,1 0-26,0 3 17,-1 1 1,1-4 0,2-2 0,2 0-3,2 0 1,0-5 0,-7 7 68,1 3 1,-7-6-1,-2 3 22,-2 3 1,-3-5-1,-8-1-35,-5-1 0,-3 0 1,-10-5-1,0 3-1,1-3 1,-1-2 0,1-2-5,-1 0-231,0 0 0,-1 0-208,-6 0 254,6-8 1,-8-3 173,10-9 0,8 1 0,-7-10 0,8-1 0</inkml:trace>
  <inkml:trace contextRef="#ctx0" brushRef="#br0" timeOffset="425">432 1 7380,'-11'0'-360,"-7"0"482,16 0-126,-6 0 1,1 2 0,0 5 86,3 6 0,2 0 0,2 4 1,0 5 6,0 0 1,2 2 0,2 0-226,3 2 159,8 9 0,-10-7 1,6 7-1,-1-5-229,1-1 1,-4-1-1,6-4-42,2 2 0,-4-2 223,2-11 0,-2-6 1,4-12-34,-2-1 1,-8-10 0,3 1 0,-1-7 16,-1-4 0,7 0 0,-4 7 44,2-1-36,-7 0 0,12 1 1,-8-1 77,3 1 1,-6 5-1,3 4 115,1 1 0,-5 2 0,7 10-47,-2 3 0,-2-2 0,-5 9-109,4 3 0,-1 1 0,5 3 0,1-3 11,0-4 1,-4 5 0,6-5-456,2 4 1,3-6 438,1-4 0,1 3 0,-1 1 0</inkml:trace>
  <inkml:trace contextRef="#ctx0" brushRef="#br0" timeOffset="776">1039 177 7698,'0'-19'-244,"0"-1"1,-6 7 0,-3 2 567,-2 2 0,5 3 0,-7 6 4,-3 0 1,5 0-380,-2 0 26,0 9 1,0-5-1,2 9 1,3 2 44,3 3 1,-3-5 0,1 0-270,3 2 164,2 3 1,2 1 0,0 1 0,0-1-100,0 1 0,0-7 0,2 0 2,4 2 1,-1-4 0,8 0 121,2-2 1,2-3 0,3-6-1,-3-2 38,-4-4 0,5 1 0,-7-8 0,2 0-42,0 2 1,-2-6 0,4 4 146,-2-5 0,-9 5 1,3 0 0,-5-2 0,-2 4 0,-2 0-36,-5 2-39,5-6 0,-9 11-388,5-9 76,-5 8 303,0-3 0,-6-1 0,6-2 0</inkml:trace>
  <inkml:trace contextRef="#ctx0" brushRef="#br0" timeOffset="1271">1157 138 7505,'11'0'-892,"0"0"1316,-5 0 15,-4 0-148,7 0-217,-9 0 1,0 2-1,2 3-70,5 1 1,-5 9-1,5-1-64,-5 3 1,-2 3 0,0-1-60,0 1 1,2-7 0,2 0-239,3 2 0,1 0 189,-1-2 0,-3 3 157,9-10 0,1-8 1,5-11-12,-8-4 1,6-3-1,-6 0 1,2 1 12,0-1 0,-6 1 1,4-1 345,-2 0-254,6 1 1,-11 6-1,7 0 20,-2-3 0,-1 8-17,-1 1 1,-5 7-1,5 7-30,-5 6 1,0 6 0,2 5 0,3 5-47,-3 1 1,1-4-1,-1 5 1,5-1-17,2 1 1,-5-7 0,7 2 50,2-4 1,-4-9-84,2 0 46,0-9 1,-2 3 0,-2-14-133,0-6 128,-7-4 0,9-3 0,-7 0-74,3 1 32,-1-10 1,-6 8 0,0-5 0,2 4-64,5 2 0,-5-2 0,5-2-194,-5-2 0,0 0-203,5 7 498,-5-1 0,15 9 0,-6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196 109 7007,'11'0'232,"-2"-2"32,-9-4 1,0 1-153,0-8 75,0 9-120,0-5 109,0 0-129,0 7-56,0-15 0,-2 15 1,-3-7 7,-1 0 1,-9 7-97,1-4 1,-3 3 45,-3 3 1,1 3 0,1 3-1,3 7-17,2 5 0,2 3 1,-4 3-1,4 5-11,2 1 1,-4-4-1,7 5 1,1-1-55,3 1 1,2-7 90,0 2 1,9-13 0,4-7 0,4-3-20,3-3 1,0-9-1,-1-4-94,1-5 152,-9-1 0,6-7 0,-4-1 0,5 4 9,1 1 1,-6 0 0,0-2 0,0-2 20,-2 2 0,5 2 0,-8 3 51,3-1 1,-7 7 10,3 0 38,-5 8 1,-2 5 0,0 14 0,0 3-47,0 3 0,0-1 0,0 3-272,0 4 136,-9-4 0,7 6 1,-4-8-571,4-1 316,2 1 309,0 0 0,8-1 0,3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17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96 7786,'0'-20'-949,"0"1"820,0-1 1,0 7 425,0 0 1,-2 9-154,-4-3 1,3 14-1,-3 8-138,4 9 1,2 0 0,0 9-1,0 1 75,0 3 1,0 5-1,0 1-83,0 3-26,0 8 0,0-10 0,2 6 0,2 0 19,3 0 0,2-6 0,-5 2 1,2-5-6,-1-2 0,3-6 1,1-3 21,2-1 1,-7-3 0,5-9-93,0-4-253,-7-4 130,7-9 178,-9-9-17,0 7 14,0-7 0,0 7-12,0-4-84,0 3-219,0-5-53,0 8 400,0 0 0,0-9 0,0-2 0</inkml:trace>
  <inkml:trace contextRef="#ctx0" brushRef="#br0" timeOffset="581">393 684 7468,'0'-13'98,"0"0"0,0 6-50,0-6 1,0 7 6,0-7 0,0 6-44,0-6 0,-2 9 1,-3-5-7,-1 0 0,-3 7 1,2-4-23,-6 3 0,2 3 0,1 3 0,-1 1-46,0 2 0,-2 10 1,-7-3 44,1 4 0,5 3 0,4-1-283,1 1 172,2 0 0,7-1 0,0 1-269,0-1 317,0-8 1,9-2-1,4-11 15,5-5 0,-1 3 1,-2-9-1,-2-2 15,3-3 0,-1-1 1,0-1-1,-2 0 91,2 1 1,-4 6 0,0 0-1,0 0 67,0 2 0,-5-5 141,7 10-180,-8-1 0,4 10 0,-9 3 24,0 7 1,0 5-149,0 1 47,0 1 0,0-1 0,0 1-243,0 0 97,0-10 1,2 8 154,4-5 0,5 4 0,9 3 0</inkml:trace>
  <inkml:trace contextRef="#ctx0" brushRef="#br0" timeOffset="873">667 547 7622,'0'19'-32,"0"1"1,0 0 0,0-1-90,0 1 1,0-1-1,0 1 1,0 0-60,0-1 1,0-6 147,0 0 1,0-6-1,2 4-48,5-3 0,-5-3 158,5-12 0,1-4 1,1-8-96,2-1 1,-7 1 0,5 1-1,-3 3-96,1 2 1,6 0-1,-4-7 1,2 1-33,4-1 0,-4 7 145,2 0 0,0 0 0,7-7 0</inkml:trace>
  <inkml:trace contextRef="#ctx0" brushRef="#br0" timeOffset="1328">1118 547 7175,'0'-11'76,"0"2"1,-2 9 0,-5 0-90,-6 0 1,-4 7 0,-3 1 0,1 1-7,-1 0 0,0 6 1,3-2-1,2 5 3,2 1 0,2-6 0,-5 0 1,6 3-114,1 1 0,0 0 1,5-1 21,-3-3 1,3-9 0,10 3 23,7-5 0,5-4 1,2-5-1,-1-4 22,1 0 0,-1-6 1,1 4-1,2-5 62,4-1 0,-4-1 0,2 1 1,-7-1 94,-4 0 1,0 7-1,5 0 1,-3 0 68,-2 2 1,-7 3-39,7 8 1,-8 2 0,1 4-78,-4 7 1,-2 7 0,-2 4 0,-2 2 54,-3-2 0,1 4 0,6 1 0,-2 1-107,-5 5 1,5 2 0,-5 2 0,5 0-165,2 1 0,0-1 1,0 2-1,0 3-114,0 1 0,0 1 1,0-9 279,0-4 0,0 4 0,0-7 0</inkml:trace>
  <inkml:trace contextRef="#ctx0" brushRef="#br0" timeOffset="1739">1294 645 6866,'20'0'-90,"-7"0"0,0-2 25,2-5 1,3 5-1,-1-7 1,-2 3-161,-2-1 1,0-8 186,7 2 0,0-5 0,-3-1 40,-4-1 1,-4 7-32,-9 0 171,0 0 0,-2 2 1,-5 5-8,-6 3 1,2 6-1,-2 3 1,0 7-82,2 5 1,-6-5 0,6 0-1,0 2 11,4 2 0,-1 3 0,1 0-75,3-1 1,2 1-1,2-1-178,0 1 0,2-7 0,4-2 0,7-2-97,5-5 1,-5-2 284,0-2 0,9-9 0,8-1 0</inkml:trace>
  <inkml:trace contextRef="#ctx0" brushRef="#br0" timeOffset="2042">1745 429 7384,'-13'0'-313,"2"2"429,2 5 0,3-3 0,4 7-36,-5-2 1,5 6 0,-5-2-177,5 5 0,2 1 0,0 1 64,0-1 0,0 1 0,0 0-59,0-1 0,7-6-94,-1 0 1,3-2 171,-2 2 1,-3-6 13,9-14 1,-6-4 0,3-8 4,-1-1-10,6 1 1,-10-1 0,6 0-120,-3 1 1,8 6 0,-6 0 0,4-3-93,-1-1 1,-3 4 214,4 0 0,12 0 0,-5-7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0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274 569 7788,'-17'-14'-460,"4"1"1,-4 7 342,3-7 1,4 8 653,-4-1 0,8 2-408,-7-3-36,0 5 1,0-7 7,0 9-62,8 0 1,-6 0 0,7 2 0,-5 3-60,-2 1 1,5 9-1,-5-2 1,0 5-56,0 2 1,5-1-1,-5 1 1,0-1-230,0 1 1,7 0-1,-3-1 117,5 1 1,2-1 22,0 1 0,2-9 62,5-5 1,4-4 0,6-4-53,-4-4 154,5-5 0,-8-2 0,10 0 0,0-2 0,-9-3 0,6-1 0,-4-1 0,4 0 0,-6 1 0,5 6 0,-8 0 0,1-3 0,0-1 0,4 4 673,-7 0-289,1 0 0,-7 4 0,0 9-288,0 11 1,0 6 0,-2 3 0,-3 0 22,-1-1 0,-1 1 0,7-1 1,0 1-315,0 0 0,0-7 0,0 0-624,0 2 0,0 2 819,0 3 0,9-9 0,2 6 0,8-6 0</inkml:trace>
  <inkml:trace contextRef="#ctx0" brushRef="#br0" timeOffset="355">412 529 7788,'0'-19'-484,"0"6"722,0 0 51,0 8 1,0-1 0,0 12-376,0 7 1,0 5 0,0 1 109,0 1 0,0 0 0,0-1-274,0 1 0,0-1-166,0 1 280,0 0 0,0-7 0,2-3-71,4-1 1,-4 0 0,7-5 40,0 3 0,-5-1 1,7-8 165,-2-4 0,6-3 0,-4-6 0,2 2 0,0-3 0,-2-1 0,4-1 0,-2 3 0,3 2 0,-6 0 0,4-4 427,1 4 1,-4-3 91,2 10-436,-9-1-23,5 7 1,-9 2-1,0 5-109,0 6 28,0-4 0,0 8 1,0-4 68,0 5 1,2-5-49,5 0 0,-5 0 0,6 7 0</inkml:trace>
  <inkml:trace contextRef="#ctx0" brushRef="#br0" timeOffset="861">941 549 7788,'0'-11'-1042,"-2"-4"1198,-5 8 0,5-1 362,-5 1 0,-4 5-480,-2-5 1,3 5-1,-4 2-66,-1 0 1,4 2 0,0 5-1,1 6 27,-1 4 0,4-4 0,-4 0 0,3 3-255,3 1 1,-4 3 0,3-1-163,2 1 299,1 0 1,3-7 0,0 0-71,0 2 0,9-6 2,4-3 153,5-4 0,1-2 1,1-2-1,-1-2 34,1-3 0,0-8 0,-1 2 0,1-4-11,-1-3 0,1-6 1,-3 0-1,-1 0 11,-3-3 0,-2 5 0,4-6 0,-4-1 0,-3 1 0,-1 4 0,-7-5 0,0 1 100,0-1 0,0 5 1,0-4-1,0 1-40,0 5 1,0-4 0,0 2 301,0 2-154,0 2 0,0 9-26,0 0 1,-7 11-170,1 2 20,-1 9 0,7 10 1,0 3 11,0 4 1,-6-2 0,-1 6 0,3 3-40,2 4 1,2-2-1,0 11 1,0-3-2,0 3 1,0-5 0,0 5 0,0-2 23,0 1 0,2-8 0,2 5 0,3-1-29,-3 1 0,7-5 0,0 10 0</inkml:trace>
  <inkml:trace contextRef="#ctx0" brushRef="#br0" timeOffset="1636">1744 471 7716,'11'-14'-187,"-4"1"261,-5 9 1,-2-7 140,0 5 0,0 1-451,0-8 205,0 9 0,-2-5 0,-5 9-12,-6 0 0,2 0 0,-2 0 1,-2 2 44,-2 5 0,-3-3 0,0 9 0,1 2-48,-1 3 0,1 2 0,-1-1-197,0 1 237,1 8 1,1-6 0,3 4-259,2-4 80,9-3 0,-5 1 39,9 0 1,2-10 0,5-3 0,6-5 81,4-2 1,9-9-1,0-4 1,1-4 62,1-3 0,-6-1 0,4-3 0,-4-5 0,-3-1 0,1 4 0,-1-7 0,1 0 0,0 3 0,-7-7 0,-3 6 0,1-1 0,0-1 0,-6 3 0,1-5 0,-2 2 17,3-2 0,-5 7 0,5 2 0,-5 4 70,-2 2 1,0 7 229,0 0 65,0 9-228,0-5 0,-2 11 1,-3 5-1,-1 6-80,1 4 1,-3 5 0,1 2 0,1 4-55,-3 3 0,7-1 0,-5 5 0,3-2-36,-3 2 1,5 4 0,-4 4 0,1 3-73,-1-2 0,4-1 0,-5 1 1,5 2-71,2-3 0,0-1 1,0-3-1,0-2-33,0-5 0,2-3 0,2-10 191,3 1 0,8-9 0,-4-3 0</inkml:trace>
  <inkml:trace contextRef="#ctx0" brushRef="#br0" timeOffset="2007">1960 569 7325,'2'10'-214,"5"-3"1,-3-5 197,9-2 1,0-2-1,7-2-74,-1-3 1,-6-6 0,0 4 0,1-2-71,-4-4 1,6 4 0,-8-2 100,3-2 0,-4 0 0,4-1 59,-3 3 72,-1 9 0,-16-5 63,-4 9 1,-4 7 0,-1 2 0,3 1-32,2 6 1,6-1 0,-3 0-1,-1-2-11,0 2 1,6 3 0,-3 2-180,-1-1 1,7 1 0,-5-1-142,5 1 0,4-7 0,5-2 227,6-2 0,13 6 0,5-4 0</inkml:trace>
  <inkml:trace contextRef="#ctx0" brushRef="#br0" timeOffset="2395">2313 569 7546,'0'10'-838,"2"-1"819,4-9 0,-1 0 1,8-2-90,2-5 0,2 3 0,3-9-100,0-2 1,-7 4 62,0-2 144,0 0 0,-2-7 0,-3 3 0,-1 1 1,0 3 0,-1 7 0,-6-7 77,0-2 0,-2 6 27,-5 2 1,3 5 0,-9 2-1,-2 0-1,-3 0 0,5 9 1,0 2-1,-2 2-31,-3 0 0,5 0 1,0 7-1,0-1-34,2 1 0,-4-1 1,9 1-1,1 2-109,3 4 1,2-11-1,0 5 1,0-3-92,0 1 1,2-5-1,5-3 1,6-1 161,4-4 0,3-3 0,-1-2 0</inkml:trace>
  <inkml:trace contextRef="#ctx0" brushRef="#br0" timeOffset="2644">2705 392 7780,'-9'11'-360,"7"0"1,-7-7 45,0 3 320,7 8 0,-7-11 1,7 9-1,-2 3 15,-3 1 1,1 3-1,6-1 255,0 1-246,0 0 0,0 6 0,0 2 0,0 2-6,0 5 0,0-4 0,0 1 1,0 3-143,0 2 1,0 2 0,0-1 0,0-4-103,0-1 0,0-7 1,0 5 219,0-3 0,9-2 0,1-6 0</inkml:trace>
  <inkml:trace contextRef="#ctx0" brushRef="#br0" timeOffset="2960">2587 490 7780,'0'-13'-891,"0"0"850,0 0 1,0 0 0,2 2 116,5 2 0,4 3 1,8 6-1,1-2-129,-1-5 0,1 5 0,0-5 0,1 5 36,6 2 0,-6 0 0,5 0-60,-4 0 69,-2 9 0,-1 2 0,-1 8 17,-5 1 1,-4-7 0,-9 0 0,0 2 9,0 3 1,-3 1 0,-3 1 16,-7 0 0,-5-3 1,-1-2-1,-1-2-127,1 2 1,-1-4 0,-2 0-1,-2 0 91,-2 0 0,0 2 0,6 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7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412 404 7788,'0'-20'-48,"0"7"66,0 0 0,0 6 0,0-6 66,0-2 0,-2 6 0,-2 1 70,-3-1 1,-8 7 0,2-5-217,-4 5 1,4 2-1,-1 0 1,-1 0-7,-2 0 1,-1 2 0,3 5 0,2 4-7,-2 0 0,4 6 1,0-4-135,2 5 201,-6 1 0,13 1 0,-5-1 0,5 1-28,2 0 1,0 1-1,2 1-319,5-2 326,-5 4 0,16-14 0,-5 10 0,4 0 15,3-1 0,-1-6 1,1 0 17,-1 3 0,-6-8 0,-2 1 0,0-2-1,0-1-1,-7 1 0,3-1 0,-14 1 0,-6-3-61,-4-2 1,2-2 0,-3 0 45,-3 0 3,-3 0 0,2 0 0,-2 0 1,-2 0-17,2 0 1,-5-2 0,3-2 0,2-5-98,3-2 0,3 5 0,3-7 0,4-3 122,2-1 0,3-3 0,6 1 0</inkml:trace>
  <inkml:trace contextRef="#ctx0" brushRef="#br0" timeOffset="417">471 267 7746,'11'-9'103,"-2"-2"0,-9 2-119,0 9 1,0 9 0,0 11-1,0-1 3,0 1 0,0 6 1,0 0-1,0 0-10,0 2 0,6-4 0,1 7 0,-3-3-129,-2-4 0,5 0 0,2 0-69,2 2 0,-7 0 70,2-6 82,5-9 0,-6-3-14,8-8 1,-7-2-1,5-4 25,-2-7 38,6 4 0,-6-8 1,6 4-1,-4-5 17,-2-2 1,4 1 0,-5-1 0,3 1 97,5-1 1,-8 7 0,1 0-23,0-2 1,-5 6 115,9 2 0,-9 7-110,3 7 0,-5-3 1,-2 9-1,0 3-198,0 1 1,0 3-362,0-1 340,9 1 0,-7-1 0,7-1 140,-1-5 0,3 4 0,9-6 0</inkml:trace>
  <inkml:trace contextRef="#ctx0" brushRef="#br0" timeOffset="817">1040 423 7788,'-11'-8'-415,"2"3"1,7-6 658,-5 3 0,3-5 25,-9 6-184,8 1 1,-5 6-57,3 0-77,-4 0 1,-2 2 44,0 4 0,2 5 0,-2 9 0,4-1-94,1 1 1,5 0-1,-5-1-49,-1 1 0,7-1 1,-5 1 3,5-1 1,2-5 0,2-4-47,5-1 0,-3-2 0,9-7 73,3 0 0,1 0 0,0-2 105,-4-5 10,5-4 0,-9-2 0,6 0 0,-2-2 19,0 6 0,0-6 0,-2 6 249,-2-2 174,6-2-122,-13 2-303,7 3 1,-9 16-468,0 5 450,8-4 0,3 8 0,9-6 0</inkml:trace>
  <inkml:trace contextRef="#ctx0" brushRef="#br0" timeOffset="1072">1294 90 7788,'-8'-11'-79,"3"3"98,-8 8 0,9 8 0,-3 5 1,5 5-11,2 1 0,0 1 0,0 2 0,0 2-43,0 2 1,0 2-1,0-4-77,0 2 16,9 9 1,-7-11 0,5 6 0,-5 1-51,-2-1 0,6-3 1,1 3-1,-3-2 22,-2-4 123,7-2 0,2-2 0,9-1 0</inkml:trace>
  <inkml:trace contextRef="#ctx0" brushRef="#br0" timeOffset="1325">1432 110 7722,'0'-20'0,"0"1"-58,0-1 0,0 0 223,0 1-167,0 8 1,0 11 0,0 13-1,0 4 45,0 3 1,0 0 0,0 1 0,0 3 5,0 2 0,0 9 1,0-2-1,0 4 30,0 2 1,0-6 0,0-1-546,0 3 224,0 2 0,0-4 1,0 0-193,0 1 1,0-5 54,0-3 379,8 4 0,3-8 0,9 6 0</inkml:trace>
  <inkml:trace contextRef="#ctx0" brushRef="#br0" timeOffset="1682">1667 423 7788,'0'-19'-164,"-2"6"328,-5 0 4,5 8-200,-16-3 18,8 8 0,-4 2 0,4 4 1,1 7 33,4 5 1,-3 1-1,1 1 1,1 0-35,-3-1 1,7 1 0,-5-1 0,5 1-186,2-1 1,0 1 65,0 0 1,2-3 0,3-2 0,3-4 30,3-2 0,-4-3 0,6-6-40,2 0 1,3-2 134,1-4-35,1 4 0,-7-14 0,-2 8 47,-3-3-31,8 6 0,-14-12 0,7 6 104,-1 0-90,-6-6 1,7 12 0,-9-8-84,0-2 1,0-2 94,0-3 0,0 1 0,0-1 0</inkml:trace>
  <inkml:trace contextRef="#ctx0" brushRef="#br0" timeOffset="2333">1921 482 7821,'0'-19'101,"0"-1"-137,0 0 1,0 7 264,0 0 1,0 7-351,0-7 2,0 8 1,0-1 167,0 12 0,0-1 0,0 8 1,0 2-99,0 2 0,3 3 0,1 0 0,3-1-11,-3 1 0,-2-1 1,0-1-1,3-3-16,1-2 1,3 0 0,-5 7-27,3-1 1,1-8-1,-3-2-169,1 0 58,1-7 78,2 6 13,-7-8 209,15 0-125,-6-8 1,0-3 0,-2-11 17,-1-4 0,-5 11 0,3-5 0,-2 3 120,3-1 0,-5-1 0,7-1 187,0 1 1,-7 5 71,4 1-283,5 9 1,-9-3 0,5 14 0,-3 6 2,3 5 1,-5 1 0,4 1-94,-3-1-85,5 1 1,-3-1 0,6 1 31,-3 0 0,8-7 13,-3 0 53,-5-9 1,10 5 9,-5-9-12,-4 0 1,-1-2 0,-6-3 4,5-1 1,-5-9 0,5 2 0,-5-5-34,-2-2 1,0 1-1,0-1 1,0 1-65,0-1 1,0 1 0,0-1 0,0-2-101,0-4 1,0 4 0,0-6 0,2 2 194,5 0 0,3-9 0,10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5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0 7855,'-13'0'-727,"0"0"766,9 0 1,-5 9 0,9 4 212,0 5-168,0 1 1,0 7 0,0 3 114,0 1-159,0 3 0,0 6 0,2 0-178,5 0 31,-5 9 0,9-11 0,-7 7 1,3-1-46,-3-1 1,-2-10-1,-2-5 1,0-6-37,0-1 0,0-1 188,0 1 0,0-9 0,0-2 0</inkml:trace>
  <inkml:trace contextRef="#ctx0" brushRef="#br0" timeOffset="700">40 333 7855,'-20'-8'71,"9"3"-54,5-8-89,4 9 0,4-11 1,4 6-1,7 0 21,5 1 0,1-5 1,3 4-1,2 0-28,2 0 1,2-4-1,-4 7 1,3-1-37,-3-1 0,-3 5 0,-1-3 51,-1 4 37,1 2 1,-7 2 0,0 2 121,2 3-114,-6 8 0,2-4 0,-7 9 0,3-1 1,-3 1 85,-2-1 0,-2 1-5,0-1 0,0 1 1,0 0-1,0-1-113,0 1 1,0-7 0,0 0-235,0 2 96,0-6 89,0 0 1,0-11 138,0-5 0,3 3 0,3-9-5,7-3 1,-2-1 120,2-3-150,-8 9 214,12-6-199,-6 6 1,2 0 50,0 5 0,-6 3 1,3 6-19,-1 3 0,0-1 0,-3 8-76,7 2 0,-4-4 0,0 0-75,0-3 1,1 5 0,10-6 22,0-3 1,-7-2-1,0-2-62,2 0 1,2 0 0,3-2 50,0-4 0,-1 1 100,1-8-44,-1 0 0,-5-4 0,-4 2 95,-1 2-86,6-1 0,-12-5 0,3-1 92,-4 1 1,-2 6 200,0 0 0,-2 8 1,-4-1-138,-8 4 1,-3 2 0,0 2 0,1 4-35,3 7 0,2-2 1,-2 2-1,5 2 42,-1 3 1,5 1 0,-7 1-229,2 0 0,2-1-451,7 1 411,0-1 0,3-1 0,3-3-452,7-2 368,5-8 0,1 3 209,1-8 0,8 9 0,3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2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20 136 7751,'0'-14'181,"0"1"1,-2 9-512,-4-3 0,3 7 87,-3 7 256,4-5 1,2 18-1,0-3 1,0 9 7,0 5 1,2 2 0,2 6 0,3 0-11,-3 0 1,-2 0 0,0 0 0,3 1-13,1-1 1,1-6 0,-7-3-1,2 1-47,5-1 1,-5-13-1,4 3-125,-4-3 0,1-8 108,3-2 0,-1-14 0,5-6 32,-1-4 1,-2-3-1,-5 0 1,2 1 9,3-1 1,1-1 0,-3-3 69,1-3-79,10 1 0,-12 7 0,7-1 0,0-2-4,0-4 1,2 11 0,4-5 0,-2 3 78,-2-1 1,0 5 0,7 3 1,0 1 0,-9 4 0,-3 12-7,1 6 0,-7 4 1,5 3-1,-5 0 23,-2-1 0,-7 7 0,-1 1 0,-1-3-41,0-3 1,-4-1-1,4-1 1,-1 1 17,-6 0 1,5-7 0,-2 0-561,-2 2 157,6-6 365,-8 8 0,6-6 0,-9 9 0</inkml:trace>
  <inkml:trace contextRef="#ctx0" brushRef="#br0" timeOffset="374">353 469 7623,'20'0'-41,"-9"0"-6,6 0 1,-12-2-60,8-5 78,-9 5 1,7-9 28,-4 4 0,-3 5 0,7-7 0,0 3-210,0-1 1,-5-6-1,5 5 122,-2-3 1,-1 4-1,-3-6 20,1-2 1,1 4 123,-7-2 34,0 0 0,-2 2-60,-5 4 1,-2 14 0,-6 6-1,2 4 28,-2 3 1,4 0 0,0-1-1,2 1-51,-6-1 0,11 3 1,-7 2-1,2 2 16,5-2 0,2-2 0,2-2-90,0-1 0,0-6 0,2-2 1,4-2-119,7-5 0,5-2 0,1-4 0,1-2 184,0-3 0,8-8 0,2 4 0</inkml:trace>
  <inkml:trace contextRef="#ctx0" brushRef="#br0" timeOffset="692">765 77 7624,'-9'-20'24,"7"1"1,-7 5 0,7 4 88,-4 1 1,4 4 41,-5 12 0,5-3 0,2 9-380,0 3 138,0 10 1,0-2 0,0 6-1,0 1 56,0-1 1,0 1-1,0 4 1,2-3-54,5 3 0,-5-4 0,4-1 0,-1 1 6,1-1 0,-4-4 0,7 5 0,-2-3-142,-1-4 0,1-2 0,-5-5 220,4-4 0,-3 5 0,5-8 0</inkml:trace>
  <inkml:trace contextRef="#ctx0" brushRef="#br0" timeOffset="1312">667 351 7224,'-20'0'-244,"10"2"1,1 3 358,0 1-102,7 1 0,-7-5 0,11 2-70,5 3 0,4-1 1,8-6-1,1 0-42,0 0 0,1-2 0,3-2 11,3-3 62,-1 1 0,0-1 1,0 1 90,-2 1-91,-2 3 1,-9-4 0,0-1 110,2 3-45,2 1 0,-3 3 0,-1 0 19,2 0 0,-6 3 0,-3 3-31,-4 7 0,-2 5 0,0 1 1,0 1-15,0-1 1,0 1 0,0 0-23,0-1 1,0 1-1,2-1 18,5 1 1,-5-7-221,5 0 35,-5-8 77,7 3 0,-7-10-156,4-4 225,5 3 1,-9-14 0,7 4 28,0-5 0,-1-1 0,6-1 0,-6 3 2,1 4 1,-5-5 0,7 5 91,-2-4 0,6-3 182,-2 1-223,-4 8 0,0 4 0,-7 12 34,4 1 0,-3 9 0,3-2 106,-4 5-208,-2 1 0,2 1-135,5 0 180,-5-1 1,9 1-222,-4-1 201,-5-8 0,9 0-40,-5-4 0,5-5 18,9 5 1,-9-7 0,-3-7 16,1-6 0,-7-5 1,5-1-1,-5-1-67,-2 1 0,6 6 0,1 0 1,-3-3-156,-2-1 0,1-3 217,3 1 0,-4-1 0,7 0 0</inkml:trace>
  <inkml:trace contextRef="#ctx0" brushRef="#br0" timeOffset="1707">1451 469 6889,'2'11'-263,"5"-5"0,-3-4 251,9-2 0,0-6 55,7-1-50,-1-8 1,-6 11 0,1-9 11,1-3 1,2 8 1,-4-10-1,0 5-30,3-4 1,-8 4-1,-1 0 79,-5-3 1,-2 5 0,0-2 0,-2 9 0,-5-3-26,-6 5 0,2 2 0,-2 0 0,0 2 6,2 5 0,-6 2 0,6 6 0,-2-2 102,0 2 0,6 3 1,-4 1-104,3 1 10,1-1 0,1 1-145,-1 0 133,1-1 0,6 1 0,2-3-16,4-4 0,5 3 0,9-10-216,-1-1 0,3-3 0,2-2 199,2 0 0,9-9 0,-4-2 0</inkml:trace>
  <inkml:trace contextRef="#ctx0" brushRef="#br0" timeOffset="2100">1823 449 7564,'0'11'-269,"0"-2"1,3-9 0,3-2 238,7-5 1,-2 5-1,2-7-189,2 0 1,3-2 147,1-8 0,-1-1 1,-3 3-14,-2 4 156,-9-5 1,3 16 59,-14-4 0,3 3 1,-9 6 73,-2 3 1,0-1-1,-1 8 1,3 0-148,-2-2 0,4 6 0,0-4 0,3 4-33,3 3 1,-4 0 0,3-1 1,2 1 1,1-7-1,6-2-359,3-2 1,5-3 0,9-6-318,-1 0 554,1 0 0,-5 0 94,5 0 0,-5 0 0,13 0 0</inkml:trace>
  <inkml:trace contextRef="#ctx0" brushRef="#br0" timeOffset="2529">2215 371 7834,'0'-11'549,"0"2"-573,0 9 111,0 0 0,0 9-203,0 4 0,0-2 0,0 2 23,0 2 0,0 2 0,0 3 0,0 0-84,0-1 1,0 1 0,0-1 28,0 1 1,0-7 169,0 0-75,0-8 0,9 3-80,4-8 115,-4-8 1,2-3 0,-5-9-1,5 0-14,0 1 1,6-1 0,-6 1 0,2-1 55,0 0 0,1 1 52,5-1 0,-1 7 0,-3 2 119,-2 3 1,-7 3-101,7 12 1,-8-3 0,1 9 20,-3 2 0,-1 3-1064,4 1 948,-4 1 0,16-9 0,-7-2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10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6063,'4'0'920,"-2"-2"-640,-2 1-578,0-2 278,3 3 1,1 0 0,2 0 15,1 0 1,0 0-1,1 0 1,4 0 10,2 0 0,4 0 0,5 0 0,4 0-7,3 0 1,5 0-1,4 0 1,3 0-4,3 0 1,-2 0 0,3 0-1,-1 0 6,0 0 0,-5 2 1,4 1-1,1 0-13,-3 2 0,4 1 1,-4 0-1,1-1-7,-1-1 1,-2 0 0,7 3-1,0-1-46,2-2 0,-6 2 0,5-3 0,1 1 37,-1 1 1,1-3 0,0 1 0,1 0 22,-1-1 0,-3 0 1,3 1-1,-4 0 13,0 0 1,-5 0-1,3-2 1,0 2 16,-2 1 0,-3-2 0,-3 2 0,-1 0-3,-1 0 1,-3 1 0,3-2 0,-1 0-3,-1 2 1,-5-2-1,0 0 1,1-1-13,-1 0 1,-3 0 0,1-1 0,-2 1 3,-4 0 1,-2 0 0,2-1 23,0 1-45,-1-2 0,-4 5 0,-1-2 0,0 0-54,-2 0 1,0 2 0,0-1 0,-3 2-99,-2 0 1,-3 1-1,0-1 1,-1 1 158,-1-1 0,2 0 0,2 1 0</inkml:trace>
  <inkml:trace contextRef="#ctx0" brushRef="#br0" timeOffset="514">2239 78 7811,'-5'-3'0,"0"-1"-153,1-2 0,0 2 0,-1 0 1,1 1 241,-1-1-50,2 3-69,-3-2 0,6 3 1,0 1-1,4 1 32,1 2 0,2 0 0,-1 0 0,1 0-8,2 0 1,-1 1-1,2 0 1,3 0 24,1 2 0,-2-1 1,3 1-199,1-1 184,2 0 0,-1 1 0,0-1 1,-1 1-29,0-1 1,1 0-1,0 0 1,-2-1-7,-2-1 1,-5 1-1,-1 1 1,-2 1 42,-2-1 1,-1-1 0,-5 0 0,-3 1-10,-4 1 1,-5-1-1,-2 3 1,-2-1 55,-3 0 1,2-2-1,-3 2 1,1-1-38,1 1 1,1-1 0,2-2-25,1 0 0,-2 0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20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314 334 8199,'11'0'-219,"-3"0"0,-10 0 101,-4 0 1,1-7-35,-8 1 127,0-1 1,-7 1 50,1-1-42,-1 0 0,1 7 1,-1 0-1,0 0 18,1 0 1,-1 0 0,1 3 13,-1 3 1,0 5 0,3 9 0,2-1-35,2 1 1,6 2-1,-4 2 1,3 2-28,3-2 0,3-3 1,2-1-1,2-3 10,5-3 1,-3 1 0,9-9 0,2-1-117,3-3 1,1-2 0,1-2 0,0-5 41,-1-6 0,1 2 1,-1-2-1,1-2 109,0-3 0,-1-1 0,1-9 0,-1-3 0</inkml:trace>
  <inkml:trace contextRef="#ctx0" brushRef="#br0" timeOffset="256">333 40 7876,'-13'-7'-26,"0"1"0,7-7-591,-8 6 363,10 1 318,-5 6 1,9 2-184,0 4 134,0 5 0,0 9 0,3-1 1,1 1-2,2 0 0,3 6 0,-4 2 0,1 2-39,-2 5 0,5-4 0,-2 1 0,-1 3-34,3 2 1,-7 2 0,5-1 0,-3-4-66,3-1 0,-5-9 0,4 2 0,-4-4 124,-2-3 0,3-5 0,3-1 0,-4-9 0,7 5 0</inkml:trace>
  <inkml:trace contextRef="#ctx0" brushRef="#br0" timeOffset="458">549 314 7876,'0'-11'-340,"0"5"244,0 12 1,0 5-1,0 9 82,0-1 0,0 1 0,0-1-152,0 1 66,0 0 0,2-1-258,5 1 12,-5-1 346,6 1 0,1 0 0,2-1 0</inkml:trace>
  <inkml:trace contextRef="#ctx0" brushRef="#br0" timeOffset="608">588 196 7876,'0'-19'-906,"-2"6"558,-5 0 354,5 0-182,-7 2-18,9 2-114,0 9 308,9 0 0,2 0 0,9 0 0</inkml:trace>
  <inkml:trace contextRef="#ctx0" brushRef="#br0" timeOffset="916">1000 118 7776,'-9'-19'-190,"5"8"1,-7 2 70,2 0 1,-4 5 0,4-7 185,-2 2 0,5 1 1,-7 3-4,-3-1 1,6-7-1,-4 6-66,-1 3 1,4 2 0,-2 2-10,-2 0 0,6 2 1,1 4-6,-1 7 1,5 11 0,-7 2 0,2 1 17,5 1 0,-1-4 0,1 8 1,-3 3-55,3 2 0,2 2 1,2-1-1,0-4-18,0-1 0,0 0 0,2 4 0,2-5-97,3-6 1,2-4 0,-5-2-351,2-1 517,10-8 0,-5-2 0,8-9 0</inkml:trace>
  <inkml:trace contextRef="#ctx0" brushRef="#br0" timeOffset="1107">706 353 7050,'-11'0'50,"2"0"1,11 0 0,7 0-240,10 0 0,1-2 0,6-2 0,-2-3 189,2 3 0,5-7 0,8 0 0</inkml:trace>
  <inkml:trace contextRef="#ctx0" brushRef="#br0" timeOffset="1455">1254 177 7876,'-2'-11'-137,"-2"2"57,-3 1 1,-1 5 0,3-5 133,-1-1 0,-3 7 0,2-7-37,-6 0 1,2 5-52,-2-9 0,7 6 0,-7-3-68,-2 1 1,6 0 0,0 5 31,0-3 1,5 1 60,-9 6-15,9 0 1,-12 2 20,10 4 1,-1-1 0,5 8-1,-2 2 8,-3 3 0,1 8 1,6 2-1,0 0-38,0 1 0,0 5 0,0-3 0,0 2-60,0-1 0,2-1 0,2 1 0,3-3 14,-3-1 0,-2-6 0,1 4 1,1-4-262,2-3 340,1-8 0,2 7 0,2-8 0</inkml:trace>
  <inkml:trace contextRef="#ctx0" brushRef="#br0" timeOffset="1662">960 334 6382,'-13'0'1057,"0"0"-1067,9 0-67,-5 0 0,11 0 1,5 0-1,6 0-56,4 0 1,3 0 0,0 0-1,1 0-44,5 0 0,-2-7 0,7 1 177,-3 1 0,-2 3 0,3-7 0,1-2 0</inkml:trace>
  <inkml:trace contextRef="#ctx0" brushRef="#br0" timeOffset="1828">1431 334 7108,'0'11'-175,"0"-3"0,-2-8 0,-3 2-174,-1 5 349,-1-5 0,7 7 0,0-9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8.0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53 7925,'-2'-20'-345,"-4"0"458,3 10 1,-8 7-1,7 12-126,-2 2-8,-1 2 1,7 9-1,0 2 1,0 4-11,0 3 0,0-5 0,0 6 0,0 3-54,0 2 0,2-4 0,3 0 1,3 1-56,3 3 1,-6 0 0,3-2 0,-1-4-42,-1-3 0,7 5 181,-6-7 0,8 0 0,-4-6 0</inkml:trace>
  <inkml:trace contextRef="#ctx0" brushRef="#br0" timeOffset="440">372 268 7282,'0'-19'-329,"-2"6"506,-4 0 1,1 8-122,-8-1 1,0 3-39,-6 3 1,6 7-1,2 2-20,2 2 34,-6 2 1,13 6-161,-5 1 135,-4-1 0,9 3 1,-5 2-160,5 2 39,2-8 1,0-1 0,0-4-52,0 5 1,2-1-1,3-2 15,1-2 1,10-8 0,-3-1 92,4-8 0,3-1 0,-3-8 0,-2-2 60,-2-2 1,0-3 0,5 0 0,-3 1 62,-2-1 0,-6 1 0,4-1 1,-1 0 97,1 1 1,-6 6-1,1 0 181,-4-3-132,-2 8-153,0-1 0,0 11-85,0 5 68,0-5 0,-6 15 0,-1-4 0,3 5-30,2 1 0,2 1 1,0 0-1,0-1-233,0 1 0,0-7 1,2-2-1,2 0 219,3 0 0,8 2 0,-4 6 0</inkml:trace>
  <inkml:trace contextRef="#ctx0" brushRef="#br0" timeOffset="656">647 268 7657,'-2'-13'-299,"-5"0"443,5 9 1,-7-3-153,9 14 0,0 4 0,0 8 0,0 1-75,0-1 0,7 1 0,1 0 0,3-1-199,5 1 0,-6-1 0,4 1 100,1 0 1,2-3-1,3-4 182,-1-6 0,1 4 0,0-1 0</inkml:trace>
  <inkml:trace contextRef="#ctx0" brushRef="#br0" timeOffset="883">902 209 7925,'-9'-10'26,"7"-8"1,-9 16 63,4-5 0,5 7 0,-4 9-120,3 11 1,3 2-1,0 8-170,0-2 169,0 7 0,0-4 0,0 6-112,0-5 67,0 5 1,0-6 0,0 8-336,0 0 288,0 0 1,0-4 0,0 0 0,3 2-159,3-2 1,-4-7 280,5 5 0,4 0 0,0 6 0</inkml:trace>
  <inkml:trace contextRef="#ctx0" brushRef="#br0" timeOffset="1293">1039 464 6735,'0'13'58,"0"0"0,2-8-34,4 1 0,3-6 1,6-4-1,-2-5-26,3-2 0,-1-2 1,0-6-1,-2 1-67,3 5 0,1-6 1,3 1-137,-1-6 192,1-2 0,-7 6 0,-2 1-259,-3-1 236,8 1 0,-14-1 0,4 0-11,-3 1 0,-3-1 119,0 1 0,-3 8 0,-3 4 87,-7 5 1,-2 11 0,-1 2 0,5 2-58,3 0 0,-5 0 0,6 6 1,1 3-23,-3 4 0,7-4 0,-7 4 0,2-2-112,1 2 0,-1-4 1,7 4-1,0-4-210,0-2 1,3-1 0,3 1-17,7-1 0,-2-8 0,2-4 258,2-5 0,3-2 0,1 0 0,1 0 0</inkml:trace>
  <inkml:trace contextRef="#ctx0" brushRef="#br0" timeOffset="1594">1529 170 8025,'-13'9'-90,"0"4"1,8-2-1,-1 2 1,4 2 83,2 3 1,0 1 0,0 1 38,0-1-28,0 1 0,0 0 0,2-1 1,2 1-142,3-1 1,1-1-187,-1-5 231,-5 4-1,15-14 80,-6 5 1,7-16-1,-5-6 3,-7-3 1,-1-3 0,-1 1 0,3-1-70,-3 1 1,0 6 0,1 0 0,1-3-68,-1-1 0,3-3 1,1 3-1,0 2 145,-1 2 0,16-1 0,-2-5 0</inkml:trace>
  <inkml:trace contextRef="#ctx0" brushRef="#br0" timeOffset="1907">1921 111 7908,'0'-13'-135,"0"0"258,0 9 0,0-7-44,0 5 0,-7 6 1,-2-3-119,-1 8 1,5 3 0,-3-3 0,1 4-5,0 1 1,-1 3-1,3 7-50,-1 0 0,-1-1 0,7 1 85,0-1 0,0 1 0,2-3 0,3-1-128,1-3 1,7 0 0,-4 4-1,0-1 24,0-3 1,4-7-1,-5 5-202,3-2 232,-6 6 1,10-11 118,-9 9-175,1-8-50,2 12 122,-7-15 1,4 14 65,-12-10 0,-5 9 0,-9-4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36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295 116 7534,'-9'-11'73,"7"0"269,-5 5 1,5 1-273,2-8 1,-2 7-129,-5-7 0,3 8-6,-9-1 0,0 4 1,-5 4-77,5 4 100,-4-3 1,6 14 0,-8-4 0,1 7 12,5 6 0,-4-4 0,6 4 0,-2-2 5,0 2 0,2-4 0,-2 4 0,6-5-20,5-1 0,2-7 1,0 0-1,2 2-16,5 3 1,4-5-1,8-2 1,3 0 15,4 0 0,-4-5 0,4 5 0,-2-2-30,2-5 1,-4 5 0,4-1 46,-4 3 1,-5-4 138,-4 6-147,-4-9 0,-9 7 38,0-4 1,-9 1-1,-4 8 1,-4-5-3,-3-3 0,1 5 0,-3-6 1,-2-1-65,-2 3 0,-3-7 0,5 5 0,-2-3-44,2 3 1,3-5 0,1 4-35,0-3 1,9-6 138,5-3 0,4-5 0,2-9 0</inkml:trace>
  <inkml:trace contextRef="#ctx0" brushRef="#br0" timeOffset="347">452 371 7925,'8'-11'-552,"-6"-6"332,5 3 379,-5 6 0,-4-1 0,-2 11-85,-3 5 0,-6-3 0,4 7 0,1 0-75,-1 0 0,0 2 0,5 6 1,-3 1-83,3 0 0,2-1-63,2 1 74,0-1 1,0 1 0,2-3 14,4-3 1,-1-4-1,8-5-39,2 1 1,-4 1 0,2-9 0,0-5 35,-2-6 1,6 2 0,-6-2 0,2-2 44,0-3 1,-8-1 0,3-1 0,-1 1-23,0-1 0,-1 0 1,-6 1 80,0-1 0,0 1 0,-2 1-119,-5 5 0,3 4-157,-9 9 102,9 0 0,-7 0 130,4 0 0,5 9 0,-7 2 0</inkml:trace>
  <inkml:trace contextRef="#ctx0" brushRef="#br0" timeOffset="566">667 273 7080,'11'9'248,"-2"-7"-142,-9 15-57,0-6 0,0 9-160,0-1 85,0-8 0,0 7 1,0-5-104,0 4 0,0-4 1,0 0-256,0 2 1,0-4 383,0 2 0,8 0 0,3 7 0</inkml:trace>
  <inkml:trace contextRef="#ctx0" brushRef="#br0" timeOffset="740">706 116 7925,'0'-20'-1465,"0"1"1476,-8 8-37,5 2 0,-5 18 0,10 2 10,4 0 16,-3 6 0,23-6 0,-5 9 0</inkml:trace>
  <inkml:trace contextRef="#ctx0" brushRef="#br0" timeOffset="988">922 38 7557,'0'-11'-696,"-2"-4"856,-5 8 1,5 3 0,-5 10-87,5 7 1,0 7 0,-2 4 0,-3 4-68,3 3 1,2-5-1,2 6 1,0 3-51,0 2 1,0 2 0,0-2 0,2-2-1,4-2 1,-1-3 0,6 5-173,-3-2 0,5-9 10,-6 2 0,2-6 0,-5-5-282,3-2 487,8-9 0,-4 14 0,8-7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5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7778,'0'-20'-181,"0"9"1,0 0 163,0 5 50,0 3 0,-2-3 0,-3 12-49,-1 7 0,-1 5 1,7 2-1,0 1 28,0 5 1,0-8 0,-2 4-224,-4-5 175,3 5 1,-5-11-41,8 8 32,0 1 1,0-11-1,2-9-134,4-11 129,-3-7 0,12-1 0,-6-3 0,2-2-14,4-2 1,-4-2 0,2 4 0,0-3 44,-2 3 1,6 9 0,-6 2 0,2 0-21,0 2 0,-6 0 43,6 5 0,-2 6 0,4 0-35,-2 11 1,-9 0 0,5 2 29,0 2 0,-7 2 0,7 3 0</inkml:trace>
  <inkml:trace contextRef="#ctx0" brushRef="#br0" timeOffset="298">177 0 7763,'-11'0'20,"-6"0"0,15 2 0,-5 5-6,5 6 0,2 5 0,0 3 0,0 5-60,0 7 0,0 0 0,2 4 0,3 6 28,1 5 0,9-2 0,-2 4 1,5 0-142,1 0 1,8-6-1,-1 2 1,0-5 106,2-2 1,5-15 0,10-4 0,3-5 51,-2-4 0,14-3 0,3-8 0</inkml:trace>
  <inkml:trace contextRef="#ctx0" brushRef="#br0" timeOffset="1392">1157 863 7887,'0'-13'-521,"0"0"0,0 6 649,0-6-102,0 0 0,0 0 278,0 0-117,0 8 1,0-6 165,0 5-288,0 4 1,-2-7-69,-5 9 1,-3 0-62,-10 0 0,2 2 1,3 3 32,2 1 0,2 9 1,-4-4-1,2 2-21,-2 0 1,6-6 0,0 6 0,3 2-58,-1 3 1,1 1-82,6 1 172,0-1 0,0 1 0,2-3-67,4-3 48,-3 3 1,14-6 0,-4 6 7,5-4 0,-5 5 0,0-7 0,0 2 43,-2 0 1,4-7 0,-9 7 4,-1 3 1,3-5-4,-1 2 0,-3-9-15,-10 2 0,-5-3 0,-9-3-15,1 0 0,-1 0 1,1 0-1,-1-3-159,0-3 1,7 4 0,0-7-138,-2 0-17,6 7 327,-8-15 0,15 6 0,-7-9 0</inkml:trace>
  <inkml:trace contextRef="#ctx0" brushRef="#br0" timeOffset="1674">1392 647 7624,'-13'0'168,"0"0"0,9 2-260,-3 5 1,5 4 0,2 8 0,0 1 71,0-1 0,0 8 1,0 1-1,0 2-40,0 5 1,0 4 0,0 5 0,0 4 20,0 2 0,7-6 0,-1-1 0,-1-6 17,-3-4 1,-2-9 0,0 2-637,0-4 317,8-11 341,-5-3 0,5-8 0,-8 0 0</inkml:trace>
  <inkml:trace contextRef="#ctx0" brushRef="#br0" timeOffset="1887">1196 902 7810,'-19'0'525,"-1"6"-1095,1 1 212,8-1 274,2 3 0,11-7-11,5 5 1,4-5 0,10-2 0,3-2-31,2-5 0,3 5 1,-3-7-1,4 3 64,1-1 0,4-6 0,-9 5 0,0-1 61,2 0 0,-6 3 0,15-3 0,-7-2 0</inkml:trace>
  <inkml:trace contextRef="#ctx0" brushRef="#br0" timeOffset="2286">1627 823 6510,'-2'-13'382,"-4"0"1,1 9-251,-8-3 1,7 5-1,-7 2-189,-2 0 0,4 2 0,-2 5 29,-3 6 0,5 2 0,-2 1 1,0-3 11,2 2 1,1 2 0,5 3-1,-1-1-43,1 1 1,-3 0 0,1-1-117,3 1 1,4-9 24,6-5 1,-1-4-67,8-2 185,0 0 1,6-8-1,1-5 1,-3-5 11,-4-1 1,5 6 0,-7 0-1,2-3 35,0-1 0,0-3 0,4 1 70,-4-1 0,5 9 89,-5 5-135,-4 3 1,-1 6-1,-8 3 1,0 7-14,0 5 1,0 3 0,0 3-69,0 3 1,0-1 0,0-7-155,0 1 116,9-9 1,-7 6 0,7-6 11,0 0 67,-7-2 0,15-9 0,-6 0 0</inkml:trace>
  <inkml:trace contextRef="#ctx0" brushRef="#br0" timeOffset="2774">1882 627 7887,'0'-13'-446,"0"0"1,-2 9 496,-4-3 1,3 7 212,-3 7-240,4-5 0,2 16 0,0-5 0,0 6 7,0 7 0,0-2 0,0 7 1,0-1-41,0 1 1,0-5 0,0 7 0,0-1 9,0-1 0,0 4 0,0-7 0,0 0-81,0 1 0,0-10 0,2-6-167,4 2 0,-1-6 177,8-2 0,-9-7 1,5-5-1,-3-3 8,1-3 0,2-2 0,-5-7-5,3 0 34,8-8 1,-11 6 0,9-4-78,2 4 100,3 3 1,-5 6 0,0 0 0,0-3 18,-2-1 1,6 4 0,-4 2 101,5 2 1,-5 3-1,0 6-27,2 0 0,-6 2 0,-3 5-2,-3 6 0,-3 4 0,0 3 33,0-1 0,-3 1 1,-3-1-101,-7 1 1,2-3 0,0-1 0,0-5-63,0-3 1,-2 1-58,-6-2 37,-1-5 0,0 13-265,1-8 161,-1-1 0,3-4 0,2 3-230,2 1 401,-1 1 0,4-16 0,1-2 0</inkml:trace>
  <inkml:trace contextRef="#ctx0" brushRef="#br0" timeOffset="3057">2294 569 7887,'-11'2'-468,"2"2"204,1 3 1,5 1 363,-3-1 1,1 2 0,1 6 0,-2-2-45,1 2 1,3 3 0,2 3-31,0 6 0,0-3 0,0 6 0,2 1-92,5-1 1,-5 3 0,4 6 0,-1 0 70,1 0 1,-3 0-1,5-2-529,1-4 373,-7 4 0,7-15 0,-7 2-291,5-9 442,-5 3 0,9-16 0,-5 4 0,-4-12 0,7-5 0</inkml:trace>
  <inkml:trace contextRef="#ctx0" brushRef="#br0" timeOffset="3414">2431 902 6959,'0'11'356,"0"-3"-393,0-8-8,0 0 0,9-2 6,4-4 0,-2 1 0,2-5 0,0-1-18,-2 0 1,4-2 0,-6-5-1,-1 3 0,1 2 0,0 6 0,-5-6-23,3-2 1,-1 4 272,-6-2-148,0 9 0,-2-3 0,-2 14 106,-3 6-91,-8-4 0,11 8 0,-7-4 0,2 4 59,5 3 0,-5 0 0,2-1 0,3 1-95,2-1 1,-5 1 0,1 0-1,1-1-71,3 1 0,4-1 0,3 1 0,3 0-172,3-1 1,-2-6-1,11-2 219,8-2 0,7-3 0,4-6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4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59 902 6911,'-11'0'134,"3"2"1,8 5-122,0 6 0,0 4 0,0 3 1,0 0 8,0-1 0,-7 1 1,0-1-1,3 1-1,2 0 1,2-1 0,-2 1-1,-3-1-25,-1 1 1,-1 0-61,7-1 0,3-1 60,3-5 0,5-5 0,9-8 1,-1 0-105,1 0 0,-1-6 1,3-3 14,4-2 77,-4-2 0,15-6 0,-6-1-230,-1 0 222,7 1 1,-6-1 0,6 1 0,-3-1-35,-1 0 0,-13 1 58,6-1 0,-9 1 0,12-1 0</inkml:trace>
  <inkml:trace contextRef="#ctx0" brushRef="#br0" timeOffset="324">138 1137 7303,'-20'11'255,"0"7"1,7-16 56,0 4-303,9-12-24,-5-5 1,9-9 0,0 1-101,0-1 71,9 1 0,2-3 0,8-2-262,1-2 233,8-9 0,-4 4 0,11-8 0,4 0-78,5 0 1,10 0 0,-1 2 0,1 2-41,-2 2 0,5 9 0,-9 0 191,-5 9 0,12-3 0,-14 8 0</inkml:trace>
  <inkml:trace contextRef="#ctx0" brushRef="#br0" timeOffset="630">961 843 7571,'8'-19'-1411,"-5"6"1002,3 0 409,-4 8 0,7-12 0,2 6 0</inkml:trace>
  <inkml:trace contextRef="#ctx0" brushRef="#br0" timeOffset="975">1078 510 7861,'0'-13'164,"0"0"-196,0 9 116,0-5 1,0 11-100,0 5 0,0 4 0,0 8-5,0 1 0,0-1 1,0 1-1,0 0-51,0-1 1,0-6 5,0 0 63,0 0 0,0 0-17,0 0-143,0 1 130,0-4 0,0-3-3,0-14 1,0 3 0,0-9-21,0-2 1,0-3 0,0-1 0,0-1 10,0 1 0,7-3 1,-1-2-1,1-2-53,2 2 1,-7 2 0,6 5 0,1 1-147,4 3 1,-2 2-1,2-4 243,2 2 0,3 9 0,1-5 0</inkml:trace>
  <inkml:trace contextRef="#ctx0" brushRef="#br0" timeOffset="1396">1353 608 7599,'-9'11'-330,"7"-2"478,-7-1-210,9-5 103,0 5 0,2-8 1,5 0-40,6 0 0,-2 0 0,2-2-30,2-4 1,0 1 0,1-6 0,-3 1-61,2-1 1,-4 4 0,2-6 0,0-2 22,-2-3 1,4 5 0,-8 0 0,-1 0 15,3 2 0,-7-6 0,4 4 51,-3-5 1,-3-1 59,0-1 1,-9 9-1,-4 5 48,-5 4 1,-1 4-1,-1 2-72,1 3 1,6 8 0,2-2 0,0 4-11,0 3 0,4 0 0,-3 1 0,1 3-25,4 2 0,-3 1 0,1-8 0,3 1-115,2-1 1,2-6 0,2 0-70,4 3 0,5-8 0,9 1 0,-1-2-47,1-1 1,0 1 227,-1-7 0,10-9 0,1-2 0</inkml:trace>
  <inkml:trace contextRef="#ctx0" brushRef="#br0" timeOffset="1820">1843 393 7476,'0'-20'-324,"-3"9"0,-1 2 476,-2 1 0,-3 5 153,2-3 1,-4 4-270,-8 2 1,1 2 0,3 2 0,4 5-52,3 2 1,-8 2 0,5 7 0,-2-1 12,0 1 0,7-1 1,-5 1-1,0 0-19,0-1 1,7 1-1,-5-1 1,3 1-314,-1 0 0,0-7 86,7 0 0,9-2 114,4 2 1,5-13-1,1-13 1,1-5 73,-1-1 0,-5 3 1,-1 1-1,2-5 61,2-1 0,1 3 0,-3-8 0,-2 4 49,2 3 1,-6 6 0,0 0 169,-1-3 1,-3 1-70,8 2 0,-9 7-93,3 12 0,-12 7 1,-1 11-1,1 2-13,3-2 1,-4-2-1,-1-2 1,3 1-93,2 5 1,2-4-1,0 4-328,0-4 1,2-2 374,4-1 0,5 1 0,9 0 0</inkml:trace>
  <inkml:trace contextRef="#ctx0" brushRef="#br0" timeOffset="2100">2097 353 6766,'-10'3'44,"1"1"-3,0 2 1,7 3 0,-7-4-1,3 3-16,-1 3 0,-2 2 0,5 7 36,-2-1 1,-8 1-1,8 0 1,2-1-114,1 1 1,-3-1-1,-1 1-181,3 0 131,2-10 0,4 8 1,5-7-67,6 0 1,-3-3-129,4-8 237,-1 0 1,6-2 0,1-4 0,-1-5 58,1 0 0,0-13 0,-1 4 0,1-4 0,-1 5 0</inkml:trace>
  <inkml:trace contextRef="#ctx0" brushRef="#br0" timeOffset="2321">2431 1 7934,'-20'0'0,"7"0"183,0 0-43,0 0 1,0 6-1,2 3-702,2 2 424,3 2 0,-1 6 0,1 1 0,1 2 104,3 4 0,2-2 0,0 6 0,0 3 16,0 4 1,0-6-1,2 12 1,3 1-35,1-3 1,3 0 0,-5-1-1,3-1-59,-3 0 0,5-9 0,-3-1 0,-1-3-213,-3 0 0,-2-6 324,0-7 0,0 0 0,0 6 0</inkml:trace>
  <inkml:trace contextRef="#ctx0" brushRef="#br0" timeOffset="2607">2215 412 7934,'-13'7'-466,"0"-1"1,6 1-1,-4-5 534,3 4 0,3-3 0,12 3-91,6-4 1,-2-2-1,2 0-166,2 0 180,11 0 0,-4-2 0,4-2 35,-4-3-27,-2 1 1,-1 6 0,1 0 0,-1 0-14,1 0 0,0 0 0,-1 0 24,1 0 0,-1 0 0,-1 2 15,-5 4 0,2 5-130,-8 9 0,-1 0 0,-6-1 105,0 1 0,9-1 0,2 1 0</inkml:trace>
  <inkml:trace contextRef="#ctx0" brushRef="#br0" timeOffset="2779">2489 197 7934,'-8'-20'-176,"6"7"-612,-5 0 325,5 9 463,2-5 0,9 18 0,1 1 0</inkml:trace>
  <inkml:trace contextRef="#ctx0" brushRef="#br0" timeOffset="3371">2705 353 7934,'-11'3'-711,"5"3"0,3-2 997,3 10 1,0-8 0,0 7-188,0 2-72,0-6 0,0 8 0,0-3-143,0 3 111,0 3 1,0-1 0,3 1-20,3-1 1,-4 1-1,7 0-160,0-1 1,-5-8-15,9-4 0,-6-5 1,6-2 45,2 0 1,-4-2 0,0-5 119,-3-6 0,8-4 0,-5-3-1,-1 0 1,8 1 32,-5-1 0,-2 7 463,2 0-253,-9 9 0,7-7 149,-4 4-247,-5 5 0,7-4-59,-9 12 0,2-4 0,2 7-48,3 0 0,6-5 1,-5 7-58,3-2 0,-4-1 1,6-3-81,2 1 0,-4 1 71,2-7 1,0-9-24,7-4 0,-3-4 1,-4-3 59,-6 0 1,1 1 0,-1-1-17,-3 1 0,-1 6 42,-3-1 0,-3 4 0,-3-4 48,-7 8 0,2 6 0,-2 6 113,-2 8 1,6-4 0,0 4-1,3 1-68,-1 2 1,-6 3 0,6-1 0,3 1-107,2 0 0,2-1 0,0 1 1,0-1 15,0 1 0,0 0 0,0-1 0,2 1-5,5-1 0,4 1 0,8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8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177 451 6945,'0'-19'0,"-2"-1"0,-2 1-235,-3-1 1,-2 0 0,5 1 0,-3-1 411,3 1 1,2-1-1,2 0 1,-2 1 57,-5-1 1,5 7-1,-5 0 92,5-2-116,2 6 104,0 0-70,0 1 79,0 6-221,0-7 1,2 11-66,5 5 1,-3 3-1,7 10 1,0 0-60,0-1 0,2 10 0,9 5 0,2 8 6,2 4 1,9 8 0,-3-2 0,5 5-62,3 2 1,8 2-1,2 0 1,2 2-98,0 0 1,-8-15-1,4 4 1,-3-8-2,1-5 1,-7-9-1,-8-4-276,-3-4 230,-2-11 0,-6-2-251,-1-9 389,1 0 1,-9-2 0,-5-5 81,-3-6 0,-3-4 0,0-3 0</inkml:trace>
  <inkml:trace contextRef="#ctx0" brushRef="#br0" timeOffset="326">922 79 7569,'0'-20'-84,"0"7"1,0 0 277,0-2 0,0 6 1,-2 1 0,-5 8-79,-6 0 1,2 2-1,-2 4 1,-2 10-74,-3 8 0,-1 6 0,-1 9 0,-2 3-33,-4 3 1,-4 1-1,-9 11 1,-1 4 23,1 0 1,-2 8 0,-5 1-126,-6 0-5,24-27 0,-1-1 0,-30 21 0,3 9-354,4-9 244,-5-13 0,22-2 0,-4-11 0,6-5-754,9-5 960,-2-6 0,15-1 0,-8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1:57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863 118 7648,'-11'-8'-301,"-6"6"0,12-9 201,-8 4 95,0 5 1,2-9-1,2 7 386,1-3-242,6 1 0,-14 3 1,8-1-58,-3-2 0,0-3 0,-4 4 0,2-1-19,-3 2 0,-1-5 1,-3 2-1,-2 3 21,-4 2 1,5 2 0,-8 0 0,3 0-4,0 0 1,-9 2 0,5 5 0,-3 6-50,0 4 0,1 3 1,-5 1-1,2 3-35,2 2 0,3 9 0,-3-2 0,5 4-3,-1 2 1,8 0 0,-6 1 153,6-1-129,10 9 0,-4-3 0,8 10 1,3 2 22,2-3 0,2 0 0,2 3 257,4-5-299,5 5 0,11-22 0,2 2 0,4-7-26,3-6 0,1-4 1,7-7-1,1-7 39,-1-3 1,2-3 0,3-3-1,4-3-134,2-7 1,-7-5-1,5-1 1,-2-1-48,0 1 1,6-3-1,-6-2 1,-3-4 43,-1-3 0,-5-2 1,-5-6 39,-6 0 34,5-9 0,-16 7 0,5-5-7,-3 5 11,-8 1 0,0 1 0,-9 0 68,0 0-33,0 0 1,-9 6 0,-4 2 0,-7 1 7,-6-1 1,2 8 0,-8-6 0,-3 3-36,-2 0 1,-3 6 0,1 7 0,0-2-71,0-2 0,-7 4 1,0 2-1,1 2-80,-3 5 1,13 1 0,-4 3 187,2 0 0,0 9 0,-3 2 0</inkml:trace>
  <inkml:trace contextRef="#ctx0" brushRef="#br0" timeOffset="2336">882 844 7638,'0'-13'-278,"0"-1"303,0 10 1,-6-7 284,-1 5-324,1 3 0,6-7 193,0 3-75,0 5 85,0-7-176,0 9 1,6 9-1,3 4 3,2 4 1,2 10 0,7 1-193,-1 2 192,1 3 0,2 6 1,4 0-10,6 1-8,5-1 1,5 9 0,1 4-1,5 5-3,2 1 0,-4-5 0,4-1 0,0 2-34,0 3 0,-4-5 1,4 0-1,-2 3-24,-4 2 0,4-5 0,-3-2 0,1 0-29,2 0 0,-7-6 0,3 1 0,-7-3 4,-4-3 1,-7-6 0,6-3 0,1-2-4,-3-4 1,1-2-1,-7-4 1,2-1-7,-2 3 1,-2-12 0,-5 12 86,-4-3-43,5 1 1,-10-5 0,8 0-34,-3 2 0,-9-4 0,5 0 85,-1-2 0,-5-3 0,5-6 0</inkml:trace>
  <inkml:trace contextRef="#ctx0" brushRef="#br0" timeOffset="2841">1980 2333 7696,'-20'-9'498,"1"7"-430,8-15-147,2 15 37,9-7 1,2 9 56,5 0 0,4 6 0,8 3 0,1 2-9,0 4 1,-1-4-1,1 2 1,-1 2-48,1 3 0,0-5 1,1 0 45,5 2 0,-4-4 1,7 0-130,-1-2 1,-13-3 0,5-6 65,-3 0 39,1 0 0,-5 0 11,0 0-18,0 0 0,-2-8 121,-5-5-103,-4-5 1,-2-4-1,0-2 1,0-2-96,0 2 1,0 0 0,-2 0-1,-2-4-141,-3-2 1,1 3 0,4-3-1,-3 2 244,-1 4 0,-1 2 0,7-6 0,0-3 0</inkml:trace>
  <inkml:trace contextRef="#ctx0" brushRef="#br0" timeOffset="3549">2960 2490 7328,'11'-9'-43,"0"5"348,-5-9 1,-4 6-413,5-6 0,-5 7 157,-2-7 0,0 6 0,-2-4 72,-5 2 1,3 1 0,-9 3-22,-2-1 1,-3-7 0,-1 6 157,-1 3-202,-8-7 1,6 9-1,-6-7 279,-1 0-273,-1 7 0,-3-7 0,1 9 1,-3 0-14,-2 0 0,-2 0 0,2 0 1,2 0-62,2 0 1,7 9-1,-5 4 1,3 5 32,4 1 0,2 1 0,5 2 1,2 2-77,2 2 1,8 9-1,-1-3 1,4 5 52,2 2 0,0 3 0,0 1-111,0 3 39,0 9 1,8-12 0,5 7 0,5 0 24,1 0 0,1-6 1,0-1-174,-1-8 142,9 2 0,-4-15 0,9 4-341,2-4 311,2-2 0,-4-9 1,-1-5-1,5-6 19,7-6 1,-3-1 0,5-10 0,-2-7 49,1-5 1,-10 3 0,4-6 0,-4-6-18,-4-5 0,-3-1 0,-8-8 0,-1-2 61,1-3 0,-7-2 0,-2 3 0,-3 1-25,-3 3 0,-3 6 0,-2-2 1,-2 5 117,-5 6 0,-4 11 1,-8 2 32,-1 8-132,-8-1 0,4 13 0,-9-7 106,-2 2-95,-2 2 0,-2 7 1,-2 0-298,-5 0 203,-4 0 1,4 0 0,3 0 84,-1 0 0,-8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6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0 819 6898,'2'-11'1255,"3"2"-1124,1 1 1,9 5 0,-1-5-169,3-1 1,-4 7-1,0-5 1,2 5 28,3 2 0,-5-6 0,0-1-16,2 3 0,3 1 0,1 3 34,1 0 0,-7 0 1,0 0-4,2 0 1,3 0 0,1 3 72,1 3-69,-1-4 1,7 7 0,3-9-47,1 0 40,3 0 0,0 0 0,1 0 0,6 0-23,3 0 1,5 0-1,-4 0 1,1-2-14,-1-5 1,4 5 0,0-4 0,0 3-17,0 3 1,-1 0 0,-1 0 0,4 0 33,0 0 0,7 0 0,-5-2 1,5-2-21,2-3 0,-1-1 0,1 3 1,2-3 15,5-3 0,-5 6 1,4-1-1,-2 4-14,2 2 0,-4 0 1,5 0-1,-3 0 3,2 0 1,-10 0 0,3 0 0,1 0 5,4 0 0,0 2 1,7 2-27,-2 3 17,-3-1 0,-4 1 1,2-1-1,5 1-23,1 2 0,-3-5 0,3 7 0,1-2 14,0-5 0,-9-2 1,8-2-1,8 0 21,1 0 0,3 0 0,-5 0 0,0-2-4,2-5 0,-6 5 0,9-4 1,-7 3-34,0 3 0,-11 0 0,-2 0 0,0 3-12,0 3 0,-9-1 0,9 5 0,0 1 65,0 0 1,-11-4 0,9 4-1,-2-3 65,-1-3 1,-3-1 0,-3 0 0,0 3-39,0-3 0,-5-2 0,8-2 1,1 0 66,3 0 1,-3 0 0,3 0-1,4 0-71,0 0 1,2 0-1,0 0 1,5-2 19,1-4 1,3 4-1,2-7 1,-2 2-11,0 1 0,-15-7 0,17 4 0,0 0 28,-2 1 0,-5-5 0,3 4 0,2 0-12,4 0 1,-2-4 0,9 7 0,-7-1-27,-4-1 1,-7 5 0,7-5-107,2-1 104,2 7 0,-11-7 0,-1 9 0,1 0 2,2 0 0,-1 0 1,1 0 76,-6 0-97,20 0 0,-22-6 0,21-1 0,1 3 3,-1 1 0,-10 3 1,8 0-1,-1-2-3,-1-4 1,4 4 0,3-7 0,4 2-21,3 1 0,-6-3 0,8 5 0,2-3 22,1 3 1,-8-5-1,-2 3 1,3-1-5,-4-2 0,-3 7 1,6-4-1,0 1 12,3-1 1,-14 4 0,20-5-1223,2 5 1207,-48-2 1,0-1 0,37 3 0,0-7 0,4 3-18,1-1 0,1-2 1,1 5-209,-9-2 224,-34 2 0,0 1 0,30 1 0,-30 0 0,3 0 0,-1-2 0,0 1-10,0 1 0,-1 0 0,35-3 1,4 1-1,1-3 67,-1 3 0,-8 0 1,11-1-1,-7-1 10,-5 1 1,-3 3-1,10 2 1,0 0-34,1 0 1,-12-2 0,3-2 0,-1-3 15,1 3 0,-9 2 0,6 2-260,-8 0 64,17 0 0,-31 0 1,23 0-1,-1 0 82,5 0 0,-9 0 1,4 0-1,-1 0 45,-1 0 0,2 0 1,-1 0 106,-6 0-58,6-9 0,-14 7 0,9-5 0,2 5 17,2 2 0,-4 0 0,-5 0 1,-1 0 298,-3 0 0,-9 0 0,5 0 1,-9 0-346,-2 0 0,-11 2 1,4 3-1,-4 1 51,-8-2 0,-3 5 0,-2-2 1,2-3-45,-2-2 0,-9 5 1,-2-1-15,2-1-49,3-3 0,-5-2 1,0 0 60,2 0 0,-4 0 0,2-2-236,2-5 123,-6 5 1,2-13 0,-7 6-158,3-2 1,-1 5 125,-6-7 0,0 6 1,0-6 143,0-2 0,-2 6 0,-2 0 0,-5 1-27,-2-5 1,0 2-1,-4 0 1,2 0 53,-2 0 1,0 4 0,-1-6 0,3 0-3,-2 2 1,-2-6 0,-3 6 194,0 0 0,1-6 56,-1 4-245,1 4 1,6-6 0,-1 6 321,-1-2-196,-2 7 1,4-11 0,0 6 137,-3-2 1,8 4-1,-1-3-129,0 1 0,7 0-180,-4 3 1,6 3 0,6-1 15,7 8 1,5 1 0,1 8 0,1 0-59,-1-2 1,8 6 0,-1-4-1,0 3 33,2-3 1,0 4 0,7-4 0,-4 4-18,-3 3 1,5-7 0,-5 0 0,0 2 30,1 3 1,-3-1 0,-7-1-23,1-3 21,-9 0 1,4 6 64,-8 1-60,-10-1 0,-7 1 1,-12-3-1,-4-1-103,-7-3 0,-4 0 0,-2 4 0,-3-1-278,-3-3 0,3-3 0,-3 6 386,3-3 0,-6 0 0,-2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40 138 8118,'0'-20'81,"0"1"0,0 6 0,0 0-524,0-3 0,0 6 363,0-4 229,0 10 0,0-7 431,0 5-305,0 4-205,0-7 1,-2 11 0,-3 5-1,-1 6-1,1 4 1,3 9 0,2 2 0,0 1-121,0-1 0,0 7 1,-2-5-1,-2 3-118,-3 0 0,0-7 0,7 4 0,0 1-80,0-1 0,0-6 0,0 5 0,0-3-22,0 0 1,0 0 0,0-6-249,0-1 519,0-8 0,0 7 0,0-8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98 8039,'2'-13'-576,"5"2"576,6 3 0,4 1 0,5 7-247,4 0 254,-4 0 0,9-6 0,-5-1 0,4 3-152,1 2 1,4-1-1,-7-1 1,0-2-209,1 1 1,-3 1 352,-7-3 0,1 5 0,-1-7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03:32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1571 106 7816,'1'-8'-990,"1"0"978,-1 0 0,3 0 0,-4-1 263,0-2 0,0 5 0,0-2 162,0 0 0,-1 1 529,-2-1-906,2 0-35,-6 4 73,6 0 0,-2 8 0,3 1-92,0 2-29,3 1 1,-1 3 0,4 1 0,0 0 31,1 3 0,1-3 0,0 2 0,1 0-34,2 2 1,-1 0 0,2 0 0,1 1-27,0 2 1,-3-2 0,3 2 0,0-1-5,-1 1 1,-2-5 0,1 2 0,-2 0 14,-1-1 0,-3-4 0,0-1-13,-2-1 1,0 1-1,-3-2 100,0 1 0,-1-1 1,-1-1-83,-4-2 46,-1 2 0,-2-2 0,-1 3-183,-1 0 156,-3 0 0,1 0 1,-3 0-1,0 0-26,0 1 1,0-1 0,-1 0 0,0 0-33,-2 0 1,5-3 0,-1 0 0,2-2-233,3-1 0,0 2 330,0-1 0,4 3 0,-1-2 0</inkml:trace>
  <inkml:trace contextRef="#ctx0" brushRef="#br0" timeOffset="462">1668 414 8001,'0'-8'0,"1"0"-125,2 0 1,-3 2-1,3 1 217,-2-2 1,0 4 285,2 0-189,-2 2 776,2 1-890,-10 0 0,2-1 0,-4 0 0,3-3 25,0-1 1,-4 3-1,-2-4 1,0-1 14,-3-3 1,-1 1-1,-3-2 165,-2-1-290,-6 3 0,-4-4 1,-6 3-1,-4-3 119,-3 0 0,-1 1 0,-5 2-771,-2-1 443,-8-3 1,9 5 0,-5-2 0,2 2-52,1 1 0,1 2 0,-4 2 0,-3 0 41,-1 3 0,0 3 0,-2 5 0,-2 3-75,-2 6 0,3 2 0,-8 4 0,2 3 304,0 4 0,11 3 0,-16 7 0,12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57 8016,'0'-20'141,"-2"7"409,-5 0-1101,5 9 1,-7-3 518,9 14 0,0 6 0,0 11 1,0 2-10,0-2 1,0 0 0,0 0 0,2 2-79,5-2 0,-5 4 0,7-2 1,-3 0-40,1 3 1,-1-7-1,-4 6 1,3-2 2,1 0 1,1 0-1,-5-8 155,5-5 0,-5 13 0,6-4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6486,'-11'0'434,"3"3"1,8 3-409,0 7 1,0 5 0,0 1-147,0 1 1,2-1 0,2 1-323,3 0 0,6-1 442,-7 1 0,10-1 0,-6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7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 7517,'0'-11'-380,"0"2"0,0 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2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51 8118,'-8'-20'-1146,"-1"7"1697,-4 0-489,4 9 0,9 4 1,0 13-45,0 4 1,0 3 0,0-1 0,0 1-32,0-1 1,0 1 0,0 2 0,0 2-124,0 2 1,0 2 0,2-4-1,3 2-62,1-2 0,1 5 0,-5-3 0,2-2-91,3-3 1,-1-1 288,-6 0 0,9-1 0,2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31 7986,'-8'-11'-958,"5"-6"1135,-5 15 1,8 2 0,0 13 0,0 4-147,0 3 1,0 6 0,0 0 0,0 0 19,0 3 1,0-6 0,0 8-1,0-1-191,0 1 0,0-5 0,0 5 1,0-3-96,0-4 1,0-2 0,0-1 0,2 3-12,4 2 0,-1-6 0,6-7 246,-3 2 0,8 3 0,-6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79 7931,'-19'-19'-425,"6"6"1,-1-1 398,-1-1 0,4 7 1,-2 1 189,-2 5 0,4 2 0,-2 0-130,-2 0 1,0 2 0,-1 2 0,3 5-14,-2 2 0,4-5 0,0 8 0,0 1-40,0 2 1,7-4 0,-2 0 0,3 3-61,3 1 1,0-4-1,0 0 25,0 2 1,9-4-88,4 2 124,5 0 0,1-2 1,1-2-1,-1-2-33,1-1 1,0 7 0,-1-6 0,-1-1-38,-5 3 0,4-5 72,-4 9 0,-4-6-13,-3 6 0,-3-7 0,-6 5 21,-3-2 0,-5-2 0,-9-7 0,1 0-38,-1 0 1,1 0 0,-1 0 0,0 0-84,1 0 1,6 0 0,0-3 127,-3-3 0,-1-5 0,-3-9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6491,'-11'0'175,"-6"0"1,14 2-51,-3 4 1,1 3 0,1 6 85,-2-2-229,-1 9 0,7 0 1,0 4-1,0-2-57,0 2 1,0-2 0,2 7 0,3-1-111,1 1 0,3-7 0,-5 4 1,3-2 37,-3 0 1,5 0 146,-3-6 0,10-1 0,-6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20 8051,'-20'0'-696,"3"-2"606,4-4 0,2 4 1,4-5 252,-6 5 1,2 2-140,-2 0 1,2 2 0,-4 2-1,4 5-9,3 2 1,-1 0 0,4 4-110,-1-2 107,-1 0 1,7 0 0,0 0-115,0 3 0,3 1 69,3 3 0,-2-9 0,10-5 0,1-4-45,2-2 1,-4 0-1,0 0 1,3-2 9,1-4 1,0 1-1,-1-6 1,-5 0 45,-3 0 1,5 5 0,-4-5 0,0 0 19,-1 0 0,-1 5-47,-7-7 1,0 0-1,-2-5-56,-5 5 0,3 4 0,-9 9 104,-2 0 0,-3-8 0,-1-3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0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0 7300,'-13'0'133,"0"0"1,7 7-1,-5 1 1,2 3-71,5 4 0,2-4 1,2 2-1,-3 3-24,-3 1 0,4 3 0,-5 1 0,5 3-94,2 2 0,0 3 1,0-5-1,0 2-109,0-2 0,7 0 0,-1 0 0,-2 2-81,-1-2 0,-1-9 0,2-2 0,3 2-16,-3 3 1,0-7 260,3-5 0,-5-4 0,7-2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9T16:12:10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21 138 8051,'0'-20'0,"-7"0"0,1 1-205,1-1 1,3 7 205,2 0 1,2 9 0,5-5-24,6 0 0,4 7 0,3-4 0,-1 3-156,1 3 1,0 3-4,-1 3 125,1 5 0,-1 2 0,-1 0 0,-3 0-4,-2-2 0,-9 7 0,3-5 53,-5 4 0,-2 3 0,0-1 2,0 1 1,0-7 0,-2-2 0,-5 0-45,-6 0 0,-2-5 1,0 5-1,2 0 15,-2 0 0,-3-7 0,-1 3 34,-1-5 0,0 7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153-6775-5CC1-145C-0F95513B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39C81-2250-EDB2-6672-7DF138177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6BF1-0365-4A16-EFF0-76B285E7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33DC-86BB-B5BA-B32A-44D2F94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0194-D221-F74C-4B84-B5B352A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7CE9-10DA-C066-EA9F-AC91C62D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5E643-D33E-EBF6-F992-B7E641E07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D2DD-4203-2967-954D-73C09C16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E21C-AF3A-27A6-2BFB-7DD86811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10D1-F9E1-A524-1F86-1E5CD9CD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D698-5C96-229E-1DCE-C47B109C6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238B-B515-D596-C9C5-C9BF84128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900D-0D57-88C6-33C9-3ECAFC83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E1FA-D64A-0452-5CE6-FD739364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D3D-1712-2956-51DE-3153AB02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A4E-BD7F-EE25-31DE-161210AD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360B-5761-1032-25C2-D6C24F36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8F02-BE79-6761-0397-A78BBFA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4058-E6F2-8C1A-A8BA-A3A56A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F52F-F8F1-19EE-4E40-5C0C29CB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456D-9397-D36B-841B-76A1EA88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B8D9-3E78-97D4-4702-14C3FD53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C5D0-5108-DFE7-AC74-0662EF3E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3AF4-C499-18DE-7CD3-36243ABC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741B-3C0C-4CD7-A7E0-92C07FC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7D0D-2150-D6F0-B531-2C1BC70A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77A7-D557-7DD0-3668-A3DE86F97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840A-2A8F-36CD-5360-89733E470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BBFF-8D14-B45E-1E5C-2BF0AAE3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E58A2-2A9B-996E-66E3-46EEEF37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A5EC-0977-9322-9375-F1CA3A8D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5B0B-9DF9-B32A-7AFB-95A9BEEF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7A96-8B3D-980C-4249-39840FE7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11C95-7012-2848-6B5D-5B609144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B1E1B-A6D5-91A6-824D-4AB6FE9D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2EE2-436D-6AB7-891B-03249D0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0CD73-F775-3E15-6CE6-4506D1E5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8DB5-326E-D6C2-9D5E-D8A7BA8E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527FB-90F3-BE1F-BBFF-B133557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78F9-66BC-8401-629C-FDBB86C0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E5282-CFF3-9E1F-3DC5-536C044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FD917-C15C-BD34-3481-6DE20E15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74ACD-CED1-9C65-667F-5DEBE34C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77F36-E12E-E2AC-A2F3-8AC7891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11D93-E77C-4ADF-C8FE-FD1399C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10A2-3FCC-792B-C4D7-182DDFD7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7001-569F-39A8-7DFB-06B1014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0F67-F427-FE45-38B6-DF6091D4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6A936-CCC4-8EFF-3614-FEC3A366C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3D7D-58C4-7F59-FFA4-46F04F6B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EB2-499D-A68F-23E4-55C58F97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9E66D-E46E-C707-5F10-3D8C9152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38C5-C732-7B48-2EA3-E400179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2E940-BD93-6AAF-FE8A-20D180B4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2E28-8B19-6008-1A26-61B6380E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B6E1-C5B0-03AD-647A-1F921044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DE000-51D0-E9F7-179A-7D2B57F4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0DF0-1812-02BA-C905-83AD11B0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BA750-3CF6-E7AF-9972-9996B992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D811-4193-9EF9-021D-8EB167B5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0F22-F98C-5D58-0B50-B87685882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3F2A-D55A-4616-9766-A8DD61F0FA8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470A-F42C-8DE0-7D20-15D5C40CD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EF11-E91C-CCCB-9513-A9D6A10F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2BF0E-A2EF-4129-B70B-9B093828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94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21.jpg"/><Relationship Id="rId21" Type="http://schemas.openxmlformats.org/officeDocument/2006/relationships/image" Target="../media/image98.png"/><Relationship Id="rId7" Type="http://schemas.openxmlformats.org/officeDocument/2006/relationships/image" Target="../media/image91.png"/><Relationship Id="rId12" Type="http://schemas.openxmlformats.org/officeDocument/2006/relationships/customXml" Target="../ink/ink75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2" Type="http://schemas.openxmlformats.org/officeDocument/2006/relationships/image" Target="../media/image20.jp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11" Type="http://schemas.openxmlformats.org/officeDocument/2006/relationships/image" Target="../media/image93.png"/><Relationship Id="rId24" Type="http://schemas.openxmlformats.org/officeDocument/2006/relationships/customXml" Target="../ink/ink81.xml"/><Relationship Id="rId5" Type="http://schemas.openxmlformats.org/officeDocument/2006/relationships/image" Target="../media/image9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83.xml"/><Relationship Id="rId10" Type="http://schemas.openxmlformats.org/officeDocument/2006/relationships/customXml" Target="../ink/ink74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" Type="http://schemas.openxmlformats.org/officeDocument/2006/relationships/customXml" Target="../ink/ink71.xml"/><Relationship Id="rId9" Type="http://schemas.openxmlformats.org/officeDocument/2006/relationships/image" Target="../media/image9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01.png"/><Relationship Id="rId30" Type="http://schemas.openxmlformats.org/officeDocument/2006/relationships/customXml" Target="../ink/ink8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9.xml"/><Relationship Id="rId18" Type="http://schemas.openxmlformats.org/officeDocument/2006/relationships/image" Target="../media/image111.png"/><Relationship Id="rId26" Type="http://schemas.openxmlformats.org/officeDocument/2006/relationships/image" Target="../media/image115.png"/><Relationship Id="rId39" Type="http://schemas.openxmlformats.org/officeDocument/2006/relationships/customXml" Target="../ink/ink102.xml"/><Relationship Id="rId21" Type="http://schemas.openxmlformats.org/officeDocument/2006/relationships/customXml" Target="../ink/ink93.xml"/><Relationship Id="rId34" Type="http://schemas.openxmlformats.org/officeDocument/2006/relationships/image" Target="../media/image119.png"/><Relationship Id="rId42" Type="http://schemas.openxmlformats.org/officeDocument/2006/relationships/image" Target="../media/image123.png"/><Relationship Id="rId47" Type="http://schemas.openxmlformats.org/officeDocument/2006/relationships/customXml" Target="../ink/ink106.xml"/><Relationship Id="rId50" Type="http://schemas.openxmlformats.org/officeDocument/2006/relationships/image" Target="../media/image127.png"/><Relationship Id="rId55" Type="http://schemas.openxmlformats.org/officeDocument/2006/relationships/customXml" Target="../ink/ink110.xml"/><Relationship Id="rId7" Type="http://schemas.openxmlformats.org/officeDocument/2006/relationships/customXml" Target="../ink/ink86.xml"/><Relationship Id="rId2" Type="http://schemas.openxmlformats.org/officeDocument/2006/relationships/image" Target="../media/image11.png"/><Relationship Id="rId16" Type="http://schemas.openxmlformats.org/officeDocument/2006/relationships/image" Target="../media/image110.png"/><Relationship Id="rId29" Type="http://schemas.openxmlformats.org/officeDocument/2006/relationships/customXml" Target="../ink/ink97.xml"/><Relationship Id="rId11" Type="http://schemas.openxmlformats.org/officeDocument/2006/relationships/customXml" Target="../ink/ink88.xml"/><Relationship Id="rId24" Type="http://schemas.openxmlformats.org/officeDocument/2006/relationships/image" Target="../media/image114.png"/><Relationship Id="rId32" Type="http://schemas.openxmlformats.org/officeDocument/2006/relationships/image" Target="../media/image118.png"/><Relationship Id="rId37" Type="http://schemas.openxmlformats.org/officeDocument/2006/relationships/customXml" Target="../ink/ink101.xml"/><Relationship Id="rId40" Type="http://schemas.openxmlformats.org/officeDocument/2006/relationships/image" Target="../media/image122.png"/><Relationship Id="rId45" Type="http://schemas.openxmlformats.org/officeDocument/2006/relationships/customXml" Target="../ink/ink105.xml"/><Relationship Id="rId53" Type="http://schemas.openxmlformats.org/officeDocument/2006/relationships/customXml" Target="../ink/ink109.xml"/><Relationship Id="rId5" Type="http://schemas.openxmlformats.org/officeDocument/2006/relationships/customXml" Target="../ink/ink85.xml"/><Relationship Id="rId10" Type="http://schemas.openxmlformats.org/officeDocument/2006/relationships/image" Target="../media/image107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4" Type="http://schemas.openxmlformats.org/officeDocument/2006/relationships/image" Target="../media/image124.png"/><Relationship Id="rId52" Type="http://schemas.openxmlformats.org/officeDocument/2006/relationships/image" Target="../media/image128.png"/><Relationship Id="rId4" Type="http://schemas.openxmlformats.org/officeDocument/2006/relationships/image" Target="../media/image18.jpg"/><Relationship Id="rId9" Type="http://schemas.openxmlformats.org/officeDocument/2006/relationships/customXml" Target="../ink/ink87.xml"/><Relationship Id="rId14" Type="http://schemas.openxmlformats.org/officeDocument/2006/relationships/image" Target="../media/image109.png"/><Relationship Id="rId22" Type="http://schemas.openxmlformats.org/officeDocument/2006/relationships/image" Target="../media/image113.png"/><Relationship Id="rId27" Type="http://schemas.openxmlformats.org/officeDocument/2006/relationships/customXml" Target="../ink/ink96.xml"/><Relationship Id="rId30" Type="http://schemas.openxmlformats.org/officeDocument/2006/relationships/image" Target="../media/image117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image" Target="../media/image126.png"/><Relationship Id="rId56" Type="http://schemas.openxmlformats.org/officeDocument/2006/relationships/image" Target="../media/image130.png"/><Relationship Id="rId8" Type="http://schemas.openxmlformats.org/officeDocument/2006/relationships/image" Target="../media/image106.png"/><Relationship Id="rId51" Type="http://schemas.openxmlformats.org/officeDocument/2006/relationships/customXml" Target="../ink/ink108.xml"/><Relationship Id="rId3" Type="http://schemas.openxmlformats.org/officeDocument/2006/relationships/image" Target="../media/image22.jpeg"/><Relationship Id="rId12" Type="http://schemas.openxmlformats.org/officeDocument/2006/relationships/image" Target="../media/image108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21.png"/><Relationship Id="rId46" Type="http://schemas.openxmlformats.org/officeDocument/2006/relationships/image" Target="../media/image125.png"/><Relationship Id="rId20" Type="http://schemas.openxmlformats.org/officeDocument/2006/relationships/image" Target="../media/image112.png"/><Relationship Id="rId41" Type="http://schemas.openxmlformats.org/officeDocument/2006/relationships/customXml" Target="../ink/ink103.xml"/><Relationship Id="rId54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16.png"/><Relationship Id="rId36" Type="http://schemas.openxmlformats.org/officeDocument/2006/relationships/image" Target="../media/image120.png"/><Relationship Id="rId49" Type="http://schemas.openxmlformats.org/officeDocument/2006/relationships/customXml" Target="../ink/ink10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5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9" Type="http://schemas.openxmlformats.org/officeDocument/2006/relationships/customXml" Target="../ink/ink128.xml"/><Relationship Id="rId21" Type="http://schemas.openxmlformats.org/officeDocument/2006/relationships/customXml" Target="../ink/ink119.xml"/><Relationship Id="rId34" Type="http://schemas.openxmlformats.org/officeDocument/2006/relationships/image" Target="../media/image145.png"/><Relationship Id="rId42" Type="http://schemas.openxmlformats.org/officeDocument/2006/relationships/image" Target="../media/image149.png"/><Relationship Id="rId47" Type="http://schemas.openxmlformats.org/officeDocument/2006/relationships/customXml" Target="../ink/ink132.xml"/><Relationship Id="rId50" Type="http://schemas.openxmlformats.org/officeDocument/2006/relationships/image" Target="../media/image153.png"/><Relationship Id="rId7" Type="http://schemas.openxmlformats.org/officeDocument/2006/relationships/customXml" Target="../ink/ink112.xml"/><Relationship Id="rId2" Type="http://schemas.openxmlformats.org/officeDocument/2006/relationships/image" Target="../media/image11.png"/><Relationship Id="rId16" Type="http://schemas.openxmlformats.org/officeDocument/2006/relationships/image" Target="../media/image136.png"/><Relationship Id="rId29" Type="http://schemas.openxmlformats.org/officeDocument/2006/relationships/customXml" Target="../ink/ink123.xml"/><Relationship Id="rId11" Type="http://schemas.openxmlformats.org/officeDocument/2006/relationships/customXml" Target="../ink/ink114.xml"/><Relationship Id="rId24" Type="http://schemas.openxmlformats.org/officeDocument/2006/relationships/image" Target="../media/image140.png"/><Relationship Id="rId32" Type="http://schemas.openxmlformats.org/officeDocument/2006/relationships/image" Target="../media/image144.png"/><Relationship Id="rId37" Type="http://schemas.openxmlformats.org/officeDocument/2006/relationships/customXml" Target="../ink/ink127.xml"/><Relationship Id="rId40" Type="http://schemas.openxmlformats.org/officeDocument/2006/relationships/image" Target="../media/image148.png"/><Relationship Id="rId45" Type="http://schemas.openxmlformats.org/officeDocument/2006/relationships/customXml" Target="../ink/ink131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42.png"/><Relationship Id="rId36" Type="http://schemas.openxmlformats.org/officeDocument/2006/relationships/image" Target="../media/image146.png"/><Relationship Id="rId49" Type="http://schemas.openxmlformats.org/officeDocument/2006/relationships/customXml" Target="../ink/ink133.xml"/><Relationship Id="rId10" Type="http://schemas.openxmlformats.org/officeDocument/2006/relationships/image" Target="../media/image133.png"/><Relationship Id="rId19" Type="http://schemas.openxmlformats.org/officeDocument/2006/relationships/customXml" Target="../ink/ink118.xml"/><Relationship Id="rId31" Type="http://schemas.openxmlformats.org/officeDocument/2006/relationships/customXml" Target="../ink/ink124.xml"/><Relationship Id="rId44" Type="http://schemas.openxmlformats.org/officeDocument/2006/relationships/image" Target="../media/image150.png"/><Relationship Id="rId52" Type="http://schemas.openxmlformats.org/officeDocument/2006/relationships/image" Target="../media/image154.png"/><Relationship Id="rId4" Type="http://schemas.openxmlformats.org/officeDocument/2006/relationships/image" Target="../media/image16.jpg"/><Relationship Id="rId9" Type="http://schemas.openxmlformats.org/officeDocument/2006/relationships/customXml" Target="../ink/ink113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122.xml"/><Relationship Id="rId30" Type="http://schemas.openxmlformats.org/officeDocument/2006/relationships/image" Target="../media/image143.png"/><Relationship Id="rId35" Type="http://schemas.openxmlformats.org/officeDocument/2006/relationships/customXml" Target="../ink/ink126.xml"/><Relationship Id="rId43" Type="http://schemas.openxmlformats.org/officeDocument/2006/relationships/customXml" Target="../ink/ink130.xml"/><Relationship Id="rId48" Type="http://schemas.openxmlformats.org/officeDocument/2006/relationships/image" Target="../media/image152.png"/><Relationship Id="rId8" Type="http://schemas.openxmlformats.org/officeDocument/2006/relationships/image" Target="../media/image132.png"/><Relationship Id="rId51" Type="http://schemas.openxmlformats.org/officeDocument/2006/relationships/customXml" Target="../ink/ink134.xml"/><Relationship Id="rId3" Type="http://schemas.openxmlformats.org/officeDocument/2006/relationships/image" Target="../media/image14.jpg"/><Relationship Id="rId12" Type="http://schemas.openxmlformats.org/officeDocument/2006/relationships/image" Target="../media/image134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47.png"/><Relationship Id="rId46" Type="http://schemas.openxmlformats.org/officeDocument/2006/relationships/image" Target="../media/image151.png"/><Relationship Id="rId20" Type="http://schemas.openxmlformats.org/officeDocument/2006/relationships/image" Target="../media/image138.png"/><Relationship Id="rId41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21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4.png"/><Relationship Id="rId50" Type="http://schemas.openxmlformats.org/officeDocument/2006/relationships/customXml" Target="../ink/ink32.xml"/><Relationship Id="rId55" Type="http://schemas.openxmlformats.org/officeDocument/2006/relationships/image" Target="../media/image38.png"/><Relationship Id="rId63" Type="http://schemas.openxmlformats.org/officeDocument/2006/relationships/image" Target="../media/image42.pn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6" Type="http://schemas.openxmlformats.org/officeDocument/2006/relationships/customXml" Target="../ink/ink15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9.png"/><Relationship Id="rId40" Type="http://schemas.openxmlformats.org/officeDocument/2006/relationships/customXml" Target="../ink/ink27.xml"/><Relationship Id="rId45" Type="http://schemas.openxmlformats.org/officeDocument/2006/relationships/image" Target="../media/image33.png"/><Relationship Id="rId53" Type="http://schemas.openxmlformats.org/officeDocument/2006/relationships/image" Target="../media/image37.png"/><Relationship Id="rId58" Type="http://schemas.openxmlformats.org/officeDocument/2006/relationships/customXml" Target="../ink/ink36.xml"/><Relationship Id="rId5" Type="http://schemas.openxmlformats.org/officeDocument/2006/relationships/image" Target="../media/image13.png"/><Relationship Id="rId61" Type="http://schemas.openxmlformats.org/officeDocument/2006/relationships/image" Target="../media/image41.png"/><Relationship Id="rId1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4.png"/><Relationship Id="rId30" Type="http://schemas.openxmlformats.org/officeDocument/2006/relationships/customXml" Target="../ink/ink22.xml"/><Relationship Id="rId35" Type="http://schemas.openxmlformats.org/officeDocument/2006/relationships/image" Target="../media/image28.png"/><Relationship Id="rId43" Type="http://schemas.openxmlformats.org/officeDocument/2006/relationships/image" Target="../media/image32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8" Type="http://schemas.openxmlformats.org/officeDocument/2006/relationships/customXml" Target="../ink/ink11.xml"/><Relationship Id="rId51" Type="http://schemas.openxmlformats.org/officeDocument/2006/relationships/image" Target="../media/image36.png"/><Relationship Id="rId3" Type="http://schemas.openxmlformats.org/officeDocument/2006/relationships/image" Target="../media/image4.jpg"/><Relationship Id="rId12" Type="http://schemas.openxmlformats.org/officeDocument/2006/relationships/customXml" Target="../ink/ink13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31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12.xml"/><Relationship Id="rId31" Type="http://schemas.openxmlformats.org/officeDocument/2006/relationships/image" Target="../media/image26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9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61.png"/><Relationship Id="rId18" Type="http://schemas.openxmlformats.org/officeDocument/2006/relationships/customXml" Target="../ink/ink142.xml"/><Relationship Id="rId3" Type="http://schemas.openxmlformats.org/officeDocument/2006/relationships/image" Target="../media/image71.png"/><Relationship Id="rId21" Type="http://schemas.openxmlformats.org/officeDocument/2006/relationships/image" Target="../media/image165.png"/><Relationship Id="rId7" Type="http://schemas.openxmlformats.org/officeDocument/2006/relationships/image" Target="../media/image158.png"/><Relationship Id="rId12" Type="http://schemas.openxmlformats.org/officeDocument/2006/relationships/customXml" Target="../ink/ink139.xml"/><Relationship Id="rId17" Type="http://schemas.openxmlformats.org/officeDocument/2006/relationships/image" Target="../media/image163.png"/><Relationship Id="rId2" Type="http://schemas.openxmlformats.org/officeDocument/2006/relationships/image" Target="../media/image70.png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6.xml"/><Relationship Id="rId11" Type="http://schemas.openxmlformats.org/officeDocument/2006/relationships/image" Target="../media/image160.png"/><Relationship Id="rId5" Type="http://schemas.openxmlformats.org/officeDocument/2006/relationships/image" Target="../media/image157.png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10" Type="http://schemas.openxmlformats.org/officeDocument/2006/relationships/customXml" Target="../ink/ink138.xml"/><Relationship Id="rId19" Type="http://schemas.openxmlformats.org/officeDocument/2006/relationships/image" Target="../media/image164.png"/><Relationship Id="rId4" Type="http://schemas.openxmlformats.org/officeDocument/2006/relationships/customXml" Target="../ink/ink135.xml"/><Relationship Id="rId9" Type="http://schemas.openxmlformats.org/officeDocument/2006/relationships/image" Target="../media/image159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0.png"/><Relationship Id="rId18" Type="http://schemas.openxmlformats.org/officeDocument/2006/relationships/customXml" Target="../ink/ink47.xml"/><Relationship Id="rId3" Type="http://schemas.openxmlformats.org/officeDocument/2006/relationships/image" Target="../media/image6.jpg"/><Relationship Id="rId21" Type="http://schemas.openxmlformats.org/officeDocument/2006/relationships/image" Target="../media/image54.png"/><Relationship Id="rId7" Type="http://schemas.openxmlformats.org/officeDocument/2006/relationships/image" Target="../media/image47.png"/><Relationship Id="rId12" Type="http://schemas.openxmlformats.org/officeDocument/2006/relationships/customXml" Target="../ink/ink44.xml"/><Relationship Id="rId17" Type="http://schemas.openxmlformats.org/officeDocument/2006/relationships/image" Target="../media/image52.png"/><Relationship Id="rId2" Type="http://schemas.openxmlformats.org/officeDocument/2006/relationships/image" Target="../media/image5.jp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3.xml"/><Relationship Id="rId19" Type="http://schemas.openxmlformats.org/officeDocument/2006/relationships/image" Target="../media/image53.png"/><Relationship Id="rId4" Type="http://schemas.openxmlformats.org/officeDocument/2006/relationships/customXml" Target="../ink/ink40.xml"/><Relationship Id="rId9" Type="http://schemas.openxmlformats.org/officeDocument/2006/relationships/image" Target="../media/image48.png"/><Relationship Id="rId14" Type="http://schemas.openxmlformats.org/officeDocument/2006/relationships/customXml" Target="../ink/ink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1.png"/><Relationship Id="rId3" Type="http://schemas.openxmlformats.org/officeDocument/2006/relationships/image" Target="../media/image8.jpg"/><Relationship Id="rId7" Type="http://schemas.openxmlformats.org/officeDocument/2006/relationships/image" Target="../media/image58.png"/><Relationship Id="rId12" Type="http://schemas.openxmlformats.org/officeDocument/2006/relationships/customXml" Target="../ink/ink5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8.xml"/><Relationship Id="rId18" Type="http://schemas.openxmlformats.org/officeDocument/2006/relationships/image" Target="../media/image69.png"/><Relationship Id="rId3" Type="http://schemas.openxmlformats.org/officeDocument/2006/relationships/image" Target="../media/image3.jpg"/><Relationship Id="rId7" Type="http://schemas.openxmlformats.org/officeDocument/2006/relationships/customXml" Target="../ink/ink55.xml"/><Relationship Id="rId12" Type="http://schemas.openxmlformats.org/officeDocument/2006/relationships/image" Target="../media/image66.png"/><Relationship Id="rId17" Type="http://schemas.openxmlformats.org/officeDocument/2006/relationships/customXml" Target="../ink/ink60.xml"/><Relationship Id="rId2" Type="http://schemas.openxmlformats.org/officeDocument/2006/relationships/image" Target="../media/image1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65.png"/><Relationship Id="rId4" Type="http://schemas.openxmlformats.org/officeDocument/2006/relationships/image" Target="../media/image1.jpg"/><Relationship Id="rId9" Type="http://schemas.openxmlformats.org/officeDocument/2006/relationships/customXml" Target="../ink/ink56.xml"/><Relationship Id="rId1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2.jpeg"/><Relationship Id="rId7" Type="http://schemas.openxmlformats.org/officeDocument/2006/relationships/customXml" Target="../ink/ink62.xml"/><Relationship Id="rId12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0" Type="http://schemas.openxmlformats.org/officeDocument/2006/relationships/image" Target="../media/image74.png"/><Relationship Id="rId4" Type="http://schemas.openxmlformats.org/officeDocument/2006/relationships/image" Target="../media/image13.jpeg"/><Relationship Id="rId9" Type="http://schemas.openxmlformats.org/officeDocument/2006/relationships/customXml" Target="../ink/ink6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15.jpg"/><Relationship Id="rId7" Type="http://schemas.openxmlformats.org/officeDocument/2006/relationships/image" Target="../media/image7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8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5" Type="http://schemas.openxmlformats.org/officeDocument/2006/relationships/image" Target="../media/image84.png"/><Relationship Id="rId4" Type="http://schemas.openxmlformats.org/officeDocument/2006/relationships/customXml" Target="../ink/ink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E80AA6-8CD9-B2B9-1335-8B2790EAF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BD7141A0-F6F5-BDBD-4437-BE8C87D60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14:cNvPr>
              <p14:cNvContentPartPr/>
              <p14:nvPr/>
            </p14:nvContentPartPr>
            <p14:xfrm>
              <a:off x="3014179" y="2009357"/>
              <a:ext cx="1343880" cy="214020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E4A85DED-786D-9300-6278-0EA1E95A5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9059" y="1994237"/>
                <a:ext cx="1374480" cy="21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14:cNvPr>
              <p14:cNvContentPartPr/>
              <p14:nvPr/>
            </p14:nvContentPartPr>
            <p14:xfrm>
              <a:off x="6882183" y="3933724"/>
              <a:ext cx="1224360" cy="2415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ABFC1529-39B0-A64D-61AB-9037C9768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7063" y="3918604"/>
                <a:ext cx="1254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14:cNvPr>
              <p14:cNvContentPartPr/>
              <p14:nvPr/>
            </p14:nvContentPartPr>
            <p14:xfrm>
              <a:off x="6843303" y="4253404"/>
              <a:ext cx="1856880" cy="2898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FFB6258C-4D70-B004-B0B1-F11B39FD1C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8183" y="4238284"/>
                <a:ext cx="1887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14:cNvPr>
              <p14:cNvContentPartPr/>
              <p14:nvPr/>
            </p14:nvContentPartPr>
            <p14:xfrm>
              <a:off x="7060321" y="2009936"/>
              <a:ext cx="2010960" cy="16804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71CFA643-544E-D0CF-789E-75FD39955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45198" y="1994816"/>
                <a:ext cx="2041565" cy="17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14:cNvPr>
              <p14:cNvContentPartPr/>
              <p14:nvPr/>
            </p14:nvContentPartPr>
            <p14:xfrm>
              <a:off x="8781121" y="2030456"/>
              <a:ext cx="1463040" cy="40896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54DBA3F-A9EE-1FD2-F9F2-2C3E05FFEB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6001" y="2015336"/>
                <a:ext cx="1493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14:cNvPr>
              <p14:cNvContentPartPr/>
              <p14:nvPr/>
            </p14:nvContentPartPr>
            <p14:xfrm>
              <a:off x="9162721" y="2237096"/>
              <a:ext cx="1302480" cy="38772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D05B7B92-9C29-77F7-E7B2-1DF9F1CFB2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7241" y="2221976"/>
                <a:ext cx="1333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14:cNvPr>
              <p14:cNvContentPartPr/>
              <p14:nvPr/>
            </p14:nvContentPartPr>
            <p14:xfrm>
              <a:off x="9155161" y="2616896"/>
              <a:ext cx="1110960" cy="267840"/>
            </p14:xfrm>
          </p:contentPart>
        </mc:Choice>
        <mc:Fallback xmlns=""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06E77C0A-CBC4-FCF1-BE02-8F09D7CB10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9681" y="2601416"/>
                <a:ext cx="1141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14:cNvPr>
              <p14:cNvContentPartPr/>
              <p14:nvPr/>
            </p14:nvContentPartPr>
            <p14:xfrm>
              <a:off x="9538509" y="4285335"/>
              <a:ext cx="898560" cy="10656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B50C1C0-FD33-44DF-DA2D-1290380029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23383" y="4270215"/>
                <a:ext cx="929172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81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A4398A4-3B3E-CA65-FE74-8D2CA8913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0D2216-4371-8965-9C0C-7509BE1CB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14:cNvPr>
              <p14:cNvContentPartPr/>
              <p14:nvPr/>
            </p14:nvContentPartPr>
            <p14:xfrm>
              <a:off x="4896307" y="1220480"/>
              <a:ext cx="374400" cy="212040"/>
            </p14:xfrm>
          </p:contentPart>
        </mc:Choice>
        <mc:Fallback xmlns="">
          <p:pic>
            <p:nvPicPr>
              <p:cNvPr id="9" name="Ink 10">
                <a:extLst>
                  <a:ext uri="{FF2B5EF4-FFF2-40B4-BE49-F238E27FC236}">
                    <a16:creationId xmlns:a16="http://schemas.microsoft.com/office/drawing/2014/main" id="{D217CB22-95C8-2736-ACB0-A3E4C807C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187" y="1205360"/>
                <a:ext cx="404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14:cNvPr>
              <p14:cNvContentPartPr/>
              <p14:nvPr/>
            </p14:nvContentPartPr>
            <p14:xfrm>
              <a:off x="4233187" y="1234520"/>
              <a:ext cx="325080" cy="2260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DC7DB189-FE94-198A-CC4E-877FF66C14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8067" y="1219400"/>
                <a:ext cx="355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14:cNvPr>
              <p14:cNvContentPartPr/>
              <p14:nvPr/>
            </p14:nvContentPartPr>
            <p14:xfrm>
              <a:off x="5531347" y="1262600"/>
              <a:ext cx="606960" cy="20520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54445961-6354-03CE-CD4C-FD09469DB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6227" y="1247453"/>
                <a:ext cx="637560" cy="235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14:cNvPr>
              <p14:cNvContentPartPr/>
              <p14:nvPr/>
            </p14:nvContentPartPr>
            <p14:xfrm>
              <a:off x="6434587" y="1287080"/>
              <a:ext cx="106200" cy="12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42B243-7104-775D-614A-92E581495C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9107" y="1271960"/>
                <a:ext cx="1368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14:cNvPr>
              <p14:cNvContentPartPr/>
              <p14:nvPr/>
            </p14:nvContentPartPr>
            <p14:xfrm>
              <a:off x="6758947" y="1087280"/>
              <a:ext cx="691920" cy="45108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E98DE2D-E676-776B-DB15-CDADADBFD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3827" y="1071800"/>
                <a:ext cx="7221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14:cNvPr>
              <p14:cNvContentPartPr/>
              <p14:nvPr/>
            </p14:nvContentPartPr>
            <p14:xfrm>
              <a:off x="7528267" y="1347560"/>
              <a:ext cx="1044720" cy="395640"/>
            </p14:xfrm>
          </p:contentPart>
        </mc:Choice>
        <mc:Fallback xmlns="">
          <p:pic>
            <p:nvPicPr>
              <p:cNvPr id="57" name="Ink 61">
                <a:extLst>
                  <a:ext uri="{FF2B5EF4-FFF2-40B4-BE49-F238E27FC236}">
                    <a16:creationId xmlns:a16="http://schemas.microsoft.com/office/drawing/2014/main" id="{18BF337A-D470-F835-04E1-AD88D872D9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12787" y="1332080"/>
                <a:ext cx="1074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14:cNvPr>
              <p14:cNvContentPartPr/>
              <p14:nvPr/>
            </p14:nvContentPartPr>
            <p14:xfrm>
              <a:off x="6511987" y="1421000"/>
              <a:ext cx="840240" cy="258480"/>
            </p14:xfrm>
          </p:contentPart>
        </mc:Choice>
        <mc:Fallback xmlns="">
          <p:pic>
            <p:nvPicPr>
              <p:cNvPr id="58" name="Ink 61">
                <a:extLst>
                  <a:ext uri="{FF2B5EF4-FFF2-40B4-BE49-F238E27FC236}">
                    <a16:creationId xmlns:a16="http://schemas.microsoft.com/office/drawing/2014/main" id="{2300BB0B-9E4A-0687-96EA-3BC03EFB4B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6861" y="1405859"/>
                <a:ext cx="870853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14:cNvPr>
              <p14:cNvContentPartPr/>
              <p14:nvPr/>
            </p14:nvContentPartPr>
            <p14:xfrm>
              <a:off x="5954707" y="1502720"/>
              <a:ext cx="303840" cy="240120"/>
            </p14:xfrm>
          </p:contentPart>
        </mc:Choice>
        <mc:Fallback xmlns="">
          <p:pic>
            <p:nvPicPr>
              <p:cNvPr id="59" name="Ink 61">
                <a:extLst>
                  <a:ext uri="{FF2B5EF4-FFF2-40B4-BE49-F238E27FC236}">
                    <a16:creationId xmlns:a16="http://schemas.microsoft.com/office/drawing/2014/main" id="{5CC89936-7A7C-8987-FC3F-ABED5C33A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9587" y="1487240"/>
                <a:ext cx="334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14:cNvPr>
              <p14:cNvContentPartPr/>
              <p14:nvPr/>
            </p14:nvContentPartPr>
            <p14:xfrm>
              <a:off x="4861027" y="1503440"/>
              <a:ext cx="896400" cy="252720"/>
            </p14:xfrm>
          </p:contentPart>
        </mc:Choice>
        <mc:Fallback xmlns="">
          <p:pic>
            <p:nvPicPr>
              <p:cNvPr id="60" name="Ink 61">
                <a:extLst>
                  <a:ext uri="{FF2B5EF4-FFF2-40B4-BE49-F238E27FC236}">
                    <a16:creationId xmlns:a16="http://schemas.microsoft.com/office/drawing/2014/main" id="{494F8116-4084-D76C-E6AD-22BDA593E3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5907" y="1488320"/>
                <a:ext cx="927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14:cNvPr>
              <p14:cNvContentPartPr/>
              <p14:nvPr/>
            </p14:nvContentPartPr>
            <p14:xfrm>
              <a:off x="4099267" y="1552040"/>
              <a:ext cx="515520" cy="22608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CFC2792D-BBB7-624B-5322-BAA3A61A24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3787" y="1536920"/>
                <a:ext cx="545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14:cNvPr>
              <p14:cNvContentPartPr/>
              <p14:nvPr/>
            </p14:nvContentPartPr>
            <p14:xfrm>
              <a:off x="5242267" y="1794320"/>
              <a:ext cx="712080" cy="315360"/>
            </p14:xfrm>
          </p:contentPart>
        </mc:Choice>
        <mc:Fallback xmlns="">
          <p:pic>
            <p:nvPicPr>
              <p:cNvPr id="74" name="Ink 75">
                <a:extLst>
                  <a:ext uri="{FF2B5EF4-FFF2-40B4-BE49-F238E27FC236}">
                    <a16:creationId xmlns:a16="http://schemas.microsoft.com/office/drawing/2014/main" id="{227B0B81-D865-CB99-A09F-C3BCA97A71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6787" y="1779200"/>
                <a:ext cx="742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14:cNvPr>
              <p14:cNvContentPartPr/>
              <p14:nvPr/>
            </p14:nvContentPartPr>
            <p14:xfrm>
              <a:off x="4684627" y="1799720"/>
              <a:ext cx="360360" cy="22536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2C3A1203-D320-105E-48D8-ACACD8579E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9507" y="1784600"/>
                <a:ext cx="390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14:cNvPr>
              <p14:cNvContentPartPr/>
              <p14:nvPr/>
            </p14:nvContentPartPr>
            <p14:xfrm>
              <a:off x="4367107" y="3753440"/>
              <a:ext cx="946080" cy="459000"/>
            </p14:xfrm>
          </p:contentPart>
        </mc:Choice>
        <mc:Fallback xmlns="">
          <p:pic>
            <p:nvPicPr>
              <p:cNvPr id="96" name="Ink 97">
                <a:extLst>
                  <a:ext uri="{FF2B5EF4-FFF2-40B4-BE49-F238E27FC236}">
                    <a16:creationId xmlns:a16="http://schemas.microsoft.com/office/drawing/2014/main" id="{B39111E1-800A-CA4E-6395-4F4EB52B7F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51981" y="3737960"/>
                <a:ext cx="976692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14:cNvPr>
              <p14:cNvContentPartPr/>
              <p14:nvPr/>
            </p14:nvContentPartPr>
            <p14:xfrm>
              <a:off x="3407707" y="2130560"/>
              <a:ext cx="1122120" cy="44496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A47F8070-7556-399A-CA99-38E2BE0F85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92227" y="2115440"/>
                <a:ext cx="115272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8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543626"/>
            <a:ext cx="5290668" cy="353218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7BF9F12-5DF9-E8CA-B63B-FDC635B09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6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14:cNvPr>
              <p14:cNvContentPartPr/>
              <p14:nvPr/>
            </p14:nvContentPartPr>
            <p14:xfrm>
              <a:off x="3823867" y="599480"/>
              <a:ext cx="353160" cy="42372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DED818A0-A8D5-4544-32E3-4015D1952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747" y="584360"/>
                <a:ext cx="3837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14:cNvPr>
              <p14:cNvContentPartPr/>
              <p14:nvPr/>
            </p14:nvContentPartPr>
            <p14:xfrm>
              <a:off x="4811707" y="825200"/>
              <a:ext cx="1136160" cy="117108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08CE911F-5089-D359-2B33-789982BEB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6587" y="810075"/>
                <a:ext cx="1166760" cy="1201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14:cNvPr>
              <p14:cNvContentPartPr/>
              <p14:nvPr/>
            </p14:nvContentPartPr>
            <p14:xfrm>
              <a:off x="3428947" y="6175160"/>
              <a:ext cx="5430960" cy="30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CB540B2-D2FD-F868-A8D8-F51B62B844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3467" y="6159680"/>
                <a:ext cx="54612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14:cNvPr>
              <p14:cNvContentPartPr/>
              <p14:nvPr/>
            </p14:nvContentPartPr>
            <p14:xfrm>
              <a:off x="4882267" y="6540200"/>
              <a:ext cx="14400" cy="21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D02D3A-F82B-74BE-4E3A-C3EF72F91C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7147" y="6525080"/>
                <a:ext cx="4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14:cNvPr>
              <p14:cNvContentPartPr/>
              <p14:nvPr/>
            </p14:nvContentPartPr>
            <p14:xfrm>
              <a:off x="4868227" y="6617960"/>
              <a:ext cx="15552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E1F7DA-0271-A8A8-C984-851207CA0E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52747" y="6602840"/>
                <a:ext cx="186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14:cNvPr>
              <p14:cNvContentPartPr/>
              <p14:nvPr/>
            </p14:nvContentPartPr>
            <p14:xfrm>
              <a:off x="4960027" y="6520040"/>
              <a:ext cx="28440" cy="18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92CB44-80A0-CBF2-90AF-E9D3B38CF9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4547" y="6504560"/>
                <a:ext cx="590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14:cNvPr>
              <p14:cNvContentPartPr/>
              <p14:nvPr/>
            </p14:nvContentPartPr>
            <p14:xfrm>
              <a:off x="5037427" y="6617960"/>
              <a:ext cx="21600" cy="78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10FCBAE-8873-E0E2-F30B-96A970AD27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2307" y="6602840"/>
                <a:ext cx="52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14:cNvPr>
              <p14:cNvContentPartPr/>
              <p14:nvPr/>
            </p14:nvContentPartPr>
            <p14:xfrm>
              <a:off x="5051467" y="6568640"/>
              <a:ext cx="360" cy="7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92656D-7165-2E37-7619-DEF1FB276E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6347" y="6553160"/>
                <a:ext cx="30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14:cNvPr>
              <p14:cNvContentPartPr/>
              <p14:nvPr/>
            </p14:nvContentPartPr>
            <p14:xfrm>
              <a:off x="5115187" y="6543440"/>
              <a:ext cx="21600" cy="17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49C35F-A440-A124-D370-5422E54FAC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9707" y="6528320"/>
                <a:ext cx="52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14:cNvPr>
              <p14:cNvContentPartPr/>
              <p14:nvPr/>
            </p14:nvContentPartPr>
            <p14:xfrm>
              <a:off x="5178547" y="6522200"/>
              <a:ext cx="21600" cy="20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9B847A-AA38-5B8D-3EF0-7AC0CC420F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63427" y="6507080"/>
                <a:ext cx="52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14:cNvPr>
              <p14:cNvContentPartPr/>
              <p14:nvPr/>
            </p14:nvContentPartPr>
            <p14:xfrm>
              <a:off x="5235067" y="6575480"/>
              <a:ext cx="92160" cy="127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73AFBFB-560F-8741-77C4-605E29A5AC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9947" y="6560360"/>
                <a:ext cx="122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14:cNvPr>
              <p14:cNvContentPartPr/>
              <p14:nvPr/>
            </p14:nvContentPartPr>
            <p14:xfrm>
              <a:off x="5348107" y="6561440"/>
              <a:ext cx="28440" cy="169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99C69E-FE22-2885-0474-42B6D97C18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32627" y="654632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14:cNvPr>
              <p14:cNvContentPartPr/>
              <p14:nvPr/>
            </p14:nvContentPartPr>
            <p14:xfrm>
              <a:off x="5411467" y="6610760"/>
              <a:ext cx="78120" cy="6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E9AC03-79AB-8CB4-ED84-F5078C509D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96347" y="6595640"/>
                <a:ext cx="1083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14:cNvPr>
              <p14:cNvContentPartPr/>
              <p14:nvPr/>
            </p14:nvContentPartPr>
            <p14:xfrm>
              <a:off x="5524147" y="6589880"/>
              <a:ext cx="28440" cy="16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DC9AF6-3772-A701-23A4-8BE6F15FD3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9027" y="6574400"/>
                <a:ext cx="59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14:cNvPr>
              <p14:cNvContentPartPr/>
              <p14:nvPr/>
            </p14:nvContentPartPr>
            <p14:xfrm>
              <a:off x="5524147" y="6582680"/>
              <a:ext cx="84960" cy="10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E3B5E-EE98-8230-D9DC-65127679F1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09027" y="6567560"/>
                <a:ext cx="115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14:cNvPr>
              <p14:cNvContentPartPr/>
              <p14:nvPr/>
            </p14:nvContentPartPr>
            <p14:xfrm>
              <a:off x="5609107" y="6610760"/>
              <a:ext cx="84960" cy="9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D27E7E-5A43-80A4-8EF6-9FE4CA8905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93627" y="6595640"/>
                <a:ext cx="1155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14:cNvPr>
              <p14:cNvContentPartPr/>
              <p14:nvPr/>
            </p14:nvContentPartPr>
            <p14:xfrm>
              <a:off x="6109867" y="6455600"/>
              <a:ext cx="198000" cy="19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E2DD05F-D9E8-8A49-DFC0-E4C5562B5B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94747" y="6440480"/>
                <a:ext cx="228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14:cNvPr>
              <p14:cNvContentPartPr/>
              <p14:nvPr/>
            </p14:nvContentPartPr>
            <p14:xfrm>
              <a:off x="6176467" y="6554600"/>
              <a:ext cx="13824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540C97-F6E8-4E9E-8270-AECAEF0BC8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61347" y="6539120"/>
                <a:ext cx="168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14:cNvPr>
              <p14:cNvContentPartPr/>
              <p14:nvPr/>
            </p14:nvContentPartPr>
            <p14:xfrm>
              <a:off x="6328747" y="6540200"/>
              <a:ext cx="78120" cy="112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6D931F-6D8E-1091-D61A-E3298050F19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13267" y="6525080"/>
                <a:ext cx="108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14:cNvPr>
              <p14:cNvContentPartPr/>
              <p14:nvPr/>
            </p14:nvContentPartPr>
            <p14:xfrm>
              <a:off x="6407227" y="6533360"/>
              <a:ext cx="119520" cy="9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9C7113-5B38-B58A-3D7E-663D199D6F2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91747" y="6517880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14:cNvPr>
              <p14:cNvContentPartPr/>
              <p14:nvPr/>
            </p14:nvContentPartPr>
            <p14:xfrm>
              <a:off x="6526387" y="6442280"/>
              <a:ext cx="148680" cy="19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25555EE-6D23-CB6E-0B8E-CDF7FC5921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10907" y="6427160"/>
                <a:ext cx="178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14:cNvPr>
              <p14:cNvContentPartPr/>
              <p14:nvPr/>
            </p14:nvContentPartPr>
            <p14:xfrm>
              <a:off x="6723667" y="6561440"/>
              <a:ext cx="14400" cy="6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EAC23B-0CEA-439C-ECDA-C7D54642C71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08547" y="6546320"/>
                <a:ext cx="45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14:cNvPr>
              <p14:cNvContentPartPr/>
              <p14:nvPr/>
            </p14:nvContentPartPr>
            <p14:xfrm>
              <a:off x="6696307" y="6479000"/>
              <a:ext cx="27720" cy="1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498AD8-5E0D-9B75-1F1B-923ECCE395C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81187" y="6463880"/>
                <a:ext cx="58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14:cNvPr>
              <p14:cNvContentPartPr/>
              <p14:nvPr/>
            </p14:nvContentPartPr>
            <p14:xfrm>
              <a:off x="6780187" y="6526160"/>
              <a:ext cx="261360" cy="92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9774C40-8736-C4D0-E891-C951AEFAC82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65067" y="6511040"/>
                <a:ext cx="291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14:cNvPr>
              <p14:cNvContentPartPr/>
              <p14:nvPr/>
            </p14:nvContentPartPr>
            <p14:xfrm>
              <a:off x="7104907" y="6400160"/>
              <a:ext cx="28440" cy="30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B46555-05B2-D26C-C63D-7AB2A2269D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89427" y="6384680"/>
                <a:ext cx="590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14:cNvPr>
              <p14:cNvContentPartPr/>
              <p14:nvPr/>
            </p14:nvContentPartPr>
            <p14:xfrm>
              <a:off x="6967747" y="6476840"/>
              <a:ext cx="363240" cy="8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A9C1DC-F9A7-5484-73FF-30379ECE332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52267" y="6461720"/>
                <a:ext cx="39384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50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timeline, histogram&#10;&#10;Description automatically generated">
            <a:extLst>
              <a:ext uri="{FF2B5EF4-FFF2-40B4-BE49-F238E27FC236}">
                <a16:creationId xmlns:a16="http://schemas.microsoft.com/office/drawing/2014/main" id="{F01DF7B4-CDB5-EA15-01B9-AEB35B2E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149968" y="86485"/>
            <a:ext cx="5892063" cy="2457143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48E8B45-3E58-ACFD-4733-227D8D911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43628"/>
            <a:ext cx="5291666" cy="353218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A29F7A9-F472-A917-87BC-D5A1810BF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4" y="2543627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14:cNvPr>
              <p14:cNvContentPartPr/>
              <p14:nvPr/>
            </p14:nvContentPartPr>
            <p14:xfrm>
              <a:off x="7789267" y="938240"/>
              <a:ext cx="981000" cy="10443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E6EB6B53-7C11-0F66-E676-6F189D97E1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3787" y="923125"/>
                <a:ext cx="1011600" cy="1074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14:cNvPr>
              <p14:cNvContentPartPr/>
              <p14:nvPr/>
            </p14:nvContentPartPr>
            <p14:xfrm>
              <a:off x="3325987" y="6286400"/>
              <a:ext cx="5479560" cy="15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0BC1AF-1D7D-4FA9-08E6-63E19511A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0867" y="6270920"/>
                <a:ext cx="5509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14:cNvPr>
              <p14:cNvContentPartPr/>
              <p14:nvPr/>
            </p14:nvContentPartPr>
            <p14:xfrm>
              <a:off x="5150467" y="6406280"/>
              <a:ext cx="7560" cy="26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AFE00-796D-CC9F-D131-7AA3FA6981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4987" y="6391160"/>
                <a:ext cx="37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14:cNvPr>
              <p14:cNvContentPartPr/>
              <p14:nvPr/>
            </p14:nvContentPartPr>
            <p14:xfrm>
              <a:off x="5129227" y="6504920"/>
              <a:ext cx="190800" cy="5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AE8CD2-1F1C-87C4-0E22-84D5A34B5D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4107" y="6489800"/>
                <a:ext cx="2214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14:cNvPr>
              <p14:cNvContentPartPr/>
              <p14:nvPr/>
            </p14:nvContentPartPr>
            <p14:xfrm>
              <a:off x="5256307" y="6378920"/>
              <a:ext cx="14400" cy="28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E44321-0E81-8A86-5690-583A7C9A05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0827" y="6363440"/>
                <a:ext cx="450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14:cNvPr>
              <p14:cNvContentPartPr/>
              <p14:nvPr/>
            </p14:nvContentPartPr>
            <p14:xfrm>
              <a:off x="5319667" y="6498080"/>
              <a:ext cx="21600" cy="134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E61965-1B5C-DDE8-BA0C-5FE84DDD00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4547" y="6482600"/>
                <a:ext cx="52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14:cNvPr>
              <p14:cNvContentPartPr/>
              <p14:nvPr/>
            </p14:nvContentPartPr>
            <p14:xfrm>
              <a:off x="5333707" y="6428240"/>
              <a:ext cx="42840" cy="2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B800C4-8ECF-6095-72B5-663BE017E8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8587" y="6413120"/>
                <a:ext cx="730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14:cNvPr>
              <p14:cNvContentPartPr/>
              <p14:nvPr/>
            </p14:nvContentPartPr>
            <p14:xfrm>
              <a:off x="5397427" y="6392240"/>
              <a:ext cx="35640" cy="265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50C1D3-61C7-34C8-53B5-E4DE8E8302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81947" y="6376760"/>
                <a:ext cx="662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14:cNvPr>
              <p14:cNvContentPartPr/>
              <p14:nvPr/>
            </p14:nvContentPartPr>
            <p14:xfrm>
              <a:off x="5453587" y="6356960"/>
              <a:ext cx="35640" cy="317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D59F1-1402-BAE0-10F8-1167203F6B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38467" y="6341480"/>
                <a:ext cx="66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14:cNvPr>
              <p14:cNvContentPartPr/>
              <p14:nvPr/>
            </p14:nvContentPartPr>
            <p14:xfrm>
              <a:off x="5517307" y="6484040"/>
              <a:ext cx="105480" cy="141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540632-197C-7C49-8E14-BA48394D20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2187" y="6468560"/>
                <a:ext cx="136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14:cNvPr>
              <p14:cNvContentPartPr/>
              <p14:nvPr/>
            </p14:nvContentPartPr>
            <p14:xfrm>
              <a:off x="5672467" y="6385040"/>
              <a:ext cx="35640" cy="26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15DC66-23CE-83C4-056D-AC241F64C32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57347" y="6369920"/>
                <a:ext cx="6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14:cNvPr>
              <p14:cNvContentPartPr/>
              <p14:nvPr/>
            </p14:nvContentPartPr>
            <p14:xfrm>
              <a:off x="5728987" y="6504920"/>
              <a:ext cx="70920" cy="11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125F9C-A188-1F4B-E634-AA5398B37B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507" y="6489800"/>
                <a:ext cx="101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14:cNvPr>
              <p14:cNvContentPartPr/>
              <p14:nvPr/>
            </p14:nvContentPartPr>
            <p14:xfrm>
              <a:off x="5848867" y="6490880"/>
              <a:ext cx="42840" cy="24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B318B6-483F-2CD1-B7A5-3CE4FA603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33747" y="6475760"/>
                <a:ext cx="730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14:cNvPr>
              <p14:cNvContentPartPr/>
              <p14:nvPr/>
            </p14:nvContentPartPr>
            <p14:xfrm>
              <a:off x="5870107" y="6498080"/>
              <a:ext cx="106200" cy="92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B70915-2116-1109-E945-73EC5F0DFF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54627" y="6482600"/>
                <a:ext cx="136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14:cNvPr>
              <p14:cNvContentPartPr/>
              <p14:nvPr/>
            </p14:nvContentPartPr>
            <p14:xfrm>
              <a:off x="5975947" y="6455600"/>
              <a:ext cx="99000" cy="140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AA8140-F3DB-A575-94FE-D5EB7B8D67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60467" y="6440480"/>
                <a:ext cx="129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14:cNvPr>
              <p14:cNvContentPartPr/>
              <p14:nvPr/>
            </p14:nvContentPartPr>
            <p14:xfrm>
              <a:off x="6328747" y="6455600"/>
              <a:ext cx="339120" cy="289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B7C276-58DF-019E-AED3-D5E43FFDB2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13267" y="6440480"/>
                <a:ext cx="369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14:cNvPr>
              <p14:cNvContentPartPr/>
              <p14:nvPr/>
            </p14:nvContentPartPr>
            <p14:xfrm>
              <a:off x="6667147" y="6498080"/>
              <a:ext cx="120240" cy="12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407345-17EB-97B6-3DA9-4E6B78BEB9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52027" y="6482600"/>
                <a:ext cx="1508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14:cNvPr>
              <p14:cNvContentPartPr/>
              <p14:nvPr/>
            </p14:nvContentPartPr>
            <p14:xfrm>
              <a:off x="6822667" y="6389000"/>
              <a:ext cx="169560" cy="262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D36729-50D6-04CA-95B5-05BDEB0EFD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07187" y="6373880"/>
                <a:ext cx="2001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14:cNvPr>
              <p14:cNvContentPartPr/>
              <p14:nvPr/>
            </p14:nvContentPartPr>
            <p14:xfrm>
              <a:off x="7048387" y="6526160"/>
              <a:ext cx="14400" cy="10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87CD87-FD67-7221-CE8F-29901ACF64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32907" y="6511040"/>
                <a:ext cx="45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14:cNvPr>
              <p14:cNvContentPartPr/>
              <p14:nvPr/>
            </p14:nvContentPartPr>
            <p14:xfrm>
              <a:off x="7041187" y="6427520"/>
              <a:ext cx="28440" cy="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353B73-3086-7867-910C-EF6E5E6B46E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26067" y="6412040"/>
                <a:ext cx="59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14:cNvPr>
              <p14:cNvContentPartPr/>
              <p14:nvPr/>
            </p14:nvContentPartPr>
            <p14:xfrm>
              <a:off x="7132987" y="6484040"/>
              <a:ext cx="183960" cy="99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4B40C5-32FC-8E24-4E60-3379DE08BE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867" y="6468560"/>
                <a:ext cx="214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14:cNvPr>
              <p14:cNvContentPartPr/>
              <p14:nvPr/>
            </p14:nvContentPartPr>
            <p14:xfrm>
              <a:off x="7295347" y="6476840"/>
              <a:ext cx="141480" cy="11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3806409-52D9-C300-180D-9A13065D62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79867" y="6461720"/>
                <a:ext cx="172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14:cNvPr>
              <p14:cNvContentPartPr/>
              <p14:nvPr/>
            </p14:nvContentPartPr>
            <p14:xfrm>
              <a:off x="7485787" y="6407000"/>
              <a:ext cx="35640" cy="267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436598-5A47-D4F9-C37B-568E50D413A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70667" y="6391880"/>
                <a:ext cx="662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14:cNvPr>
              <p14:cNvContentPartPr/>
              <p14:nvPr/>
            </p14:nvContentPartPr>
            <p14:xfrm>
              <a:off x="7423147" y="6498080"/>
              <a:ext cx="133560" cy="28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6174C2-49CE-B109-747E-59AA27BCEC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07667" y="6482600"/>
                <a:ext cx="16416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56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ED90-489F-24E1-B85D-B45B812B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2022 LAI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2F90-4215-B83E-0DCB-5ED803530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E8482-46BA-67C3-AD9B-2C7D0BAE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453872"/>
            <a:ext cx="9379432" cy="59502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2FBA01-DECD-CDDC-6A0B-D0F34E3E97DF}"/>
              </a:ext>
            </a:extLst>
          </p:cNvPr>
          <p:cNvSpPr/>
          <p:nvPr/>
        </p:nvSpPr>
        <p:spPr>
          <a:xfrm>
            <a:off x="9514114" y="4463143"/>
            <a:ext cx="1182915" cy="1081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CF77E-D8C6-D62F-79B5-72D76605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92" y="0"/>
            <a:ext cx="43537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DA813-3CDA-F9C9-14AA-20A50FF2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3" y="0"/>
            <a:ext cx="433136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3EABA-6229-55EF-0A0B-DBF7349B074F}"/>
              </a:ext>
            </a:extLst>
          </p:cNvPr>
          <p:cNvSpPr txBox="1"/>
          <p:nvPr/>
        </p:nvSpPr>
        <p:spPr>
          <a:xfrm>
            <a:off x="159657" y="246743"/>
            <a:ext cx="1582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 Ring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60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S6 showed no significance (p = 0.357).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S2 found significant difference with p = 0.0197.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Tukey test showed difference between </a:t>
            </a:r>
            <a:r>
              <a:rPr lang="en-US" sz="1200" b="1" dirty="0">
                <a:solidFill>
                  <a:srgbClr val="FF0000"/>
                </a:solidFill>
              </a:rPr>
              <a:t>Upland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Bog</a:t>
            </a:r>
            <a:r>
              <a:rPr lang="en-US" sz="1200" dirty="0">
                <a:solidFill>
                  <a:srgbClr val="FF0000"/>
                </a:solidFill>
              </a:rPr>
              <a:t> values for LAI ring 4 (p = 0.021).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showed no significant difference between the watersheds (p = 0.313).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92E31-3FB1-A07C-D755-3AECE03C4E41}"/>
              </a:ext>
            </a:extLst>
          </p:cNvPr>
          <p:cNvSpPr txBox="1"/>
          <p:nvPr/>
        </p:nvSpPr>
        <p:spPr>
          <a:xfrm>
            <a:off x="10080171" y="246743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Ring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75</a:t>
            </a:r>
          </a:p>
        </p:txBody>
      </p:sp>
    </p:spTree>
    <p:extLst>
      <p:ext uri="{BB962C8B-B14F-4D97-AF65-F5344CB8AC3E}">
        <p14:creationId xmlns:p14="http://schemas.microsoft.com/office/powerpoint/2010/main" val="70101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2045-67F8-3660-D10C-3AAB851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2022-2023 LAI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3FEB-313E-154C-30DF-01B10C614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2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70DFF-83BE-7302-BD0F-442F73D8D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11" y="653907"/>
            <a:ext cx="9284177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968592-3BB5-E0B4-D7C3-9E832C1E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2" y="0"/>
            <a:ext cx="43105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A5B73D-E7B7-9587-BED3-DF2859054977}"/>
              </a:ext>
            </a:extLst>
          </p:cNvPr>
          <p:cNvSpPr txBox="1"/>
          <p:nvPr/>
        </p:nvSpPr>
        <p:spPr>
          <a:xfrm>
            <a:off x="5798457" y="159657"/>
            <a:ext cx="1582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 Ring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 – 60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5 Ring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Zenith angles 0-75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ANOVA in S2 found significant difference with p = 0.000168.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Tukey test showed difference between </a:t>
            </a:r>
            <a:r>
              <a:rPr lang="en-US" sz="1200" b="1" dirty="0">
                <a:solidFill>
                  <a:srgbClr val="FF0000"/>
                </a:solidFill>
              </a:rPr>
              <a:t>Upland</a:t>
            </a:r>
            <a:r>
              <a:rPr lang="en-US" sz="1200" dirty="0">
                <a:solidFill>
                  <a:srgbClr val="FF0000"/>
                </a:solidFill>
              </a:rPr>
              <a:t> and </a:t>
            </a:r>
            <a:r>
              <a:rPr lang="en-US" sz="1200" b="1" dirty="0">
                <a:solidFill>
                  <a:srgbClr val="FF0000"/>
                </a:solidFill>
              </a:rPr>
              <a:t>Bog</a:t>
            </a:r>
            <a:r>
              <a:rPr lang="en-US" sz="1200" dirty="0">
                <a:solidFill>
                  <a:srgbClr val="FF0000"/>
                </a:solidFill>
              </a:rPr>
              <a:t> at the 0.01 significance level (p = 0.000).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b="1" dirty="0">
                <a:solidFill>
                  <a:srgbClr val="FF0000"/>
                </a:solidFill>
              </a:rPr>
              <a:t>Upland </a:t>
            </a:r>
            <a:r>
              <a:rPr lang="en-US" sz="1200" dirty="0">
                <a:solidFill>
                  <a:srgbClr val="FF0000"/>
                </a:solidFill>
              </a:rPr>
              <a:t>and </a:t>
            </a:r>
            <a:r>
              <a:rPr lang="en-US" sz="1200" b="1" dirty="0">
                <a:solidFill>
                  <a:srgbClr val="FF0000"/>
                </a:solidFill>
              </a:rPr>
              <a:t>Lagg </a:t>
            </a:r>
            <a:r>
              <a:rPr lang="en-US" sz="1200" dirty="0">
                <a:solidFill>
                  <a:srgbClr val="FF0000"/>
                </a:solidFill>
              </a:rPr>
              <a:t>at the 0.1 significance level (p = 0.062)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6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C6A3-A825-E838-5602-458D0C68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2022-2023 Snow Depth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2610-804F-E24E-CF4C-698CD0679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BA770569-1C50-61E2-5AAE-9B707536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78547A1-F344-BC14-E2B5-007DF3DA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14:cNvPr>
              <p14:cNvContentPartPr/>
              <p14:nvPr/>
            </p14:nvContentPartPr>
            <p14:xfrm>
              <a:off x="2514733" y="2298885"/>
              <a:ext cx="638280" cy="1954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8A1A075-2B9F-B337-3C27-571725A83C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9622" y="2283765"/>
                <a:ext cx="668503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14:cNvPr>
              <p14:cNvContentPartPr/>
              <p14:nvPr/>
            </p14:nvContentPartPr>
            <p14:xfrm>
              <a:off x="1803733" y="2619645"/>
              <a:ext cx="14760" cy="20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109757-832C-0AD6-D59A-8AAECC2B5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622" y="2604192"/>
                <a:ext cx="44631" cy="235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14:cNvPr>
              <p14:cNvContentPartPr/>
              <p14:nvPr/>
            </p14:nvContentPartPr>
            <p14:xfrm>
              <a:off x="1771693" y="2587605"/>
              <a:ext cx="96480" cy="134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6AA7F9-6B34-7611-8ED3-C97597AC1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6213" y="2572166"/>
                <a:ext cx="127080" cy="16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14:cNvPr>
              <p14:cNvContentPartPr/>
              <p14:nvPr/>
            </p14:nvContentPartPr>
            <p14:xfrm>
              <a:off x="1859173" y="2675085"/>
              <a:ext cx="5004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44FDC4-56D5-E3EF-DF82-8F1B970F1A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3693" y="2659605"/>
                <a:ext cx="80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14:cNvPr>
              <p14:cNvContentPartPr/>
              <p14:nvPr/>
            </p14:nvContentPartPr>
            <p14:xfrm>
              <a:off x="1920373" y="2684085"/>
              <a:ext cx="149040" cy="104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1D43D2-21D4-2DD2-2A12-6EB499CEF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4893" y="2668605"/>
                <a:ext cx="179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14:cNvPr>
              <p14:cNvContentPartPr/>
              <p14:nvPr/>
            </p14:nvContentPartPr>
            <p14:xfrm>
              <a:off x="2065813" y="2645925"/>
              <a:ext cx="3240" cy="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9E340C-FBFC-5C86-4B7D-CCD6B3F5C1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0333" y="2630445"/>
                <a:ext cx="33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14:cNvPr>
              <p14:cNvContentPartPr/>
              <p14:nvPr/>
            </p14:nvContentPartPr>
            <p14:xfrm>
              <a:off x="2068693" y="2672205"/>
              <a:ext cx="14760" cy="96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393FC2-89EA-257C-D0A0-A2C543F37E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3213" y="2656725"/>
                <a:ext cx="45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14:cNvPr>
              <p14:cNvContentPartPr/>
              <p14:nvPr/>
            </p14:nvContentPartPr>
            <p14:xfrm>
              <a:off x="2103973" y="2680845"/>
              <a:ext cx="23760" cy="18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145340-36A4-3C52-52E7-60F5D15F1C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8493" y="2665394"/>
                <a:ext cx="54360" cy="220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14:cNvPr>
              <p14:cNvContentPartPr/>
              <p14:nvPr/>
            </p14:nvContentPartPr>
            <p14:xfrm>
              <a:off x="2103973" y="2683725"/>
              <a:ext cx="67320" cy="9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B6A88C-DF89-D025-91D1-7EA8884840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8493" y="2668245"/>
                <a:ext cx="979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14:cNvPr>
              <p14:cNvContentPartPr/>
              <p14:nvPr/>
            </p14:nvContentPartPr>
            <p14:xfrm>
              <a:off x="2287573" y="2640165"/>
              <a:ext cx="204480" cy="103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C84BA-3D55-2559-5A92-55FA1B9EB5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2093" y="2624685"/>
                <a:ext cx="235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14:cNvPr>
              <p14:cNvContentPartPr/>
              <p14:nvPr/>
            </p14:nvContentPartPr>
            <p14:xfrm>
              <a:off x="2538133" y="2652045"/>
              <a:ext cx="7920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666B03-DAEF-0AE3-EAC2-593AA35442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22653" y="2636656"/>
                <a:ext cx="109800" cy="9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14:cNvPr>
              <p14:cNvContentPartPr/>
              <p14:nvPr/>
            </p14:nvContentPartPr>
            <p14:xfrm>
              <a:off x="2660533" y="2556645"/>
              <a:ext cx="11880" cy="203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BDA955-F425-0A95-334F-6BBBCA04AD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5508" y="2541165"/>
                <a:ext cx="415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14:cNvPr>
              <p14:cNvContentPartPr/>
              <p14:nvPr/>
            </p14:nvContentPartPr>
            <p14:xfrm>
              <a:off x="2599333" y="2660325"/>
              <a:ext cx="111240" cy="3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1DC61D-B069-3A62-1A7C-C6902119B9C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83853" y="2644845"/>
                <a:ext cx="141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14:cNvPr>
              <p14:cNvContentPartPr/>
              <p14:nvPr/>
            </p14:nvContentPartPr>
            <p14:xfrm>
              <a:off x="1637413" y="2884965"/>
              <a:ext cx="84960" cy="162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BFF861-36C9-5D3C-91D0-1FE3D1555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21933" y="2869485"/>
                <a:ext cx="115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14:cNvPr>
              <p14:cNvContentPartPr/>
              <p14:nvPr/>
            </p14:nvContentPartPr>
            <p14:xfrm>
              <a:off x="1730653" y="2932125"/>
              <a:ext cx="192600" cy="81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D8D597-A4A2-76CD-0639-1395C32207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15173" y="2916645"/>
                <a:ext cx="223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14:cNvPr>
              <p14:cNvContentPartPr/>
              <p14:nvPr/>
            </p14:nvContentPartPr>
            <p14:xfrm>
              <a:off x="1952413" y="2931405"/>
              <a:ext cx="14760" cy="208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1EC999-1630-B228-2C03-ACBBED8279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37302" y="2915925"/>
                <a:ext cx="44631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14:cNvPr>
              <p14:cNvContentPartPr/>
              <p14:nvPr/>
            </p14:nvContentPartPr>
            <p14:xfrm>
              <a:off x="1937653" y="2937165"/>
              <a:ext cx="6732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84A6C7-C419-E5E7-78F7-F47D98009F2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2173" y="2921685"/>
                <a:ext cx="979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14:cNvPr>
              <p14:cNvContentPartPr/>
              <p14:nvPr/>
            </p14:nvContentPartPr>
            <p14:xfrm>
              <a:off x="2042773" y="2897925"/>
              <a:ext cx="26568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58F390-ADEE-A8DA-880B-8213A4C74C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27293" y="2882445"/>
                <a:ext cx="296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14:cNvPr>
              <p14:cNvContentPartPr/>
              <p14:nvPr/>
            </p14:nvContentPartPr>
            <p14:xfrm>
              <a:off x="2339773" y="2829885"/>
              <a:ext cx="84960" cy="179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8ADB28-7FD6-AD1F-B0E3-C289C8E837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4227" y="2814436"/>
                <a:ext cx="115690" cy="209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14:cNvPr>
              <p14:cNvContentPartPr/>
              <p14:nvPr/>
            </p14:nvContentPartPr>
            <p14:xfrm>
              <a:off x="2442013" y="2890725"/>
              <a:ext cx="38160" cy="67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A627CF-4AFC-9334-D636-35BFE31DC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26533" y="2875245"/>
                <a:ext cx="687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14:cNvPr>
              <p14:cNvContentPartPr/>
              <p14:nvPr/>
            </p14:nvContentPartPr>
            <p14:xfrm>
              <a:off x="2511853" y="2804325"/>
              <a:ext cx="75960" cy="17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4AE7C2A-FBE9-877D-BEE9-96FCA9A65B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96446" y="2788845"/>
                <a:ext cx="106416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14:cNvPr>
              <p14:cNvContentPartPr/>
              <p14:nvPr/>
            </p14:nvContentPartPr>
            <p14:xfrm>
              <a:off x="2701213" y="2843925"/>
              <a:ext cx="102240" cy="84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35EFDA-0072-C332-D802-3294632AA0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85787" y="2828379"/>
                <a:ext cx="132733" cy="115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14:cNvPr>
              <p14:cNvContentPartPr/>
              <p14:nvPr/>
            </p14:nvContentPartPr>
            <p14:xfrm>
              <a:off x="2835133" y="2849685"/>
              <a:ext cx="3240" cy="72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1CA91B5-D763-22D0-AAEA-884C9F741B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9653" y="2834205"/>
                <a:ext cx="33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14:cNvPr>
              <p14:cNvContentPartPr/>
              <p14:nvPr/>
            </p14:nvContentPartPr>
            <p14:xfrm>
              <a:off x="2838013" y="2800365"/>
              <a:ext cx="324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8CB10F-64CB-8855-6401-4176ADB385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2533" y="2784885"/>
                <a:ext cx="33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14:cNvPr>
              <p14:cNvContentPartPr/>
              <p14:nvPr/>
            </p14:nvContentPartPr>
            <p14:xfrm>
              <a:off x="2881933" y="2797485"/>
              <a:ext cx="9000" cy="151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A0287E3-2FBF-996A-3D48-5D06B5333E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7048" y="2782005"/>
                <a:ext cx="38423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14:cNvPr>
              <p14:cNvContentPartPr/>
              <p14:nvPr/>
            </p14:nvContentPartPr>
            <p14:xfrm>
              <a:off x="2858893" y="2835285"/>
              <a:ext cx="145800" cy="69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DEBA302-948C-5714-C661-D16FC56DE0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843375" y="2819805"/>
                <a:ext cx="176476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14:cNvPr>
              <p14:cNvContentPartPr/>
              <p14:nvPr/>
            </p14:nvContentPartPr>
            <p14:xfrm>
              <a:off x="1646413" y="3144165"/>
              <a:ext cx="73080" cy="10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18F35F-3D93-C850-4308-5F46ABB856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31009" y="3128685"/>
                <a:ext cx="10353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14:cNvPr>
              <p14:cNvContentPartPr/>
              <p14:nvPr/>
            </p14:nvContentPartPr>
            <p14:xfrm>
              <a:off x="1745413" y="3155325"/>
              <a:ext cx="183960" cy="6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AE19E92-5812-6C86-8AAC-456491D303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29933" y="3139845"/>
                <a:ext cx="2145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14:cNvPr>
              <p14:cNvContentPartPr/>
              <p14:nvPr/>
            </p14:nvContentPartPr>
            <p14:xfrm>
              <a:off x="1969693" y="3054165"/>
              <a:ext cx="883080" cy="2419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846CC704-B7B4-4326-9051-8204057DBB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4573" y="3039045"/>
                <a:ext cx="913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14:cNvPr>
              <p14:cNvContentPartPr/>
              <p14:nvPr/>
            </p14:nvContentPartPr>
            <p14:xfrm>
              <a:off x="2092093" y="3313005"/>
              <a:ext cx="390960" cy="20160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F77342A4-6DF5-FE6C-7384-04836B22AB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6973" y="3297885"/>
                <a:ext cx="421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14:cNvPr>
              <p14:cNvContentPartPr/>
              <p14:nvPr/>
            </p14:nvContentPartPr>
            <p14:xfrm>
              <a:off x="6842209" y="4199827"/>
              <a:ext cx="1361160" cy="4827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07484E0B-CFAB-51B9-7041-A45D11D70B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7089" y="4184707"/>
                <a:ext cx="13917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9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EAFAB-A612-B884-2672-072FC31A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0" y="1424781"/>
            <a:ext cx="5291666" cy="40084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DF367-E15E-CD96-5AAF-71F2873A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77698"/>
            <a:ext cx="5291667" cy="3902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14:cNvPr>
              <p14:cNvContentPartPr/>
              <p14:nvPr/>
            </p14:nvContentPartPr>
            <p14:xfrm>
              <a:off x="2688067" y="5757200"/>
              <a:ext cx="430920" cy="2473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AB89C1D5-862B-96D2-31C3-BC9A0A2D22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2587" y="5742080"/>
                <a:ext cx="461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14:cNvPr>
              <p14:cNvContentPartPr/>
              <p14:nvPr/>
            </p14:nvContentPartPr>
            <p14:xfrm>
              <a:off x="8367787" y="5693480"/>
              <a:ext cx="437760" cy="2192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D6D907CD-0368-A4C0-A9E5-F5280E193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307" y="5678360"/>
                <a:ext cx="468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14:cNvPr>
              <p14:cNvContentPartPr/>
              <p14:nvPr/>
            </p14:nvContentPartPr>
            <p14:xfrm>
              <a:off x="4691827" y="850400"/>
              <a:ext cx="889200" cy="452160"/>
            </p14:xfrm>
          </p:contentPart>
        </mc:Choice>
        <mc:Fallback xmlns="">
          <p:pic>
            <p:nvPicPr>
              <p:cNvPr id="33" name="Ink 36">
                <a:extLst>
                  <a:ext uri="{FF2B5EF4-FFF2-40B4-BE49-F238E27FC236}">
                    <a16:creationId xmlns:a16="http://schemas.microsoft.com/office/drawing/2014/main" id="{B374253D-BB6E-AA1D-0CB4-076BC359A9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76347" y="835268"/>
                <a:ext cx="919800" cy="482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14:cNvPr>
              <p14:cNvContentPartPr/>
              <p14:nvPr/>
            </p14:nvContentPartPr>
            <p14:xfrm>
              <a:off x="3739267" y="793880"/>
              <a:ext cx="621360" cy="476280"/>
            </p14:xfrm>
          </p:contentPart>
        </mc:Choice>
        <mc:Fallback xmlns=""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0FD29FD4-B580-AB72-C656-738CF3EDB2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4147" y="778760"/>
                <a:ext cx="6516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14:cNvPr>
              <p14:cNvContentPartPr/>
              <p14:nvPr/>
            </p14:nvContentPartPr>
            <p14:xfrm>
              <a:off x="2702107" y="807920"/>
              <a:ext cx="677520" cy="54612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87A68B8F-793C-8104-08AB-FCF63EC83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987" y="792800"/>
                <a:ext cx="70812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14:cNvPr>
              <p14:cNvContentPartPr/>
              <p14:nvPr/>
            </p14:nvContentPartPr>
            <p14:xfrm>
              <a:off x="1749547" y="959480"/>
              <a:ext cx="649440" cy="33192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8DA98B33-687C-253E-AE9F-3E47A9082F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34427" y="944000"/>
                <a:ext cx="680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14:cNvPr>
              <p14:cNvContentPartPr/>
              <p14:nvPr/>
            </p14:nvContentPartPr>
            <p14:xfrm>
              <a:off x="2381347" y="5532920"/>
              <a:ext cx="988200" cy="680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E56395-5A76-B3EC-D6D6-98946D44B9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6227" y="5517800"/>
                <a:ext cx="10188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14:cNvPr>
              <p14:cNvContentPartPr/>
              <p14:nvPr/>
            </p14:nvContentPartPr>
            <p14:xfrm>
              <a:off x="7958467" y="5481800"/>
              <a:ext cx="1100880" cy="768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7193ACF-6FED-773F-2502-7EF5161E79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43347" y="5466680"/>
                <a:ext cx="113148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14:cNvPr>
              <p14:cNvContentPartPr/>
              <p14:nvPr/>
            </p14:nvContentPartPr>
            <p14:xfrm>
              <a:off x="11140507" y="3273560"/>
              <a:ext cx="487080" cy="2966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B4BA9EDC-0045-96F8-AA8B-B13019B529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25387" y="3258440"/>
                <a:ext cx="517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14:cNvPr>
              <p14:cNvContentPartPr/>
              <p14:nvPr/>
            </p14:nvContentPartPr>
            <p14:xfrm>
              <a:off x="5552587" y="3302000"/>
              <a:ext cx="451800" cy="33192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4B4F7C68-F328-7957-3207-4B26707C69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37467" y="3286520"/>
                <a:ext cx="48240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1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polygon&#10;&#10;Description automatically generated">
            <a:extLst>
              <a:ext uri="{FF2B5EF4-FFF2-40B4-BE49-F238E27FC236}">
                <a16:creationId xmlns:a16="http://schemas.microsoft.com/office/drawing/2014/main" id="{B45008CD-00D9-FDED-B525-422A5CAE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polygon&#10;&#10;Description automatically generated">
            <a:extLst>
              <a:ext uri="{FF2B5EF4-FFF2-40B4-BE49-F238E27FC236}">
                <a16:creationId xmlns:a16="http://schemas.microsoft.com/office/drawing/2014/main" id="{7C290FCF-FDA0-F849-E1DF-1B114F48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4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BC185-56B2-9843-4A59-0E803BAE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466725"/>
            <a:ext cx="8677275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72E27-F32E-8C84-60D3-C2C86630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3627034"/>
            <a:ext cx="8677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8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1F0EA7-278E-008A-47E7-E2ED9B1B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35" y="643466"/>
            <a:ext cx="86575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3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75A-446F-4674-A159-894A963A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2022-2023</a:t>
            </a:r>
            <a:br>
              <a:rPr lang="en-US" dirty="0"/>
            </a:br>
            <a:r>
              <a:rPr lang="en-US" dirty="0"/>
              <a:t>Snow/LAI Comparisons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FBAF-6369-3779-D1FA-DC65A4ECB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A0415-BF9F-C2DE-8398-AFAB1248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13"/>
            <a:ext cx="12192000" cy="58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3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57965-A62C-C474-00CA-05E5DCC6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42862"/>
            <a:ext cx="5343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E288305-BA02-79D3-6115-7CDBADF8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F48A723-56AA-24F7-B55F-FB28D97C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14:cNvPr>
              <p14:cNvContentPartPr/>
              <p14:nvPr/>
            </p14:nvContentPartPr>
            <p14:xfrm>
              <a:off x="7348462" y="1600895"/>
              <a:ext cx="74160" cy="68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71C6E4-A6CA-50CB-0E6D-D67D09A5B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3342" y="1585415"/>
                <a:ext cx="10476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14:cNvPr>
              <p14:cNvContentPartPr/>
              <p14:nvPr/>
            </p14:nvContentPartPr>
            <p14:xfrm>
              <a:off x="7831942" y="1228295"/>
              <a:ext cx="1502640" cy="35748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684F45F1-5FAA-F299-F044-92D0529CC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6822" y="1212815"/>
                <a:ext cx="15332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14:cNvPr>
              <p14:cNvContentPartPr/>
              <p14:nvPr/>
            </p14:nvContentPartPr>
            <p14:xfrm>
              <a:off x="7480942" y="1302455"/>
              <a:ext cx="191520" cy="1414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E6742B0-9343-4697-851A-6F77A3C63B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5794" y="1287335"/>
                <a:ext cx="222178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14:cNvPr>
              <p14:cNvContentPartPr/>
              <p14:nvPr/>
            </p14:nvContentPartPr>
            <p14:xfrm>
              <a:off x="9479194" y="1363491"/>
              <a:ext cx="901440" cy="12168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E542E39-ABCF-1B10-69E0-297627EFF5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3720" y="1348011"/>
                <a:ext cx="932028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14:cNvPr>
              <p14:cNvContentPartPr/>
              <p14:nvPr/>
            </p14:nvContentPartPr>
            <p14:xfrm>
              <a:off x="3062554" y="4389899"/>
              <a:ext cx="665280" cy="12888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E2EA1D36-DBC2-6907-1B61-2075E4E1A5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7434" y="4374419"/>
                <a:ext cx="695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14:cNvPr>
              <p14:cNvContentPartPr/>
              <p14:nvPr/>
            </p14:nvContentPartPr>
            <p14:xfrm>
              <a:off x="3759874" y="4363619"/>
              <a:ext cx="897480" cy="2530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2870645D-E163-9587-CC39-FACC02E93D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4754" y="4348139"/>
                <a:ext cx="928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14:cNvPr>
              <p14:cNvContentPartPr/>
              <p14:nvPr/>
            </p14:nvContentPartPr>
            <p14:xfrm>
              <a:off x="3994444" y="4382898"/>
              <a:ext cx="1374480" cy="3384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1A16C118-52D9-C193-25EE-D9DBBAE33B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9320" y="4367418"/>
                <a:ext cx="1405088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14:cNvPr>
              <p14:cNvContentPartPr/>
              <p14:nvPr/>
            </p14:nvContentPartPr>
            <p14:xfrm>
              <a:off x="1010035" y="2334290"/>
              <a:ext cx="351360" cy="1810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39AB01FB-DF21-08C5-24CF-A688B2B42C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4915" y="2318810"/>
                <a:ext cx="381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14:cNvPr>
              <p14:cNvContentPartPr/>
              <p14:nvPr/>
            </p14:nvContentPartPr>
            <p14:xfrm>
              <a:off x="1209475" y="2056730"/>
              <a:ext cx="1546920" cy="62352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562C56A-2B16-B656-AADF-CD575EC18C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94355" y="2041610"/>
                <a:ext cx="157716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12E7B3B-8BC5-0307-EA3F-CC963F69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6658E3B-6AEC-BD5A-0D83-59F7BCD1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14:cNvPr>
              <p14:cNvContentPartPr/>
              <p14:nvPr/>
            </p14:nvContentPartPr>
            <p14:xfrm>
              <a:off x="7031439" y="4078382"/>
              <a:ext cx="1196280" cy="41400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D964F4AE-A3C8-42E6-01F5-9EA9345AC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5959" y="4063249"/>
                <a:ext cx="1226880" cy="444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14:cNvPr>
              <p14:cNvContentPartPr/>
              <p14:nvPr/>
            </p14:nvContentPartPr>
            <p14:xfrm>
              <a:off x="3708819" y="4149961"/>
              <a:ext cx="670680" cy="52812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1A7E0C77-730D-05FB-F77D-7AAC287AB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699" y="4134481"/>
                <a:ext cx="7012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14:cNvPr>
              <p14:cNvContentPartPr/>
              <p14:nvPr/>
            </p14:nvContentPartPr>
            <p14:xfrm>
              <a:off x="4122099" y="4455601"/>
              <a:ext cx="590760" cy="2815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FACE331-A9F2-D369-3370-F9A185C94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6619" y="4440121"/>
                <a:ext cx="621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14:cNvPr>
              <p14:cNvContentPartPr/>
              <p14:nvPr/>
            </p14:nvContentPartPr>
            <p14:xfrm>
              <a:off x="3583899" y="2787001"/>
              <a:ext cx="2062800" cy="4428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A1F6487E-6CEF-5A19-ACF2-F8276069DD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8422" y="2771521"/>
                <a:ext cx="2093395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14:cNvPr>
              <p14:cNvContentPartPr/>
              <p14:nvPr/>
            </p14:nvContentPartPr>
            <p14:xfrm>
              <a:off x="4389579" y="3000481"/>
              <a:ext cx="1184400" cy="26784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74200AC3-3206-9A67-0A8F-4CB7550F3B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4104" y="2985001"/>
                <a:ext cx="1214631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4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20849"/>
            <a:ext cx="5291666" cy="353218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5" y="2620849"/>
            <a:ext cx="5291666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14:cNvPr>
              <p14:cNvContentPartPr/>
              <p14:nvPr/>
            </p14:nvContentPartPr>
            <p14:xfrm>
              <a:off x="3519265" y="739080"/>
              <a:ext cx="879480" cy="31752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50164768-8BD3-9907-50F7-D4BAC6326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4145" y="723600"/>
                <a:ext cx="909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14:cNvPr>
              <p14:cNvContentPartPr/>
              <p14:nvPr/>
            </p14:nvContentPartPr>
            <p14:xfrm>
              <a:off x="3392358" y="5889994"/>
              <a:ext cx="21960" cy="51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EC9165-A751-649D-2C71-35BF693A1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7238" y="5874514"/>
                <a:ext cx="525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14:cNvPr>
              <p14:cNvContentPartPr/>
              <p14:nvPr/>
            </p14:nvContentPartPr>
            <p14:xfrm>
              <a:off x="3403158" y="2464954"/>
              <a:ext cx="43560" cy="289188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FC00BA8A-FBA2-C747-58D1-460DDF4FBF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88038" y="2449476"/>
                <a:ext cx="73800" cy="2922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14:cNvPr>
              <p14:cNvContentPartPr/>
              <p14:nvPr/>
            </p14:nvContentPartPr>
            <p14:xfrm>
              <a:off x="8562318" y="2523994"/>
              <a:ext cx="54360" cy="39373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2697EF14-9F3F-0B9D-AD10-D8D01C802F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47198" y="2508873"/>
                <a:ext cx="84600" cy="3967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14:cNvPr>
              <p14:cNvContentPartPr/>
              <p14:nvPr/>
            </p14:nvContentPartPr>
            <p14:xfrm>
              <a:off x="3995718" y="6369874"/>
              <a:ext cx="3931560" cy="1342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854CDA6-CB25-971B-F458-5EE4AA8E5D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5198" y="6354394"/>
                <a:ext cx="39672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14:cNvPr>
              <p14:cNvContentPartPr/>
              <p14:nvPr/>
            </p14:nvContentPartPr>
            <p14:xfrm>
              <a:off x="6198198" y="6546994"/>
              <a:ext cx="959040" cy="221040"/>
            </p14:xfrm>
          </p:contentPart>
        </mc:Choice>
        <mc:Fallback xmlns=""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4DBFDAC7-428B-6220-E12A-D72DFCE9349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3078" y="6531514"/>
                <a:ext cx="989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14:cNvPr>
              <p14:cNvContentPartPr/>
              <p14:nvPr/>
            </p14:nvContentPartPr>
            <p14:xfrm>
              <a:off x="5134398" y="6541594"/>
              <a:ext cx="751680" cy="2588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C95F149-A6AE-7A05-6F3B-131EA73861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8925" y="6521074"/>
                <a:ext cx="781906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2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histogram&#10;&#10;Description automatically generated">
            <a:extLst>
              <a:ext uri="{FF2B5EF4-FFF2-40B4-BE49-F238E27FC236}">
                <a16:creationId xmlns:a16="http://schemas.microsoft.com/office/drawing/2014/main" id="{B0095F16-AC0B-A276-15A9-245F1EBA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3149968" y="68942"/>
            <a:ext cx="5892063" cy="2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8CA94-5EE1-38C5-5107-6E3168DEB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498" y="2620849"/>
            <a:ext cx="5290668" cy="3532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47179-2555-26E0-2F7A-01EBC6ED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834" y="2620849"/>
            <a:ext cx="5290668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14:cNvPr>
              <p14:cNvContentPartPr/>
              <p14:nvPr/>
            </p14:nvContentPartPr>
            <p14:xfrm>
              <a:off x="3182707" y="6279920"/>
              <a:ext cx="5460480" cy="25344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2DF2EB22-03DE-5FB5-99F6-5E7D16BD02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7587" y="6264800"/>
                <a:ext cx="54910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14:cNvPr>
              <p14:cNvContentPartPr/>
              <p14:nvPr/>
            </p14:nvContentPartPr>
            <p14:xfrm>
              <a:off x="6265027" y="6427520"/>
              <a:ext cx="1164960" cy="31068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D6FE1BC6-BBC0-061C-ABD1-C4D8D78DE8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9902" y="6412040"/>
                <a:ext cx="1195569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14:cNvPr>
              <p14:cNvContentPartPr/>
              <p14:nvPr/>
            </p14:nvContentPartPr>
            <p14:xfrm>
              <a:off x="5002147" y="6406280"/>
              <a:ext cx="1009440" cy="3596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A77F8DBE-E4CB-C732-1186-8B7F12BC3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7027" y="6391145"/>
                <a:ext cx="1039680" cy="390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14:cNvPr>
              <p14:cNvContentPartPr/>
              <p14:nvPr/>
            </p14:nvContentPartPr>
            <p14:xfrm>
              <a:off x="7429267" y="839600"/>
              <a:ext cx="1263600" cy="1009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EB1C2FB2-3375-1ACF-146D-10CA93468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4143" y="824126"/>
                <a:ext cx="1294209" cy="10393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8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B69D988-6DFC-7B5B-9E37-1703C25A9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9C4A92E-E5F3-FC15-78D5-02595055F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14:cNvPr>
              <p14:cNvContentPartPr/>
              <p14:nvPr/>
            </p14:nvContentPartPr>
            <p14:xfrm>
              <a:off x="6857947" y="4218920"/>
              <a:ext cx="1213920" cy="52956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BBE1A52-E6C4-21CC-E885-B899844BF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467" y="4203800"/>
                <a:ext cx="124452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14:cNvPr>
              <p14:cNvContentPartPr/>
              <p14:nvPr/>
            </p14:nvContentPartPr>
            <p14:xfrm>
              <a:off x="8656867" y="2624480"/>
              <a:ext cx="1235160" cy="114336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3CB29660-F713-28E3-018E-D71306385B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1747" y="2609360"/>
                <a:ext cx="126576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14:cNvPr>
              <p14:cNvContentPartPr/>
              <p14:nvPr/>
            </p14:nvContentPartPr>
            <p14:xfrm>
              <a:off x="9215227" y="3075920"/>
              <a:ext cx="1064880" cy="28980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1B48E95C-2C74-D1CA-3833-647524BB8C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9747" y="3060800"/>
                <a:ext cx="10954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14:cNvPr>
              <p14:cNvContentPartPr/>
              <p14:nvPr/>
            </p14:nvContentPartPr>
            <p14:xfrm>
              <a:off x="10519507" y="3471200"/>
              <a:ext cx="261360" cy="88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52BEEE-4634-C38B-17EA-F5508233EB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04387" y="3456080"/>
                <a:ext cx="291960" cy="9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64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7EA2402-7594-580A-BA86-C8696C6A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8B4E06A-C02F-69E1-6AB3-8851C94B8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14:cNvPr>
              <p14:cNvContentPartPr/>
              <p14:nvPr/>
            </p14:nvContentPartPr>
            <p14:xfrm>
              <a:off x="6836707" y="4176800"/>
              <a:ext cx="1284480" cy="46620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5ED0E1BD-D7B5-8326-5AE7-1A73F762B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1227" y="4161320"/>
                <a:ext cx="13150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14:cNvPr>
              <p14:cNvContentPartPr/>
              <p14:nvPr/>
            </p14:nvContentPartPr>
            <p14:xfrm>
              <a:off x="2963107" y="1601360"/>
              <a:ext cx="734040" cy="348588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B4C7E1F2-3EF8-FD6A-41F0-5CE1D1D79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7987" y="1586240"/>
                <a:ext cx="764640" cy="35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8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BB323F-6D66-4068-15D1-68ADCAFBA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62906"/>
            <a:ext cx="5291666" cy="353218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DCFBE-3C99-E9D1-313D-6F178EFB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2906"/>
            <a:ext cx="5291667" cy="35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139</Words>
  <Application>Microsoft Office PowerPoint</Application>
  <PresentationFormat>Widescreen</PresentationFormat>
  <Paragraphs>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2022 LAI</vt:lpstr>
      <vt:lpstr>PowerPoint Presentation</vt:lpstr>
      <vt:lpstr>PowerPoint Presentation</vt:lpstr>
      <vt:lpstr>Winter 2022-2023 LAI</vt:lpstr>
      <vt:lpstr>PowerPoint Presentation</vt:lpstr>
      <vt:lpstr>PowerPoint Presentation</vt:lpstr>
      <vt:lpstr>2022-2023 Snow Depth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Winter 2022-2023 Snow/LAI Comparisons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 Jones</dc:creator>
  <cp:lastModifiedBy>Mariel Jones</cp:lastModifiedBy>
  <cp:revision>12</cp:revision>
  <dcterms:created xsi:type="dcterms:W3CDTF">2023-01-18T18:54:26Z</dcterms:created>
  <dcterms:modified xsi:type="dcterms:W3CDTF">2023-03-23T20:36:53Z</dcterms:modified>
</cp:coreProperties>
</file>