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FCF-B732-4BE5-91DA-372A845297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978F-663F-4B79-A19A-58574CEB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F978F-663F-4B79-A19A-58574CEBB2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EA2C-F046-A0AA-4586-28B736A7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E475-62D5-E0A8-A100-2C79FA4EA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129DF-BBF0-C5A0-B65C-A094F1E0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1878-4D12-CCC2-6A01-AA083480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D31E-9A71-6058-0DA4-7D89C1C3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FC83-110C-B5D9-953C-3D5D8BB5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5C67-2A6B-443A-B8D6-56F34ED4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CDF0-5C70-D786-F2B7-78BF55EE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1DC1-EC58-F5DD-75D9-E552F6CE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3FEE-CB8B-E7E8-294F-CA37772D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84A5D-8DEF-9685-B12C-12582D4D0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B2CD7-D8BE-E23D-A125-C7453622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E891-8EE2-F054-A0FF-2E88EE99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94D4-3053-613D-1D58-B896C08F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EDD5-43DB-D251-6D37-4E60264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986A-2361-5022-2DC6-122F31BF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E845-C5B4-88A8-DF8E-385332DF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E9B6-64EA-63CF-0532-BFFDF607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D580-9B1C-C5DE-751F-FAC597C6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52CC-ED2B-BD5C-D6C5-09E60890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27D7-7F4B-DE2D-82C7-C99F08C1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0E33-9856-B90C-15E3-247A9001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38E2-6E42-B870-F715-F3BBB9F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0C0C-EA8B-1C0F-8292-B9F4E78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8B62-1C83-50A0-3DE5-10E64C61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572-90E8-4100-E360-09A93E08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E8EC-4B08-2217-FA71-9C439481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6FF6-BBFE-04B4-45A5-31889C8F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8D36-12D5-B268-E9EB-8F32DBC4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B2DA-E942-830E-7338-2E0FAED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A679-EB70-03DD-286B-CB5E0DEF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7989-3FA8-4ECE-CB74-E75F2339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1700D-CDF0-73B2-90CE-41029052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0121-EC3B-7C45-FF5D-F0A5AD91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FD2A7-7868-D5ED-E75A-5EC812A6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5CC8-175C-EC17-1F34-74825BFF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A6F09-404D-24F4-9932-3CA5DA52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D7C1C-0C52-BA12-4E9E-73550F3C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6C672-AB92-7CF4-C410-E264C809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392-1F9F-7546-948F-3B761162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F9ABE-4A8A-1909-D9ED-04B75932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7FEA6-03C5-E59D-336E-48D01047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E44-9E8E-D3D8-497A-474CF66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58362-135C-D85A-7C2F-D54911D5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1F4E-BCD3-FA32-EA92-60413A53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5E36-5236-32B7-51D3-4754864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B749-9387-3604-697F-70C68420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1CC2-4279-8B33-7123-4A5AB105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CB395-2029-9637-E716-540FB3D3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CDE8-F5F2-FCC1-CEF5-BF88EA4F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5BB2-6B1F-8125-9932-F8841A8D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DFAE-528B-A818-6068-7D7DC85E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D1A2-D477-541E-B845-0DCAACCB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2EC8-A9E9-D3DA-1AC7-F9E701D9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83FF-2A0B-653E-C827-7BB7DE065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9081-7E8F-D169-4167-69599469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F007F-C11E-83B5-3799-9057121B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5CF3-4E66-83A7-F455-872B10C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584FC-1299-A5DE-9826-506AA97A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5EBA8-CE57-38BE-5055-631F6537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6C12-EFC3-1A04-EE17-B17F69FBE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CC62-285B-423C-8660-6E87D48C4F0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735C-4C89-7895-27C7-1CB7E22AA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3D0A-468C-3324-AB98-3D5E5AD4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28483B4-2600-7C99-9E41-6BB8508ABF93}"/>
              </a:ext>
            </a:extLst>
          </p:cNvPr>
          <p:cNvSpPr txBox="1"/>
          <p:nvPr/>
        </p:nvSpPr>
        <p:spPr>
          <a:xfrm>
            <a:off x="1084942" y="346785"/>
            <a:ext cx="10022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u="sng" dirty="0"/>
              <a:t>SITE     COMMON_NAME  SPECIES   DIST_FT  DIST_M   DBH_IN   DBH_CM    CC          NORTHING EASTING</a:t>
            </a:r>
          </a:p>
          <a:p>
            <a:r>
              <a:rPr lang="en-US" dirty="0"/>
              <a:t>  &lt;chr&gt;  &lt;chr&gt;                        &lt;chr&gt;       &lt;</a:t>
            </a:r>
            <a:r>
              <a:rPr lang="en-US" dirty="0" err="1"/>
              <a:t>dbl</a:t>
            </a:r>
            <a:r>
              <a:rPr lang="en-US" dirty="0"/>
              <a:t>&gt;      &lt;</a:t>
            </a:r>
            <a:r>
              <a:rPr lang="en-US" dirty="0" err="1"/>
              <a:t>dbl</a:t>
            </a:r>
            <a:r>
              <a:rPr lang="en-US" dirty="0"/>
              <a:t>&gt;       &lt;</a:t>
            </a:r>
            <a:r>
              <a:rPr lang="en-US" dirty="0" err="1"/>
              <a:t>dbl</a:t>
            </a:r>
            <a:r>
              <a:rPr lang="en-US" dirty="0"/>
              <a:t>&gt;       &lt;</a:t>
            </a:r>
            <a:r>
              <a:rPr lang="en-US" dirty="0" err="1"/>
              <a:t>dbl</a:t>
            </a:r>
            <a:r>
              <a:rPr lang="en-US" dirty="0"/>
              <a:t>&gt;          &lt;chr&gt;    &lt;</a:t>
            </a:r>
            <a:r>
              <a:rPr lang="en-US" dirty="0" err="1"/>
              <a:t>dbl</a:t>
            </a:r>
            <a:r>
              <a:rPr lang="en-US" dirty="0"/>
              <a:t>&gt;          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S200  Quaking Asp…         </a:t>
            </a:r>
            <a:r>
              <a:rPr lang="en-US" dirty="0" err="1"/>
              <a:t>Populu</a:t>
            </a:r>
            <a:r>
              <a:rPr lang="en-US" dirty="0"/>
              <a:t>…  18.5        5.64         14.8          37.5            Dom     464471        5262521</a:t>
            </a:r>
          </a:p>
          <a:p>
            <a:r>
              <a:rPr lang="en-US" dirty="0"/>
              <a:t>2 S200  Sugar Maple            Acer s…    12.9        3.93         6.30         16                Int         464471        5262521</a:t>
            </a:r>
          </a:p>
          <a:p>
            <a:r>
              <a:rPr lang="en-US" dirty="0"/>
              <a:t>3 S200  Sugar Maple            Acer s…    11.9        3.63         8.27         21                Dom     464471        5262521</a:t>
            </a:r>
          </a:p>
          <a:p>
            <a:r>
              <a:rPr lang="en-US" dirty="0"/>
              <a:t>4 S200  Sugar Maple            Acer s…    12.4        3.78         5.12         13                Int         464471        5262521</a:t>
            </a:r>
          </a:p>
          <a:p>
            <a:r>
              <a:rPr lang="en-US" dirty="0"/>
              <a:t>5 S200  Sugar Maple            Acer s…    23.7        7.22         4.33         11                Co         464471        5262521</a:t>
            </a:r>
          </a:p>
          <a:p>
            <a:r>
              <a:rPr lang="en-US" dirty="0"/>
              <a:t>6 S200  Sugar Maple            Acer s…    24           7.32         8.66         22                Co         464471        5262521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702641-C188-C6C4-EA6A-85CEA26B900F}"/>
                  </a:ext>
                </a:extLst>
              </p:cNvPr>
              <p:cNvSpPr txBox="1"/>
              <p:nvPr/>
            </p:nvSpPr>
            <p:spPr>
              <a:xfrm>
                <a:off x="923366" y="2655109"/>
                <a:ext cx="10345268" cy="389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 addition: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Zones are applied based on SITE 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Indicator column is added for ‘Deciduous’ or ‘Coniferous’ trees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Species group is added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Hardwood: Aspen/Alder (HA), Soft Maple/Birch (HB), Mixed (HM), Hard Maple/Oak (HO)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Softwood: Cedar/Larch (SC), Douglas Fir (SD), True Fir/Hemlock (SF), Pine (SP), Spruce (SS)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height [m] is modelled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above ground biomass [kg] is modelled using species group specific parameters (Jenkins et al. 2003)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basal area [m2] is modelled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𝐷𝐵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𝐶𝑀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702641-C188-C6C4-EA6A-85CEA26B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6" y="2655109"/>
                <a:ext cx="10345268" cy="3894592"/>
              </a:xfrm>
              <a:prstGeom prst="rect">
                <a:avLst/>
              </a:prstGeom>
              <a:blipFill>
                <a:blip r:embed="rId2"/>
                <a:stretch>
                  <a:fillRect l="-471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DF5E-E951-BC6F-BAEC-9E13824A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BD853-C6F9-4404-8F15-1A54ABAD5933}"/>
              </a:ext>
            </a:extLst>
          </p:cNvPr>
          <p:cNvSpPr txBox="1"/>
          <p:nvPr/>
        </p:nvSpPr>
        <p:spPr>
          <a:xfrm>
            <a:off x="388257" y="681841"/>
            <a:ext cx="11415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index	time	                 northing	easting	                 depths	zones	stakes	aspect	slope	watershed</a:t>
            </a:r>
          </a:p>
          <a:p>
            <a:r>
              <a:rPr lang="en-US" dirty="0"/>
              <a:t>0	2022-12-02	464644.0	5262240.0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S6</a:t>
            </a:r>
          </a:p>
          <a:p>
            <a:r>
              <a:rPr lang="en-US" dirty="0"/>
              <a:t>1	2022-12-02	464644.0	5262449.0	5.5	Upland	S655	259.7	6.629	S6</a:t>
            </a:r>
          </a:p>
          <a:p>
            <a:r>
              <a:rPr lang="en-US" dirty="0"/>
              <a:t>2	2022-12-02	464644.0	5262658.0	8.0	Upland	S654	350.3	1.924	S6</a:t>
            </a:r>
          </a:p>
          <a:p>
            <a:r>
              <a:rPr lang="en-US" dirty="0"/>
              <a:t>3	2022-12-02	464644.0	5262867.0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S6</a:t>
            </a:r>
          </a:p>
          <a:p>
            <a:r>
              <a:rPr lang="en-US" dirty="0"/>
              <a:t>4	2022-12-02	464644.0	5263076.0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S6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DDA43-C50E-7E23-0AD6-EA1483B1DAFB}"/>
                  </a:ext>
                </a:extLst>
              </p:cNvPr>
              <p:cNvSpPr txBox="1"/>
              <p:nvPr/>
            </p:nvSpPr>
            <p:spPr>
              <a:xfrm>
                <a:off x="388257" y="2804598"/>
                <a:ext cx="7471229" cy="4632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In addition: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merged with LAI by 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Snowmelt/SWE is modelled using methods from </a:t>
                </a:r>
                <a:r>
                  <a:rPr lang="en-US" dirty="0" err="1"/>
                  <a:t>DeWalle</a:t>
                </a:r>
                <a:r>
                  <a:rPr lang="en-US" dirty="0"/>
                  <a:t> et 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𝑢𝑛𝑑𝑒𝑟𝐶𝑎𝑛𝑜𝑝𝑦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𝑜𝑝𝑒𝑛𝐶𝑎𝑛𝑜𝑝𝑦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0.144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LAI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+0.223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𝐼𝑛𝑡𝑒𝑟𝑐𝑒𝑝𝑡𝑖𝑜𝑛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𝑜𝑝𝑒𝑛𝐶𝑎𝑛𝑜𝑝𝑦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𝑢𝑛𝑑𝑒𝑟𝐶𝑎𝑛𝑜𝑝𝑦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𝐷𝐷𝐹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=0.292−0.164∗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=0.29∗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𝐿𝐴𝐼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Melt – when average daily temp is &gt; 0 </a:t>
                </a:r>
                <a:r>
                  <a:rPr lang="en-US" b="0" dirty="0" err="1"/>
                  <a:t>degC</a:t>
                </a:r>
                <a:r>
                  <a:rPr lang="en-US" b="0" dirty="0"/>
                  <a:t> and there is no snow accumulation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𝐷𝐷𝐹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𝑢𝑛𝑑𝑒𝑟𝐶𝑎𝑛𝑜𝑝𝑦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𝑆𝑊𝐸</m:t>
                        </m:r>
                      </m:e>
                    </m:nary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lvl="1" algn="ctr"/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DDA43-C50E-7E23-0AD6-EA1483B1D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" y="2804598"/>
                <a:ext cx="7471229" cy="4632422"/>
              </a:xfrm>
              <a:prstGeom prst="rect">
                <a:avLst/>
              </a:prstGeom>
              <a:blipFill>
                <a:blip r:embed="rId2"/>
                <a:stretch>
                  <a:fillRect l="-735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6D08DBE-5426-F417-D88C-60EB6DEB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26" y="2804598"/>
            <a:ext cx="4301470" cy="35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8974A-1742-22E3-1190-0406E30F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3145"/>
            <a:ext cx="12192000" cy="33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3E00E-DB44-E92B-DB63-54859D94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6504"/>
            <a:ext cx="12192000" cy="39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F11FC-2DA2-AFE7-E01E-827AD26D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654" y="868199"/>
            <a:ext cx="5216950" cy="51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5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27138-8915-7C9D-8413-1B97B745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3" y="1793875"/>
            <a:ext cx="5629275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81971-5071-A149-206D-DA15848A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94" y="1793875"/>
            <a:ext cx="5505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2FB26-50F7-3DFA-CB5E-166FFEAB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1397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F9B51-7031-C0CD-82E3-79769F43A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85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3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A6EC18-F8F7-D8FB-EED4-A97063E6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428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CFCF2-332E-637F-D9D3-578A4912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428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2DDF4-0C17-E564-823E-4A717A6F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5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D373F8-111C-780C-2944-1D50B797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1260021"/>
            <a:ext cx="5783944" cy="4337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26422-B19C-E60E-C48A-84AD3C43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6" y="1598510"/>
            <a:ext cx="5739743" cy="36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5E24C-2A3A-6999-25B7-47F1F053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99C54-0807-556B-71DC-688FCB1F3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25821-DD55-66FE-6C4D-3A5B3E36F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466AB-22D2-4E41-6004-8C371067E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467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W. Jones</dc:creator>
  <cp:lastModifiedBy>Mariel W. Jones</cp:lastModifiedBy>
  <cp:revision>3</cp:revision>
  <dcterms:created xsi:type="dcterms:W3CDTF">2023-09-27T19:10:39Z</dcterms:created>
  <dcterms:modified xsi:type="dcterms:W3CDTF">2023-10-04T14:36:48Z</dcterms:modified>
</cp:coreProperties>
</file>