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36" y="-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3:09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24575,'0'3732'0,"-24"-3269"0,1-60 0,-21 53 0,28-343 0,8-12-95,5 120-1,4-135-1078,-1-66-5652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3:34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 24575,'0'144'0,"0"-146"0,-1-10 0,1 0 0,1-1 0,0 1 0,0 0 0,1-1 0,5-13 0,-6 23 0,0 0 0,1 1 0,-1-1 0,1 0 0,0 1 0,0-1 0,0 1 0,0-1 0,0 1 0,0 0 0,1 0 0,-1 0 0,1 0 0,-1 1 0,1-1 0,0 1 0,0-1 0,-1 1 0,1 0 0,0 0 0,0 0 0,0 0 0,0 1 0,0-1 0,1 1 0,-1 0 0,0 0 0,0 0 0,0 0 0,3 1 0,-1 0 5,-1 0-1,0 0 1,0 0 0,0 1-1,0-1 1,0 1 0,-1 0-1,1 0 1,0 0-1,-1 1 1,0-1 0,1 1-1,-1 0 1,0 0-1,0 0 1,-1 0 0,1 1-1,-1-1 1,1 1-1,-1 0 1,0-1 0,0 1-1,-1 0 1,1 0-1,1 6 1,1 5-253,0 1 1,0 0-1,-2-1 1,1 1-1,-1 22 1,-3-18-6579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8:26:33.6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 24575,'0'-4'0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8:26:34.8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 39 24575,'-7'-1'0,"1"1"0,0 0 0,0 1 0,-1 0 0,1 0 0,0 0 0,0 0 0,-11 5 0,15-4 0,-1-1 0,1 1 0,0 0 0,0 0 0,0 0 0,0 0 0,0 0 0,1 1 0,-1-1 0,0 1 0,1-1 0,0 1 0,0-1 0,0 1 0,0 0 0,0-1 0,0 1 0,1 0 0,-1 0 0,1 0 0,0 4 0,-1 0 0,1-1 0,1 1 0,-1-1 0,1 1 0,0-1 0,0 1 0,1-1 0,0 0 0,0 1 0,0-1 0,1 0 0,6 10 0,-7-13 0,-1-1 0,1 0 0,-1 0 0,1 0 0,0-1 0,-1 1 0,1 0 0,0-1 0,0 1 0,1-1 0,-1 0 0,0 1 0,0-1 0,1 0 0,-1 0 0,0-1 0,1 1 0,-1 0 0,1-1 0,-1 0 0,1 1 0,-1-1 0,1 0 0,-1 0 0,1 0 0,-1-1 0,1 1 0,-1-1 0,1 1 0,-1-1 0,1 0 0,-1 0 0,0 0 0,1 0 0,-1 0 0,3-3 0,0 1 0,0-1 0,0 0 0,-1 0 0,0-1 0,0 1 0,0-1 0,0 1 0,-1-1 0,0-1 0,0 1 0,0 0 0,0-1 0,-1 1 0,0-1 0,1-6 0,3-11 0,-1 0 0,2-35 0,-7 42-1365,-3 4-5461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8:26:36.3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24575,'0'21'0,"-1"4"0,1-1 0,2 1 0,0 0 0,1-1 0,10 34 0,-6-126 0,-6 58 0,0-1 0,1 0 0,0 1 0,1-1 0,0 1 0,1-1 0,5-9 0,-8 17 0,0 1 0,0 0 0,0-1 0,1 1 0,-1 0 0,1 0 0,-1 0 0,1 0 0,0 0 0,0 0 0,0 0 0,0 1 0,0-1 0,0 1 0,1-1 0,-1 1 0,0 0 0,1 0 0,-1 0 0,1 0 0,-1 0 0,1 1 0,0-1 0,-1 1 0,1 0 0,0 0 0,-1 0 0,1 0 0,-1 0 0,1 0 0,0 1 0,-1-1 0,1 1 0,2 1 0,-1-1 0,-1 1 0,0 0 0,1 0 0,-1 0 0,0 1 0,0-1 0,-1 1 0,1-1 0,0 1 0,-1 0 0,0 0 0,0 0 0,0 0 0,0 1 0,3 6 0,20 64 0,-12-31 0,1-1-1365,-9-23-5461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8:35:12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17780 385 24575,'-84'-6'0,"26"0"0,-689-21-938,468 26 294,-1891 21-4032,-5 40 685,-1075-16 2088,2107-46 1903,715 1-42,-2378-12-395,148-115 2490,2221 85 703,-196-14 4681,23 36-7052,591 21-385,-25 0 0,41 0 0,0 0 0,0-1 0,0 1 0,0-1 0,0 0 0,0 0 0,0 0 0,0 0 0,0 0 0,1-1 0,-4-1 0,6 2 0,-1 1 0,1 0 0,-1-1 0,1 1 0,0-1 0,-1 1 0,1 0 0,-1-1 0,1 1 0,0-1 0,0 1 0,-1-1 0,1 0 0,0 1 0,0-1 0,0 1 0,-1-1 0,1 1 0,0-1 0,0 0 0,0 1 0,0-1 0,0 1 0,0-1 0,0 1 0,1-1 0,-1-1 0,12-14 0,23-9 0,-35 25 0,26-16 0,107-57 0,-115 64 0,0 2 0,1 0 0,0 1 0,0 1 0,30-5 0,-171 11 0,38-2 0,-16 0 0,-110 3 0,208-2 0,0 0 0,0 0 0,0 0 0,0 1 0,0-1 0,0 1 0,0-1 0,0 1 0,-2 1 0,3-2 0,1 0 0,0 1 0,-1-1 0,1 0 0,0 0 0,-1 1 0,1-1 0,0 0 0,-1 1 0,1-1 0,0 0 0,0 1 0,-1-1 0,1 1 0,0-1 0,0 0 0,0 1 0,0-1 0,0 1 0,-1-1 0,1 1 0,0-1 0,0 0 0,0 1 0,0-1 0,0 1 0,1 0 0,-1 1 0,2 0 0,-1 0 0,0 0 0,0 0 0,1 0 0,-1 0 0,1 0 0,0 0 0,-1 0 0,1-1 0,0 1 0,0-1 0,4 3 0,27 16 0,63 29 0,-21-13 0,13 15 0,105 78 0,-158-102 58,201 153-1481,-222-167-5403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8:35:30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24575,'97'59'0,"135"58"0,-168-86 0,557 219-574,32-66 0,-341-119-32,504 39 0,322-62-605,223-42 793,329 2-164,2236 12-1022,-2544-16 1280,-277-13 324,404-11 125,-991 8 5487,-505 17-5413,-8 2-152,0-1 0,0-1 0,0 1 0,1-1 0,-1 0 0,0 0 0,0-1 0,0 1 0,-1-1-1,1 0 1,7-4 0,-12 5-47,1 1 0,-1 0 0,0 0 0,0 0 0,0 0 0,0-1 0,0 1 0,1 0 0,-1 0 0,0-1 0,0 1 0,0 0 0,0 0 0,0-1 0,0 1 0,0 0 0,0 0 0,0-1 0,0 1 0,0 0 0,0 0 0,0 0 0,0-1 0,0 1 0,0 0 0,0 0 0,0-1 0,-1 1 0,1 0 0,0 0 0,0-1 0,0 1 0,0 0 0,-1 0 0,-9-9 0,-16-5 0,23 13 0,-66-31 0,-116-56 0,103 43 0,-83-43 0,157 84 0,0 0 0,0 1 0,0 0 0,0 0 0,0 1 0,-1-1 0,-8 1 0,16 1 0,1 1 0,0 0 0,-1 0 0,1 0 0,0 0 0,-1 0 0,1 0 0,0-1 0,-1 1 0,1 0 0,0 0 0,-1 0 0,1 0 0,-1 0 0,1 0 0,0 1 0,-1-1 0,1 0 0,0 0 0,-1 0 0,1 0 0,0 0 0,-1 0 0,1 1 0,0-1 0,-1 0 0,1 0 0,0 0 0,0 1 0,-1-1 0,1 0 0,0 1 0,0-1 0,-1 0 0,1 0 0,0 1 0,0-1 0,0 0 0,-1 1 0,1-1 0,0 0 0,0 1 0,0-1 0,0 1 0,0-1 0,0 0 0,0 1 0,0-1 0,0 0 0,0 1 0,0-1 0,0 0 0,0 1 0,0-1 0,0 0 0,0 1 0,1-1 0,-1 1 0,0-1 0,0 0 0,0 0 0,1 1 0,-1-1 0,0 0 0,0 1 0,1-1 0,19 22 0,42 25 0,129 75 0,-166-107 0,468 241 0,-487-253 0,0 0 0,0 0 0,0 0 0,0 1 0,-1-1 0,7 6 0,-11-8 0,-1 0 0,1 0 0,0 0 0,0 1 0,0-1 0,-1 0 0,1 0 0,0 1 0,-1-1 0,0 0 0,1 1 0,-1-1 0,0 0 0,1 1 0,-1-1 0,0 1 0,0-1 0,0 0 0,0 1 0,0-1 0,-1 1 0,1-1 0,0 0 0,-1 1 0,1-1 0,-1 0 0,1 1 0,-1-1 0,1 0 0,-1 1 0,0-1 0,0 0 0,-1 1 0,-13 19 0,-2 0 0,0-2 0,-1 0 0,-35 28 0,-90 54 0,62-45 294,42-28-1124,-53 29 1,70-46-5997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8:35:43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13798 1 24575,'-17'4'0,"6"1"0,-603 181 0,-392 4-1665,-7-80-1,236-61 636,2-23-711,230-8 1183,121-4 350,-1225 59-1534,-85 0 1538,1015-70-515,-358-5 3811,82-1 41,-457 3 175,1321-1-3308,0-5 0,-211-39 0,339 44 0,-2 1 0,0-1 0,0 0 0,1-1 0,-1 1 0,0-1 0,1 0 0,-8-4 0,12 6 0,0-1 0,-1 1 0,1 0 0,0 0 0,0-1 0,0 1 0,0 0 0,-1 0 0,1-1 0,0 1 0,0 0 0,0-1 0,0 1 0,0 0 0,0-1 0,0 1 0,0 0 0,0-1 0,0 1 0,0 0 0,0-1 0,0 1 0,0 0 0,0-1 0,0 1 0,0 0 0,0-1 0,0 1 0,1 0 0,-1 0 0,0-1 0,0 1 0,0 0 0,0 0 0,1-1 0,-1 1 0,0 0 0,0 0 0,1-1 0,-1 1 0,0 0 0,0 0 0,1 0 0,-1 0 0,0-1 0,1 1 0,-1 0 0,0 0 0,1 0 0,-1 0 0,18-8 0,64-16 0,34-12 0,-3 0 0,-112 36 0,0 0 0,0 0 0,0 0 0,-1 0 0,1-1 0,0 1 0,0 0 0,0-1 0,-1 1 0,1 0 0,0-1 0,0 1 0,-1-1 0,1 1 0,0-1 0,-1 1 0,1-1 0,0 0 0,-1 1 0,1-1 0,0-1 0,-2 2 0,0-1 0,1 1 0,-1-1 0,1 1 0,-1-1 0,0 1 0,0 0 0,1-1 0,-1 1 0,0 0 0,1-1 0,-1 1 0,0 0 0,0 0 0,0 0 0,1 0 0,-2 0 0,-48-3 0,47 3 0,-24-1 0,-172 3 0,189-1 0,0 0 0,0 1 0,0 0 0,0 1 0,1 0 0,-1 0 0,1 1 0,-1 0 0,1 1 0,0 0 0,1 1 0,0-1 0,-1 2 0,2-1 0,-1 1 0,1 0 0,-7 8 0,1-2 0,-1-1 0,0 0 0,-1-1 0,0-1 0,-24 13 0,21-14 0,2 1 0,-1 1 0,1 0 0,-22 21 0,37-31 0,0 0 0,0 0 0,0 0 0,0-1 0,1 1 0,-1 0 0,0 1 0,0-1 0,0 0 0,1 0 0,-1 0 0,1 0 0,-1 1 0,1-1 0,-1 0 0,1 0 0,0 1 0,-1-1 0,1 0 0,0 1 0,0-1 0,0 0 0,0 0 0,0 1 0,1-1 0,-1 0 0,0 1 0,0-1 0,1 0 0,-1 0 0,1 1 0,-1-1 0,1 0 0,0 0 0,-1 0 0,1 0 0,0 0 0,0 0 0,0 0 0,0 0 0,0 0 0,0 0 0,0 0 0,0 0 0,0-1 0,0 1 0,2 0 0,7 5 0,0-1 0,0-1 0,1 0 0,15 4 0,-25-8 0,59 15 0,79 10 0,65-3 0,-131-15 0,139 6 0,-143-9 0,-43-2-682,27 7-1,-35-6-6143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3:35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24575,'4'0'0,"5"0"0,6 0 0,3 0 0,4 0 0,1 0 0,-3 0-8191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3:36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24575,'4'0'0,"5"0"0,6 0 0,3 0 0,4 0 0,1 0 0,1 0 0,-3 0-8191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3:37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24575,'0'-4'0,"0"-6"0,0 0-8191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3:39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0 24575,'-8'1'0,"0"0"0,1 0 0,-1 1 0,1 0 0,-1 0 0,1 1 0,0 0 0,0 0 0,0 1 0,0 0 0,1 0 0,-1 0 0,1 1 0,0 0 0,0 0 0,1 1 0,0-1 0,0 1 0,0 0 0,1 1 0,-1-1 0,2 1 0,-1 0 0,1 0 0,0 0 0,0 0 0,1 1 0,0-1 0,0 1 0,1 0 0,0-1 0,0 1 0,1 14 0,0-20 0,1 1 0,-1 0 0,1 0 0,0-1 0,0 1 0,0 0 0,0-1 0,0 1 0,0-1 0,1 1 0,-1-1 0,1 0 0,0 1 0,0-1 0,0 0 0,0 0 0,0 0 0,0-1 0,0 1 0,1 0 0,-1-1 0,0 0 0,1 1 0,0-1 0,4 1 0,9 3 0,-1-1 0,1 0 0,25 1 0,3 2 0,-38-5 0,0 0 0,0 1 0,-1-1 0,0 1 0,1 0 0,-1 0 0,0 1 0,-1 0 0,1-1 0,0 2 0,-1-1 0,0 0 0,0 1 0,-1 0 0,1 0 0,2 6 0,7 12 0,-2 0 0,14 39 0,0 2 0,-23-62 0,-1 0 0,0-1 0,0 1 0,0 0 0,0 0 0,-1 0 0,1 0 0,0 0 0,-1 0 0,1 0 0,-1 0 0,0 0 0,1 0 0,-1 0 0,0 0 0,0 0 0,-1 0 0,1 0 0,0 0 0,-1 0 0,1 0 0,-1 0 0,1 0 0,-1 0 0,0 0 0,0-1 0,0 1 0,0 0 0,0 0 0,0-1 0,-1 1 0,1-1 0,-1 1 0,1-1 0,-1 0 0,1 1 0,-1-1 0,0 0 0,1 0 0,-1 0 0,0 0 0,0 0 0,0-1 0,0 1 0,0-1 0,0 1 0,-3 0 0,-13 2 0,0-1 0,1-1 0,-1 0 0,-27-4 0,22 2 0,-66-7 120,81 7-269,1-1 1,-1 0-1,1 0 1,0 0-1,0-1 1,0-1-1,0 1 1,0-1-1,-10-8 1,7 2-6678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3:41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24575,'1'1'0,"0"-1"0,0 1 0,0-1 0,0 1 0,0-1 0,0 1 0,0 0 0,0 0 0,0-1 0,0 1 0,0 0 0,-1 0 0,1 0 0,0 0 0,0 0 0,-1 0 0,1 0 0,-1 0 0,1 0 0,-1 0 0,1 1 0,-1-1 0,0 0 0,0 0 0,1 0 0,-1 1 0,0 1 0,4 41 0,-4-38 0,19 159 0,-16-146 0,7 36 0,-9-53 0,0 1 0,-1 0 0,1-1 0,1 1 0,-1-1 0,0 1 0,1-1 0,-1 0 0,1 0 0,-1 1 0,1-1 0,0 0 0,0 0 0,0-1 0,0 1 0,3 1 0,-4-3 0,0 0 0,-1 0 0,1 0 0,0 0 0,0 0 0,0 0 0,-1-1 0,1 1 0,0 0 0,-1-1 0,1 1 0,0 0 0,-1-1 0,1 1 0,0-1 0,-1 1 0,1-1 0,-1 0 0,1 1 0,-1-1 0,1 1 0,-1-1 0,1 0 0,-1 1 0,0-1 0,1 0 0,-1 0 0,0 1 0,1-1 0,-1 0 0,0 0 0,0 0 0,9-27 0,-6 14 0,-1 0 0,-1 0 0,-1-15 0,0 18 0,0 0 0,1 0 0,0 0 0,1 1 0,0-1 0,5-14 0,-7 24 0,0 0 0,0 0 0,1 0 0,-1 0 0,0 0 0,1 0 0,-1 0 0,1 0 0,-1 0 0,1 0 0,0 0 0,-1 0 0,1 1 0,0-1 0,-1 0 0,1 0 0,0 1 0,0-1 0,0 1 0,0-1 0,0 1 0,-1-1 0,1 1 0,0-1 0,0 1 0,0 0 0,0-1 0,1 1 0,-1 0 0,0 0 0,1 0 0,1 1 0,-1 0 0,0 0 0,0 0 0,0 0 0,0 0 0,0 1 0,0-1 0,0 1 0,-1-1 0,1 1 0,0 0 0,-1 0 0,2 2 0,6 9 0,-1-1 0,0 2 0,7 17 0,19 97 0,-30-188 0,-3 42 0,0 1 0,1-1 0,1 1 0,1 0 0,0 0 0,2 0 0,8-20 0,-14 36 0,45-144-1365,-39 131-5461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3:43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24575,'2'0'0,"0"0"0,0 0 0,0 1 0,0-1 0,0 1 0,0 0 0,0-1 0,0 1 0,0 0 0,-1 0 0,1 0 0,0 0 0,0 0 0,-1 1 0,1-1 0,-1 1 0,1-1 0,-1 1 0,0-1 0,1 1 0,-1 0 0,0-1 0,0 1 0,0 0 0,-1 0 0,1 0 0,0 0 0,-1 0 0,1 0 0,-1 0 0,1 4 0,1 9 0,0 1 0,-1-1 0,-2 23 0,1-4 0,4 0 0,2 0 0,21 64 0,-22-87 0,0-1 0,1 0 0,0 0 0,0-1 0,1 1 0,1-1 0,0-1 0,15 14 0,-21-21 0,-1 0 0,1 0 0,0-1 0,0 1 0,-1-1 0,1 1 0,0-1 0,0 0 0,0 0 0,0 1 0,-1-1 0,1-1 0,0 1 0,0 0 0,0 0 0,-1-1 0,1 1 0,0-1 0,0 1 0,-1-1 0,1 0 0,0 0 0,-1 0 0,1 0 0,-1 0 0,1 0 0,-1 0 0,3-2 0,44-45 0,-36 34 0,46-38-1365,-39 40-5461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3:44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24575,'4'0'0,"1"-4"0,4-2 0,5 1 0,3 1 0,3 1 0,2 1 0,2 1 0,0 1 0,0 0 0,1 0 0,-1-4 0,0-1 0,-4 1-8191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3:45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30 24575,'-4'0'0,"-2"4"0,-3 1 0,0 4 0,5 0 0,7-1 0,8-6 0,5-3 0,5-6 0,2-1 0,1 0 0,-3-2 0,-1 0 0,-5-2 0,-4 2-8191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3:47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32 24575,'-50'-10'0,"41"7"0,-1 0 0,1 1 0,0 0 0,-1 1 0,-16-1 0,24 2 0,0 0 0,0 0 0,0 1 0,1-1 0,-1 1 0,0-1 0,0 1 0,0 0 0,1 0 0,-1 0 0,0 0 0,1 0 0,-1 0 0,1 0 0,-1 0 0,1 1 0,0-1 0,0 0 0,-1 1 0,1-1 0,0 1 0,0-1 0,0 1 0,0 0 0,1 0 0,-1-1 0,0 1 0,1 0 0,-1 0 0,1 0 0,0 0 0,0-1 0,-1 5 0,1-3 0,1 0 0,-1 0 0,0 0 0,1 0 0,-1 0 0,1 0 0,0 0 0,0 0 0,0 0 0,1-1 0,-1 1 0,1 0 0,-1-1 0,1 1 0,0-1 0,0 1 0,0-1 0,0 0 0,1 0 0,-1 0 0,1 0 0,-1 0 0,1-1 0,-1 1 0,1-1 0,0 1 0,0-1 0,0 0 0,0 0 0,0-1 0,0 1 0,0 0 0,3-1 0,-1 1 0,-1 0 0,1 0 0,-1 0 0,1-1 0,-1 0 0,1 0 0,0 0 0,-1 0 0,1-1 0,-1 0 0,1 0 0,-1 0 0,1 0 0,-1-1 0,0 1 0,1-1 0,-1-1 0,0 1 0,0 0 0,-1-1 0,8-6 0,-9 6-80,1-1 0,-1 0-1,0-1 1,0 1 0,0 0-1,0 0 1,-1-1 0,0 1-1,0-1 1,0 0 0,-1 1 0,1-1-1,-1 0 1,0 1 0,0-1-1,-2-9 1,-3-2-6746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3:13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0 319 24575,'116'5'0,"155"27"0,-103-9 0,105-3 0,-117-11 0,138-3 0,29 2 0,189 58 0,191-1 0,-201-63 0,-266-3 0,-198 0 0,1-2 0,-1-2 0,68-16 0,106-47 0,-207 66 0,82-28 0,2 4 0,155-26 0,-168 46 0,138 7 0,16-1 0,-193-4 0,58-15 0,-64 12 0,1 0 0,65-3 0,1059 11 0,-1125-4 0,-26-4 0,-17-5 0,-68-31 0,58 33 0,1 0 0,-27-20 0,34 19 0,0-2 0,1 0 0,1 0 0,-18-25 0,-23-24 0,52 61 0,0 0 0,1 0 0,-1 1 0,0-1 0,0 0 0,0 0 0,1 0 0,-1 0 0,1 0 0,-1 0 0,1 0 0,-1 0 0,1 0 0,-1 0 0,1 0 0,0-1 0,-1-1 0,2 3 0,-1-1 0,0 1 0,0-1 0,0 1 0,1-1 0,-1 1 0,0-1 0,1 1 0,-1 0 0,0-1 0,1 1 0,-1 0 0,1-1 0,-1 1 0,0 0 0,1-1 0,-1 1 0,1 0 0,-1 0 0,1-1 0,-1 1 0,1 0 0,-1 0 0,1 0 0,0 0 0,4-1 0,0 0 0,-1 1 0,1 0 0,0 0 0,0 1 0,-1-1 0,6 2 0,94 25 0,105 43 0,-203-67 0,-1 0 0,1 0 0,0 1 0,-1 0 0,0 0 0,0 0 0,0 0 0,0 1 0,-1 0 0,1 0 0,-1 0 0,-1 1 0,1-1 0,-1 1 0,0 0 0,0 0 0,-1 0 0,1 0 0,-1 0 0,-1 1 0,1-1 0,-1 1 0,0-1 0,-1 1 0,1-1 0,-2 8 0,1-3 0,0-1 0,-1 0 0,0 1 0,-1-1 0,0 0 0,0 0 0,-1 0 0,-1 0 0,0 0 0,0-1 0,-1 1 0,0-1 0,0-1 0,-1 1 0,-13 14 0,10-14 0,-35 33 0,-1-2 0,-1-1 0,-73 44 0,103-75-1365,0-2-5461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3:48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24575,'0'4'0,"0"6"0,0 4 0,0 5 0,4-2 0,2 1 0,-1 1 0,-1 2 0,-1 0 0,-1 2 0,-1 0 0,-1 1 0,0-1 0,4 1 0,1 0 0,-1-1 0,0-3-8191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3:50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24575,'1'-3'0,"0"1"0,0-1 0,0 0 0,0 1 0,1-1 0,-1 1 0,1-1 0,-1 1 0,1 0 0,0 0 0,0 0 0,0 0 0,0 0 0,1 0 0,-1 0 0,0 1 0,1-1 0,-1 1 0,4-2 0,1-1 0,0 1 0,0-1 0,1 1 0,-1 1 0,15-4 0,-19 6 0,1 0 0,-1 0 0,1 1 0,-1-1 0,1 1 0,-1 0 0,0 0 0,1 0 0,-1 0 0,0 1 0,0-1 0,0 1 0,0 0 0,0 0 0,0 0 0,-1 0 0,1 0 0,0 1 0,-1-1 0,0 1 0,0-1 0,0 1 0,0 0 0,2 4 0,-1-3 0,-1 0 0,0 0 0,0 0 0,0 1 0,-1-1 0,1 1 0,-1-1 0,0 1 0,0-1 0,-1 1 0,1 0 0,-1 0 0,0-1 0,0 1 0,-1 0 0,1-1 0,-3 8 0,2-10 6,0-1-1,0 1 0,0 0 1,0 0-1,0-1 0,0 1 1,-1 0-1,1-1 0,-1 1 1,1-1-1,-1 0 0,0 1 1,0-1-1,1 0 0,-1 0 1,0 0-1,0-1 0,0 1 1,0 0-1,0-1 0,-3 1 1,-43 4-1405,47-5 1315,-20 0-6742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3:52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24575,'13'0'0,"-1"0"0,1-1 0,0 0 0,-1-1 0,21-6 0,-31 7 0,1 0 0,-1 0 0,1 0 0,-1 0 0,0 0 0,0 0 0,0 0 0,1-1 0,-1 1 0,0-1 0,-1 0 0,1 1 0,0-1 0,0 0 0,-1 0 0,1 0 0,-1 0 0,0-1 0,0 1 0,1 0 0,-2-1 0,1 1 0,0 0 0,0-1 0,-1 1 0,1-1 0,-1 1 0,0-1 0,1 1 0,-1-1 0,-1 1 0,1-1 0,0 1 0,-1-1 0,0-4 0,1 6 0,0 0 0,-1 0 0,1 0 0,0 0 0,0 0 0,-1 0 0,1 0 0,-1 0 0,1 0 0,-1 0 0,1 0 0,-1 0 0,1 0 0,-1 1 0,0-1 0,0 0 0,1 0 0,-1 1 0,0-1 0,0 0 0,0 1 0,0-1 0,0 1 0,0-1 0,0 1 0,0-1 0,0 1 0,0 0 0,-1-1 0,-1 2 0,1-1 0,0 0 0,-1 1 0,1-1 0,0 1 0,-1 0 0,1-1 0,0 1 0,0 0 0,0 1 0,-1-1 0,-2 2 0,-1 2 0,0 0 0,0 0 0,1 0 0,-1 1 0,1-1 0,0 1 0,-7 12 0,11-15 5,0-1 0,0 1 0,0 0 0,0-1 0,1 1 0,-1 0 0,1 0 0,0-1 0,0 1 0,0 0 0,0 0 0,0-1 0,0 1 0,1 0 0,0 0 0,-1-1 0,1 1 0,0 0 0,0-1 0,0 1 0,1-1 0,-1 0 0,3 4 0,-1-2-129,1 0 0,-1 0 1,1-1-1,0 1 0,0-1 0,1 0 1,-1 0-1,1 0 0,-1-1 0,1 1 1,8 2-1,4 0-6702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3:54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24575,'1'1'0,"0"-1"0,0 1 0,0-1 0,0 1 0,0-1 0,-1 1 0,1 0 0,0-1 0,0 1 0,0 0 0,0 0 0,-1-1 0,1 1 0,0 0 0,-1 0 0,1 0 0,-1 0 0,1 0 0,-1 0 0,1 0 0,-1 0 0,0 0 0,1 0 0,-1 0 0,0 1 0,0-1 0,0 1 0,5 37 0,-5-35 0,1 107 0,-1-123 0,0 2 0,0 1 0,0-1 0,1 1 0,0 0 0,5-17 0,-5 23 0,1 0 0,-1 0 0,0 0 0,1 1 0,-1-1 0,1 1 0,0-1 0,0 1 0,0-1 0,0 1 0,0 0 0,0 0 0,1 0 0,-1 0 0,1 1 0,-1-1 0,1 1 0,0-1 0,0 1 0,0 0 0,-1 0 0,1 0 0,0 1 0,0-1 0,3 0 0,-2 1-39,0 0 0,-1 0 0,1 0 0,0 0 0,0 1 0,-1-1 0,1 1 0,-1 0 0,1 0 0,-1 0 0,1 0 0,-1 1 0,0 0 0,1-1 0,-1 1 0,0 0 0,0 1 0,0-1 0,-1 0 0,1 1 0,-1 0 0,1 0 0,-1-1 0,0 1 0,0 1 0,0-1 0,0 0 0,-1 0 0,1 1 0,-1-1 0,0 1 0,0-1 0,0 1 0,0 3 0,2 11-6787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4:01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24575,'-4'2'0,"1"1"0,0-1 0,0 1 0,0-1 0,0 1 0,0 0 0,1 0 0,0 0 0,-1 1 0,1-1 0,0 1 0,1-1 0,-3 5 0,0-1 0,-5 10 0,1 0 0,0 1 0,2-1 0,0 1 0,1 0 0,0 1 0,2-1 0,-2 25 0,2 21 0,5 72 0,1-32 0,-3-84-97,0 0-1,2 0 1,0 0-1,1 0 1,1 0-1,1-1 1,1 1-1,1-1 1,0-1-1,1 1 1,1-1-1,1-1 0,21 29 1,-20-31-6729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4:02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24575,'0'4'0,"0"6"0,0 4 0,0 4 0,0 4 0,0 1 0,0 1 0,0 1 0,0-1 0,0 1 0,0-1 0,0 0 0,0 0 0,0-1 0,0 1 0,4-5 0,2-1 0,-1-4-8191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4:03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24575,'4'0'0,"5"0"0,6 0 0,3 0 0,4 0 0,1 0 0,1 0 0,1 0 0,-1 0 0,-4 4 0,-1 2 0,0-1 0,1-1 0,1-1 0,0-1 0,-2-1-8191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4:09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192 114 24575,'0'-5'0,"0"-1"0,-1 0 0,0 0 0,0 1 0,0-1 0,-1 0 0,1 1 0,-1 0 0,-1-1 0,1 1 0,-1 0 0,0 0 0,0 0 0,-1 0 0,1 1 0,-7-7 0,8 9 0,-1 0 0,1 1 0,-1-1 0,1 0 0,-1 1 0,1 0 0,-1 0 0,0-1 0,0 2 0,1-1 0,-1 0 0,0 1 0,0-1 0,0 1 0,0 0 0,0 0 0,0 0 0,0 0 0,0 0 0,0 1 0,1-1 0,-1 1 0,0 0 0,0 0 0,0 0 0,1 0 0,-1 0 0,1 1 0,-1-1 0,1 1 0,-1 0 0,1 0 0,-4 3 0,1 0 0,0 0 0,0 0 0,0 0 0,1 0 0,0 1 0,0-1 0,1 1 0,-1 0 0,1 0 0,0 1 0,1-1 0,0 1 0,0-1 0,-2 11 0,4-12 0,-1 0 0,1-1 0,0 1 0,0 0 0,0 0 0,1-1 0,0 1 0,0-1 0,0 1 0,0 0 0,1-1 0,0 0 0,0 1 0,0-1 0,0 0 0,1 0 0,-1 0 0,1 0 0,0-1 0,0 1 0,7 5 0,-5-5 0,0 0 0,1 0 0,0-1 0,-1 0 0,1 0 0,0 0 0,0 0 0,1-1 0,-1 0 0,13 2 0,-17-4 0,1 0 0,0 1 0,-1-1 0,1-1 0,-1 1 0,1 0 0,0 0 0,-1-1 0,1 0 0,-1 1 0,1-1 0,-1 0 0,0 0 0,1-1 0,-1 1 0,0 0 0,0-1 0,0 1 0,0-1 0,0 0 0,0 1 0,0-1 0,0 0 0,-1 0 0,1 0 0,-1-1 0,1 1 0,-1 0 0,0-1 0,1-2 0,10-43 0,-11 41 0,0 0 0,0 0 0,1 0 0,0 0 0,0 1 0,1-1 0,0 1 0,0-1 0,0 1 0,6-8 0,-8 14 0,-1 0 0,1 0 0,-1 0 0,1 0 0,-1 1 0,1-1 0,-1 0 0,1 0 0,-1 0 0,1 0 0,-1 1 0,1-1 0,-1 0 0,0 0 0,1 1 0,-1-1 0,1 0 0,-1 1 0,0-1 0,1 1 0,-1-1 0,0 0 0,1 1 0,-1-1 0,0 1 0,0-1 0,1 1 0,-1-1 0,0 1 0,0-1 0,0 1 0,0-1 0,1 1 0,-1 0 0,10 27 0,-8-24 0,2 9-136,1 0-1,0 0 1,1 0-1,0-1 1,1 0-1,0-1 1,1 1-1,1-1 0,12 12 1,-9-14-6690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4:10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24575,'2'0'0,"0"0"0,1 1 0,-1-1 0,0 1 0,0 0 0,0-1 0,0 1 0,0 0 0,0 0 0,0 1 0,0-1 0,0 0 0,0 1 0,0-1 0,-1 1 0,1-1 0,-1 1 0,1 0 0,-1 0 0,0-1 0,1 1 0,-1 0 0,0 0 0,0 0 0,-1 1 0,1-1 0,0 0 0,-1 0 0,1 0 0,-1 1 0,0-1 0,1 3 0,1 12 0,-1 1 0,0 0 0,-3 20 0,1-17 0,0 168-1365,1-168-5461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4:11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47 24575,'0'-2'0,"-1"0"0,1 0 0,-1-1 0,0 2 0,0-1 0,1 0 0,-1 0 0,-1 0 0,1 0 0,0 0 0,0 1 0,-1-1 0,1 1 0,-1-1 0,1 1 0,-1-1 0,0 1 0,1 0 0,-1 0 0,0 0 0,0 0 0,0 0 0,0 0 0,0 0 0,0 1 0,0-1 0,0 1 0,-4-1 0,-1-1 0,0 1 0,-1 0 0,1 0 0,0 1 0,-1 0 0,-14 2 0,19-2 0,0 1 0,0 0 0,0 0 0,0 0 0,0 0 0,1 0 0,-1 1 0,0 0 0,1-1 0,-1 1 0,1 0 0,-1 0 0,1 0 0,0 0 0,0 1 0,0-1 0,0 1 0,0-1 0,1 1 0,-1 0 0,1-1 0,0 1 0,-1 0 0,1 0 0,1 0 0,-1 0 0,0 0 0,1 0 0,-1 0 0,1 0 0,0 1 0,0-1 0,0 0 0,1 0 0,-1 0 0,1 0 0,-1 0 0,1 0 0,2 3 0,-2 1 0,1 0 0,0-1 0,1 1 0,0-1 0,0 0 0,0 0 0,1 0 0,0 0 0,0-1 0,0 1 0,1-1 0,0 0 0,0-1 0,0 1 0,0-1 0,1 0 0,7 5 0,-10-8 4,0 1 0,0-1-1,1 0 1,-1 0 0,0 0 0,0 0-1,0-1 1,1 1 0,-1-1 0,0 0-1,1 0 1,-1 0 0,0 0 0,1 0-1,-1-1 1,0 0 0,0 0 0,1 0-1,-1 0 1,0 0 0,0 0 0,0-1-1,0 1 1,0-1 0,-1 0 0,1 0-1,-1 0 1,1 0 0,-1-1 0,1 1-1,2-6 1,0 0-139,0 0 0,-1 0 0,0-1 0,-1 1 0,0-1 0,0 0 0,-1 0 0,0 0 0,0-1 0,0-11 0,-1 0-6691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3:15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239 160 24575,'-1'29'0,"-2"1"0,-1-1 0,-1 0 0,-1-1 0,-16 43 0,-64 132 0,63-156 0,-50 71 0,73-118 0,0 1 0,0-1 0,0 0 0,0 0 0,0 0 0,-1 1 0,1-1 0,0 0 0,0 0 0,0 0 0,0 0 0,0 1 0,0-1 0,0 0 0,-1 0 0,1 0 0,0 0 0,0 0 0,0 0 0,0 0 0,-1 1 0,1-1 0,0 0 0,0 0 0,0 0 0,-1 0 0,1 0 0,0 0 0,0 0 0,0 0 0,-1 0 0,1 0 0,0 0 0,0 0 0,0 0 0,0 0 0,-1 0 0,1 0 0,0 0 0,0 0 0,0 0 0,-1-1 0,1 1 0,0 0 0,0 0 0,0 0 0,0 0 0,-1 0 0,1 0 0,0 0 0,0-1 0,0 1 0,0 0 0,0 0 0,0 0 0,0 0 0,-1-1 0,1 1 0,0 0 0,0 0 0,0 0 0,0-1 0,0 1 0,0 0 0,0 0 0,-5-25 0,3-30 0,5 16 0,0 0 0,3 0 0,1 1 0,2 0 0,2 0 0,27-65 0,4 11 0,78-123 0,-120 213 0,1 1 0,0-1 0,0 1 0,0-1 0,0 1 0,0-1 0,0 1 0,1 0 0,-1 0 0,0 0 0,1 0 0,-1 0 0,1 0 0,-1 0 0,1 0 0,-1 0 0,3 0 0,-3 1 0,0 0 0,0 0 0,0 0 0,0 0 0,0 0 0,0 1 0,0-1 0,0 0 0,0 0 0,0 1 0,0-1 0,0 1 0,0-1 0,0 1 0,0-1 0,-1 1 0,1 0 0,0-1 0,0 1 0,1 1 0,4 6 0,-1 0 0,0 1 0,0-1 0,0 1 0,2 9 0,0-3 0,154 404 0,-79-190 0,-60-166-13,-15-39-325,1 0 0,1-1 0,17 30 0,-17-39-6488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4:14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25 24575,'-1'-1'0,"1"0"0,-1 0 0,1 0 0,-1 0 0,1 0 0,-1 0 0,1 0 0,-1 0 0,0 0 0,0 0 0,1 1 0,-1-1 0,0 0 0,0 0 0,0 1 0,0-1 0,0 1 0,0-1 0,0 1 0,0-1 0,0 1 0,0-1 0,0 1 0,0 0 0,0 0 0,0-1 0,-2 1 0,-36-4 0,35 4 0,-19-2 0,0 2 0,-35 4 0,51-3 0,0 0 0,0 0 0,0 1 0,0 0 0,1 0 0,-1 0 0,1 1 0,-1 0 0,1 1 0,0-1 0,0 1 0,-8 7 0,10-6 0,1 0 0,0 1 0,0-1 0,1 1 0,0-1 0,0 1 0,0 0 0,0 0 0,1 0 0,0 0 0,1 0 0,-1 0 0,1 10 0,0-9 0,0 0 0,0 0 0,1 0 0,0 1 0,0-1 0,1 0 0,-1 0 0,2 0 0,-1-1 0,1 1 0,4 7 0,-5-11 0,1 0 0,-1 0 0,1 0 0,0 0 0,0 0 0,0-1 0,1 1 0,-1-1 0,0 0 0,1 0 0,0-1 0,-1 1 0,1 0 0,0-1 0,0 0 0,0 0 0,0 0 0,0-1 0,0 1 0,0-1 0,0 0 0,0 0 0,0 0 0,0-1 0,0 0 0,0 1 0,0-1 0,0-1 0,-1 1 0,1 0 0,5-4 0,-1 1 0,0 0 0,0-1 0,0 0 0,-1 0 0,0-1 0,0 0 0,0 0 0,-1-1 0,0 0 0,0 0 0,-1 0 0,0-1 0,4-8 0,-3 4 0,-1-1 0,0 0 0,-1 0 0,0 0 0,2-23 0,-7 53 0,0 1 0,1-1 0,1 1 0,1-1 0,0 1 0,1-1 0,1 0 0,1 0 0,10 24 0,-11-31 0,0 1 0,-1-1 0,0 1 0,-1 0 0,0 1 0,1 20 0,-5 73 0,0-42 0,2-59 0,0 0 0,0-1 0,-1 1 0,1 0 0,-1 0 0,1-1 0,-1 1 0,0 0 0,-1-1 0,1 1 0,0-1 0,-1 0 0,0 1 0,0-1 0,0 0 0,0 0 0,-1 0 0,1 0 0,-1-1 0,-4 5 0,1-4 0,0 0 0,1 0 0,-1 0 0,0-1 0,-1 0 0,1-1 0,0 1 0,0-1 0,-1 0 0,1-1 0,-10 1 0,-8-1-1365,3-1-5461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4:15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24575,'-14'18'0,"0"0"0,1 1 0,-17 35 0,-2 2 0,22-39 0,0 0 0,2 1 0,0 0 0,1 0 0,-7 30 0,11-35 0,1-1 0,0 1 0,1 0 0,0 0 0,1 0 0,0 0 0,1 0 0,1 0 0,4 18 0,-5-26 6,1 0 0,0 0 0,0-1 0,0 1-1,0-1 1,1 1 0,0-1 0,0 0 0,0 0 0,0 0-1,1-1 1,-1 1 0,1-1 0,0 0 0,7 5 0,1-2-172,1 0 1,0 0 0,0-1 0,16 3 0,-11-3-468,-3 0-6193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4:31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24575,'-2'129'0,"5"143"0,-3-268 5,1 0-1,0 0 1,0 0-1,0-1 0,0 1 1,1 0-1,0-1 1,-1 1-1,1-1 1,0 1-1,1-1 0,-1 0 1,1 0-1,-1 0 1,1 0-1,0 0 1,0-1-1,0 1 0,0-1 1,1 0-1,-1 0 1,1 0-1,-1 0 1,1-1-1,0 1 1,6 0-1,6 3-301,1-2 0,0 0 0,0-1 0,31-1 0,-28-1-6529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4:32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1 496 24575,'0'-403'0,"0"399"0,0-1 0,0 1 0,1-1 0,0 1 0,0-1 0,0 1 0,0 0 0,1-1 0,-1 1 0,1 0 0,0 0 0,1 0 0,-1 0 0,1 1 0,-1-1 0,1 1 0,0-1 0,1 1 0,2-3 0,-3 5 0,-1 0 0,0-1 0,0 1 0,1 0 0,-1 0 0,1 1 0,-1-1 0,1 0 0,-1 1 0,1 0 0,-1-1 0,1 1 0,-1 0 0,1 0 0,-1 1 0,1-1 0,0 0 0,-1 1 0,1 0 0,-1-1 0,0 1 0,1 0 0,-1 0 0,0 1 0,1-1 0,-1 0 0,0 1 0,0-1 0,0 1 0,0 0 0,0-1 0,-1 1 0,1 0 0,2 4 0,5 5 4,-2 0 0,1 0-1,-1 1 1,-1 0 0,0 0-1,-1 0 1,0 1 0,-1 0-1,0 0 1,-1 0 0,2 25-1,-1 11-118,-7 97-1,-1-45-1062,4-79-5648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4:33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24575,'0'-4'0,"4"-1"0,5-1 0,5 2 0,5 1 0,2 1 0,2-3 0,1 0 0,1-1 0,-1 2 0,1 2 0,-5 0-8191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4:34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24575,'-4'67'0,"-21"125"0,7-84 0,2-26-1365,12-61-5461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4:35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24575,'3'0'0,"7"0"0,4 0 0,4 0 0,4 0 0,1 0 0,1 0 0,1 0 0,7 0 0,7 0 0,1 0 0,-3 0 0,-3 0 0,-8 0-8191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4:36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24575,'4'0'0,"6"0"0,4 0 0,4 0 0,4 0 0,1 0 0,1 0 0,1 0 0,-1 0 0,1 0 0,-1 0 0,0 0 0,-5-4 0,0-1 0,-5-5 0,-4 1-8191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4:37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24575,'13'12'0,"18"17"0,0 1 0,45 60 0,-68-78 0,0 0 0,-1 1 0,0 0 0,-1 0 0,-1 0 0,0 1 0,-1-1 0,0 1 0,-1 1 0,-1-1 0,0 0 0,0 17 0,-1 23 0,1-17 0,-2-1 0,-2 0 0,-6 37 0,6-62-91,-2 0 0,0-1 0,0 0 0,-1 0 0,0 0 0,-1 0 0,0-1 0,0 0 0,-1 0 0,0-1 0,0 0 0,-1 0 0,-1-1 0,-16 13 0,13-13-6735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4:40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24575,'4'0'0,"6"0"0,4 0 0,4 0 0,4 4 0,1 2 0,1-1 0,1-1 0,-1-1 0,-3 3 0,-2 0 0,0-1 0,-4-1-8191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3:22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99 24575,'1'-6'0,"-1"0"0,0-1 0,-1 1 0,0 0 0,0 0 0,0 0 0,0-1 0,-5-9 0,4 13 0,1 1 0,-1 0 0,0-1 0,0 1 0,0 0 0,0 1 0,0-1 0,-1 0 0,1 1 0,-1-1 0,1 1 0,-1-1 0,1 1 0,-1 0 0,0 0 0,1 1 0,-1-1 0,0 0 0,0 1 0,0 0 0,-4-1 0,-2 0 0,0 1 0,0-1 0,0 1 0,0 1 0,0-1 0,0 2 0,-16 3 0,19-2 0,1-1 0,-1 1 0,1 0 0,0 0 0,0 0 0,0 1 0,0 0 0,1 0 0,0 0 0,0 1 0,0-1 0,-6 9 0,8-10 0,0-1 0,0 2 0,-1-1 0,2 0 0,-1 0 0,0 1 0,1-1 0,-1 1 0,1-1 0,0 1 0,0 0 0,0 3 0,2-5 0,-1 0 0,1 0 0,-1 0 0,1 0 0,0 0 0,0 0 0,-1-1 0,1 1 0,1 0 0,-1 0 0,0-1 0,0 1 0,1-1 0,-1 1 0,1-1 0,-1 0 0,1 0 0,0 1 0,-1-1 0,1 0 0,0 0 0,0-1 0,0 1 0,1 0 0,11 5 0,0-2 0,0 1 0,24 3 0,-28-7 0,0 1 0,0 0 0,0 1 0,0 0 0,0 0 0,-1 1 0,1 0 0,16 11 0,-23-11 0,0-1 0,0 0 0,0 1 0,0 0 0,0-1 0,-1 1 0,0 0 0,0 0 0,0 1 0,0-1 0,-1 0 0,0 1 0,0-1 0,0 1 0,0-1 0,-1 1 0,1-1 0,-1 1 0,0-1 0,-1 1 0,1 0 0,-3 7 0,3-9 0,-1 1 0,0 0 0,0-1 0,0 1 0,-1 0 0,0-1 0,1 0 0,-1 1 0,0-1 0,0 0 0,-1 0 0,1 0 0,-1 0 0,1 0 0,-1-1 0,0 1 0,0-1 0,0 0 0,-1 0 0,1 0 0,0 0 0,-1 0 0,1-1 0,-1 0 0,0 0 0,1 0 0,-5 1 0,-12 0-227,-1 0-1,1-2 1,0 0-1,-1-1 1,-39-8-1,45 3-6598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4:40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24575,'0'4'0,"0"5"0,0 10 0,0 4 0,0 8 0,0 1 0,0 0 0,0 3 0,0-1 0,0-3 0,0-6-8191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4:42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24575,'1'1'0,"0"-1"0,0 1 0,0-1 0,0 1 0,0-1 0,0 1 0,0 0 0,0-1 0,-1 1 0,1 0 0,0 0 0,0-1 0,-1 1 0,1 0 0,0 0 0,-1 0 0,1 0 0,-1 0 0,1 0 0,-1 0 0,1 0 0,-1 0 0,0 0 0,0 0 0,0 1 0,1-1 0,-1 1 0,4 37 0,-4-35 0,2 269 0,-3-142 0,0-130 0,1-1 0,0 0 0,0 1 0,0-1 0,0 0 0,0 0 0,0 1 0,0-1 0,0 0 0,0 1 0,0-1 0,0 0 0,0 0 0,0 1 0,0-1 0,0 0 0,0 1 0,0-1 0,0 0 0,1 0 0,-1 1 0,0-1 0,0 0 0,0 0 0,0 1 0,1-1 0,-1 0 0,0 0 0,0 1 0,1-1 0,-1 0 0,0 0 0,0 0 0,1 0 0,-1 0 0,0 1 0,0-1 0,1 0 0,-1 0 0,0 0 0,0 0 0,1 0 0,-1 0 0,15-10 0,24-38 0,-21 25 0,-11 15 0,0 1 0,0 0 0,1 1 0,0 0 0,0 0 0,0 1 0,1 0 0,-1 0 0,1 1 0,0 0 0,15-4 0,-20 7 0,-1 1 0,1-1 0,0 1 0,0 0 0,0 0 0,0 0 0,-1 1 0,1-1 0,0 1 0,0 0 0,-1 0 0,1 0 0,0 0 0,-1 1 0,1-1 0,-1 1 0,0 0 0,1 0 0,-1 1 0,0-1 0,0 0 0,-1 1 0,1 0 0,0 0 0,-1 0 0,0 0 0,1 0 0,-1 0 0,0 0 0,-1 1 0,1-1 0,1 6 0,2 2 0,-1-1 0,0 1 0,0 0 0,-1 1 0,-1-1 0,0 0 0,0 1 0,-1 22 0,-1-32 0,-1 0 0,0 0 0,0 0 0,0-1 0,0 1 0,0 0 0,0-1 0,-1 1 0,1 0 0,0-1 0,-1 1 0,1-1 0,-1 0 0,0 0 0,1 1 0,-1-1 0,0 0 0,0-1 0,0 1 0,0 0 0,0 0 0,0-1 0,0 1 0,0-1 0,0 0 0,0 1 0,-2-1 0,-65 0 0,53-1 0,-32-1-1365,27 1-5461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4:44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24575,'9'0'0,"0"1"0,1 0 0,-1 0 0,1 1 0,-1 0 0,0 0 0,0 1 0,0 1 0,0-1 0,-1 1 0,1 1 0,8 6 0,-6-3 0,0 1 0,-1 0 0,0 1 0,0 0 0,-1 1 0,-1 0 0,13 22 0,-4-6 0,-2 2 0,-1 0 0,-1 1 0,-1 0 0,-2 1 0,-1 1 0,-1-1 0,-2 1 0,-1 0 0,-2 0 0,-1 37 0,-1-30 0,0 11 0,-10 89 0,8-126 0,-2 0 0,1 0 0,-2-1 0,0 1 0,0-1 0,-1 1 0,-1-1 0,0-1 0,0 1 0,-1-1 0,-16 19 0,18-25 11,-1-1 0,1 1 0,-1-2 0,0 1 0,0 0 0,-1-1-1,1 0 1,-1-1 0,1 1 0,-9 0 0,-1 1-506,-1 0 0,-34 1 0,32-4-6331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7:16.4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0 24575,'0'65'0,"1"36"0,-16 135 0,5-126 0,8 190 0,4-142 0,-2 1204 0,2-1330 0,9 54 0,-6-53 0,2 50 0,-8 823 0,5-831 0,16 95 0,-20-168 0,3 19 0,0-1 0,2 0 0,0 0 0,1 0 0,1 0 0,0-1 0,2 0 0,0-1 0,1 0 0,1-1 0,22 28 0,1-1 0,-28-35 0,0 0 0,1-1 0,0 0 0,0 0 0,1 0 0,-1-1 0,15 9 0,1-1 0,1-2 0,1-1 0,0-1 0,33 9 0,29 7 0,146 27 0,-152-40 0,285 33 0,-241-40 0,228 8 0,-248-16 0,-2-1 0,169 18 0,-167-6 0,200-7 0,-145-6 0,716 3 0,-701 12 0,4 0 0,-105-13 0,40 0 0,134 16 0,-126-5 0,183-8 0,-141-4 0,791 2-1365,-945 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7:21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0 24575,'-2'3'0,"-1"1"0,1-1 0,0 1 0,0 0 0,0 0 0,0 0 0,1 0 0,-1 0 0,1 0 0,0 0 0,0 0 0,0 7 0,-1 58 0,3-47 0,-2 3 0,1 50 0,-13 101 0,4-95 0,4 0 0,10 151 0,20-16 0,-21-188 0,2 0 0,0 0 0,2-1 0,16 37 0,-17-45 0,6 21 0,14 77 0,-1-1 0,12 60 0,-34-132 0,-2 79 0,-3-80 0,9 85 0,4-40 0,-5-28 0,16 59 0,-1-33 0,-5-12 0,50 128 0,-53-170 0,1 0 0,2-1 0,1-1 0,1 0 0,2-2 0,0 0 0,44 41 0,-2-1 0,-47-49 0,0-2 0,1 1 0,32 24 0,25 12 0,90 59 0,-131-94 0,-2 1 0,2-1 0,0-2 0,2-1 0,35 11 0,147 24 0,71 32 0,-193-52 0,13 6 0,146 28 0,-206-57 0,-19-4 0,1 2 0,31 10 0,-22-5 0,54 8 0,-7-2 0,-4 4 0,-39-8 0,0-3 0,0-1 0,73 5 0,3-2 0,-33-1 0,59 7 0,146 39 0,-242-46 0,19 2 0,84 6 0,-58-8 0,-49-5 0,53 0 0,166 10 0,-202-11 0,75-6 0,43 3 0,-96 9 0,-50-5 0,60 2 0,27-11 0,134 5 0,-170 9 0,-48-5 0,52 2 0,8 3 0,-5 0 0,-20 0 0,-60-8 0,1 0 0,0-1 0,-1 0 0,21-1 0,-33-1 0,0 0 0,0 0-1,0 0 1,1 0 0,-1 0-1,0 0 1,0 0 0,0 0-1,1 0 1,-1 0-1,0 0 1,0 0 0,0 0-1,0 0 1,0-1 0,1 1-1,-1 0 1,0 0 0,0 0-1,0 0 1,0 0 0,0 0-1,0-1 1,0 1 0,1 0-1,-1 0 1,0 0 0,0 0-1,0-1 1,0 1 0,0 0-1,0 0 1,0 0 0,0 0-1,0-1 1,0 1 0,0 0-1,0 0 1,0 0 0,0 0-1,0-1 1,0 1 0,0 0-1,0 0 1,0 0 0,0 0-1,0-1 1,-7-11 31,-11-9-1411,-7-4-5446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7:24.5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24575,'2'0'0,"-1"1"0,1-1 0,-1 1 0,1 0 0,-1 0 0,0 0 0,1 0 0,-1 0 0,0 0 0,0 0 0,0 0 0,0 0 0,0 0 0,0 1 0,0-1 0,0 0 0,1 3 0,17 30 0,-15-26 0,44 92 0,44 136 0,-82-208 0,54 135 0,20 57 0,-73-191 0,2-2 0,0 0 0,2 0 0,33 43 0,17 32 0,-53-83 0,1-1 0,1-1 0,0 0 0,21 19 0,-14-15 0,27 36 0,-9-8 0,2-2 0,1-1 0,55 44 0,120 101 0,-176-160 0,2-2 0,0-2 0,2-2 0,69 27 0,-85-38 0,68 25 0,170 46 0,-101-31 0,-88-27 0,88 19 0,-67-20 0,-60-15 0,75 12 0,264 0 0,-290-21 0,102 14 0,-42-7 0,7 1 0,87 14 0,-74-16 0,-116-8 0,80 11 0,-51-2 0,124-2 0,47 5 0,-154-4 0,141-7 0,12-1 0,-119 11 0,94 3 0,-147-13 0,78-4 0,-39-20-1365,-99 22-5461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7:26.0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147 127 24575,'-4'0'0,"1"0"0,0 1 0,0-1 0,0 1 0,-1-1 0,1 1 0,0 0 0,0 0 0,0 0 0,0 1 0,1-1 0,-1 1 0,0-1 0,1 1 0,-1 0 0,1 0 0,-1 0 0,1 1 0,0-1 0,0 0 0,-3 5 0,-1 3 0,1 1 0,0-1 0,0 1 0,-4 17 0,-3 6 0,12-33 0,0 0 0,-1 0 0,1 0 0,0 0 0,0 0 0,-1-1 0,1 1 0,-1 0 0,1 0 0,-1 0 0,1 0 0,-1-1 0,0 1 0,1 0 0,-1-1 0,0 1 0,0 0 0,1-1 0,-1 1 0,0-1 0,0 1 0,-1-1 0,2 0 0,-1 0 0,0 0 0,1-1 0,-1 1 0,1-1 0,-1 1 0,0 0 0,1-1 0,-1 1 0,1-1 0,-1 0 0,1 1 0,0-1 0,-1 1 0,1-1 0,-1 1 0,1-1 0,0 0 0,0 1 0,-1-1 0,1-1 0,-10-45 0,8 25 0,0 3 0,0 0 0,1-1 0,1 1 0,1 0 0,0 0 0,8-31 0,-9 48 0,1 0 0,0 0 0,1 0 0,-1 0 0,0 0 0,1 0 0,-1 0 0,1 0 0,-1 1 0,1-1 0,0 0 0,0 1 0,0-1 0,0 1 0,0 0 0,0 0 0,0 0 0,0 0 0,0 0 0,1 0 0,-1 1 0,0-1 0,1 1 0,-1-1 0,0 1 0,1 0 0,-1 0 0,1 0 0,-1 0 0,0 0 0,1 1 0,-1-1 0,0 1 0,1-1 0,-1 1 0,0 0 0,3 1 0,1 1 0,0-1 0,0 0 0,-1 1 0,1 0 0,-1 1 0,0-1 0,0 1 0,0 0 0,0 0 0,0 1 0,-1-1 0,0 1 0,4 6 0,7 20-273,-1 1 0,-2 0 0,-1 1 0,8 44 0,-15-56-6553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7:27.6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24575,'0'1486'0,"1"-1451"0,10 51 0,1 29 0,-12 563 0,1-651 0,10 52 0,-6-51 0,2 49 0,-7 64-1365,0-121-5461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7:53.3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206 93 24575,'0'-5'0,"-1"-1"0,0 1 0,0 0 0,0-1 0,0 1 0,-1 0 0,0 0 0,0 0 0,0 0 0,-1 0 0,0 0 0,-5-7 0,7 11 0,0-1 0,-1 1 0,1-1 0,0 1 0,-1 0 0,1 0 0,-1-1 0,0 1 0,1 0 0,-1 0 0,0 1 0,0-1 0,1 0 0,-1 0 0,0 1 0,0-1 0,0 1 0,0 0 0,0 0 0,0-1 0,0 1 0,0 0 0,0 1 0,0-1 0,1 0 0,-1 0 0,0 1 0,0-1 0,0 1 0,0 0 0,0 0 0,1-1 0,-1 1 0,0 0 0,1 0 0,-1 1 0,1-1 0,-3 2 0,-5 7 0,0 0 0,0 0 0,1 0 0,1 1 0,0 0 0,1 1 0,0-1 0,0 1 0,1 1 0,1-1 0,0 0 0,1 1 0,0 0 0,-2 26 0,5-34 0,1 1 0,0-1 0,0 0 0,0 0 0,1 1 0,0-1 0,-1 0 0,2 0 0,-1-1 0,1 1 0,-1 0 0,1-1 0,1 1 0,-1-1 0,1 0 0,-1 0 0,1-1 0,0 1 0,1-1 0,-1 1 0,0-1 0,1-1 0,8 5 0,-1-1 0,0-1 0,1-1 0,-1 1 0,1-2 0,0 0 0,0 0 0,0-2 0,21 2 0,-29-4 0,1 1 0,-1 1 0,1-1 0,-1 1 0,1 0 0,-1 0 0,1 0 0,-1 1 0,0 0 0,0 0 0,1 1 0,-2-1 0,1 1 0,9 6 0,-11-5 0,1 0 0,-1 0 0,0 0 0,0 0 0,-1 1 0,1-1 0,-1 1 0,0 0 0,0-1 0,-1 1 0,1 0 0,-1 0 0,0 0 0,0 0 0,-1 0 0,0 8 0,1-5 0,-1-1 0,0 1 0,-1 0 0,0-1 0,0 1 0,0-1 0,-1 1 0,0-1 0,-1 1 0,0-1 0,0 0 0,0 0 0,-1-1 0,-6 10 0,6-11 0,0-1 0,-1 1 0,1-1 0,-1-1 0,0 1 0,0 0 0,0-1 0,-1 0 0,1-1 0,-1 1 0,1-1 0,-1 0 0,0 0 0,0-1 0,0 1 0,0-1 0,0-1 0,-11 1 0,16-1-12,-25 1 79,-50-6 0,69 4-191,0 0 0,0-1 0,0 1 0,0-2 0,0 1 0,0-1 0,1 0 0,-1 0 1,1-1-1,0 0 0,-10-8 0,5 1-6702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7:54.9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24575,'5'12'0,"0"0"0,-1 0 0,-1 1 0,4 22 0,-5-21 0,1 1 0,0 0 0,8 17 0,1 1 0,-1 0 0,-2 0 0,7 44 0,9 74 0,-27-158 0,2 0 0,-1-1 0,1 1 0,0 0 0,1-1 0,-1 1 0,4-13 0,18-62 0,-7 29 0,-13 44 0,1 0 0,0 0 0,0 0 0,1 0 0,0 1 0,9-13 0,-12 19 0,0 1 0,0 0 0,0-1 0,0 1 0,0 0 0,0-1 0,0 1 0,0 0 0,1 0 0,-1 0 0,1 0 0,-1 0 0,1 0 0,-1 1 0,1-1 0,-1 0 0,1 1 0,-1-1 0,1 1 0,0 0 0,-1-1 0,1 1 0,0 0 0,0 0 0,-1 0 0,1 0 0,0 1 0,-1-1 0,1 0 0,0 1 0,-1-1 0,1 1 0,-1-1 0,1 1 0,-1 0 0,1 0 0,-1-1 0,1 1 0,-1 0 0,0 0 0,1 1 0,-1-1 0,0 0 0,0 0 0,1 2 0,8 10 0,0 0 0,-1 0 0,-1 1 0,0 0 0,-1 1 0,0-1 0,-1 2 0,6 27 0,6 10 0,-18-53 0,0 1 0,0 0 0,0 0 0,0-1 0,1 1 0,-1 0 0,0 0 0,0 0 0,0-1 0,1 1 0,-1 0 0,0-1 0,1 1 0,-1 0 0,1-1 0,-1 1 0,1 0 0,-1-1 0,1 1 0,-1-1 0,1 1 0,-1-1 0,1 1 0,0-1 0,-1 1 0,1-1 0,0 0 0,-1 1 0,1-1 0,0 0 0,0 0 0,0 1 0,8-25 0,-3-44 0,-8 8-23,0 38-245,2 1-1,0 0 1,1-1-1,5-21 1,-1 25-6558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3:25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24575,'-1'0'0,"1"0"0,0-1 0,0 1 0,0 0 0,0-1 0,0 1 0,0-1 0,0 1 0,0 0 0,1-1 0,-1 1 0,0 0 0,0-1 0,0 1 0,0-1 0,0 1 0,1 0 0,-1-1 0,0 1 0,0 0 0,1 0 0,-1-1 0,0 1 0,0 0 0,1-1 0,-1 1 0,0 0 0,1 0 0,-1 0 0,0-1 0,1 1 0,-1 0 0,0 0 0,1 0 0,-1 0 0,0 0 0,1 0 0,-1 0 0,1 0 0,-1 0 0,0 0 0,1 0 0,-1 0 0,0 0 0,1 0 0,-1 0 0,1 0 0,-1 0 0,0 0 0,1 0 0,-1 1 0,0-1 0,1 0 0,-1 0 0,0 0 0,1 1 0,18 15 0,-9 4 0,-1 1 0,-1 1 0,-1 0 0,-1 0 0,4 26 0,12 40 0,-16-47 0,-6-36 0,0 1 0,1-1 0,-1 0 0,1 1 0,0-1 0,1 0 0,-1 0 0,1 0 0,0 0 0,5 9 0,-5-16 0,-1 0 0,1 1 0,-1-1 0,0 0 0,1 0 0,-1 0 0,0 0 0,0-1 0,-1 1 0,1 0 0,0 0 0,-1-1 0,1 1 0,-1-3 0,2-2 0,17-57 0,11-30 0,-29 90 0,0 1 0,1-1 0,-1 1 0,1-1 0,0 1 0,0-1 0,1 1 0,-1 0 0,1 0 0,-1 0 0,1 1 0,3-4 0,-5 6 0,0-1 0,0 1 0,-1 0 0,1 0 0,0-1 0,0 1 0,0 0 0,0 0 0,0 0 0,-1 0 0,1 0 0,0 0 0,0 0 0,0 0 0,0 0 0,0 0 0,-1 1 0,1-1 0,0 0 0,0 1 0,1-1 0,20 24 0,-2 10 0,22 53 0,-31-63 0,-2-14 0,-5-20 0,-1-30 0,-2 32 0,19-180-1365,-19 166-5461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7:55.9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0 24575,'-3'99'0,"1"-52"0,1-1 0,2 1 0,3-1 0,12 62 0,-16-105 0,0 0 0,1-1 0,-1 1 0,1-1 0,0 1 0,0-1 0,-1 1 0,2-1 0,-1 0 0,0 1 0,0-1 0,1 0 0,0 0 0,-1 0 0,1 0 0,0 0 0,0 0 0,0-1 0,0 1 0,0 0 0,0-1 0,0 0 0,1 1 0,-1-1 0,1 0 0,-1 0 0,0-1 0,1 1 0,0 0 0,-1-1 0,1 1 0,-1-1 0,1 0 0,0 0 0,-1 0 0,1 0 0,-1-1 0,1 1 0,0-1 0,-1 1 0,4-2 0,10-5 0,-1 1 0,-1-2 0,1 0 0,-1 0 0,17-15 0,-19 14 0,33-16-1365,-34 17-5461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7:56.7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86 24575,'4'0'0,"1"-4"0,4-1 0,4 0 0,9-3 0,3-4 0,3 0 0,-1 1 0,-4 0 0,-2 1 0,-4 2-8191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7:57.4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68 24575,'4'0'0,"5"0"0,5 0 0,5 0 0,2 0 0,2-4 0,6-2 0,-4-3 0,0 0 0,-2 1 0,0-2 0,0 1 0,0 2 0,-4 2-8191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7:58.6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0 24575,'-4'3'0,"-1"1"0,1 0 0,0-1 0,0 1 0,0 1 0,0-1 0,1 0 0,-5 9 0,3-6 0,-5 6 0,1 0 0,0 1 0,1-1 0,1 2 0,0-1 0,-8 27 0,15-40 0,0 0 0,-1 0 0,1 0 0,0 1 0,0-1 0,-1 0 0,1 0 0,0 0 0,0 1 0,0-1 0,1 0 0,-1 0 0,0 0 0,0 0 0,1 1 0,-1-1 0,0 0 0,1 0 0,-1 0 0,1 0 0,0 0 0,-1 0 0,1 0 0,0 0 0,0 0 0,-1 0 0,1-1 0,0 1 0,2 1 0,-1-1 0,1 0 0,0 0 0,0 0 0,0-1 0,-1 1 0,1-1 0,0 0 0,0 0 0,0 0 0,0 0 0,5-1 0,5-1 0,0-1 0,0-1 0,-1 0 0,17-8 0,-20 8 12,0-1 0,-1 0 0,0 0 0,0-1 0,-1 0 0,1-1 0,-2 0 0,1 0 0,6-9 0,-11 13-62,0 1 1,0-1-1,0 0 1,-1 0-1,1 0 1,-1-1-1,0 1 1,0 0-1,0 0 1,0-1-1,-1 1 1,1-1-1,-1 1 1,0 0-1,0-1 1,0 1-1,0-1 1,-1 1-1,0 0 1,1-1-1,-1 1 1,0 0-1,-1 0 1,1-1-1,0 1 1,-1 0-1,0 0 1,0 1-1,-2-4 1,-6-6-6777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7:59.3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24575,'17'-5'0,"-17"4"0,1 1 0,-1 0 0,1-1 0,-1 1 0,1 0 0,0-1 0,-1 1 0,1 0 0,0 0 0,-1 0 0,1 0 0,0 0 0,-1-1 0,1 1 0,0 0 0,-1 1 0,1-1 0,0 0 0,-1 0 0,1 0 0,0 0 0,-1 0 0,1 1 0,-1-1 0,1 0 0,0 0 0,-1 1 0,1-1 0,-1 1 0,1-1 0,-1 0 0,1 1 0,-1-1 0,1 1 0,-1-1 0,1 1 0,-1 0 0,0-1 0,1 1 0,-1-1 0,0 1 0,0 0 0,1-1 0,-1 1 0,0-1 0,0 1 0,0 0 0,0 0 0,18 42 0,-3 1 0,-2 1 0,15 86 0,-11-46 0,8 18-1365,-21-88-5461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8:00.4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44 109 24575,'0'-5'0,"0"0"0,1 0 0,0 0 0,0 0 0,0 0 0,1 0 0,0 0 0,0 0 0,0 0 0,0 1 0,1-1 0,-1 1 0,1-1 0,1 1 0,-1 0 0,0 0 0,6-4 0,-7 6 0,1 0 0,0 0 0,0 0 0,0 0 0,0 0 0,0 1 0,0-1 0,1 1 0,-1 0 0,0 0 0,1 0 0,-1 1 0,1-1 0,-1 1 0,1-1 0,-1 1 0,1 1 0,-1-1 0,1 0 0,-1 1 0,1-1 0,-1 1 0,0 0 0,1 0 0,-1 1 0,5 2 0,-4-2 0,0 0 0,0 1 0,-1-1 0,1 1 0,-1 0 0,1 0 0,-1 0 0,0 1 0,0-1 0,-1 1 0,1 0 0,-1 0 0,1 0 0,-1 0 0,0 0 0,-1 0 0,1 0 0,-1 1 0,0-1 0,0 0 0,0 1 0,-1-1 0,1 1 0,-1-1 0,-1 10 0,0-7 0,0 0 0,0 0 0,-1-1 0,0 1 0,0 0 0,-1-1 0,0 1 0,0-1 0,0 0 0,-1 0 0,0 0 0,0 0 0,0-1 0,-1 0 0,0 0 0,-5 5 0,1-4-97,1 0-1,-1 0 1,0-1-1,-1 0 1,1-1-1,-1 0 1,0 0-1,0-1 1,0 0-1,0-1 1,-1 0-1,1-1 0,-21 0 1,10-1-6729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8:02.0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5 166 24575,'43'2'0,"-29"-1"0,-1 0 0,1 0 0,-1-2 0,1 0 0,-1 0 0,21-6 0,-31 6 0,-1 0 0,1-1 0,-1 0 0,1 0 0,-1 1 0,0-1 0,0-1 0,0 1 0,0 0 0,0 0 0,0-1 0,-1 1 0,1-1 0,-1 0 0,0 1 0,1-1 0,-1 0 0,-1 0 0,1 0 0,0 0 0,-1 1 0,1-1 0,-1 0 0,0 0 0,0 0 0,0 0 0,0 0 0,-1 0 0,1 0 0,-2-4 0,2 3 0,-1 0 0,0 0 0,0 0 0,0 0 0,0 0 0,-1 1 0,1-1 0,-1 0 0,0 1 0,0-1 0,0 1 0,-1 0 0,1 0 0,-1 0 0,0 0 0,0 0 0,0 1 0,0-1 0,0 1 0,-1-1 0,1 1 0,-6-2 0,5 3 0,0 0 0,0 0 0,0 1 0,0-1 0,0 1 0,0 0 0,0 0 0,0 1 0,0-1 0,1 1 0,-1 0 0,0 0 0,0 0 0,0 0 0,0 1 0,1-1 0,-1 1 0,1 0 0,-1 0 0,1 1 0,0-1 0,0 1 0,0-1 0,0 1 0,0 0 0,1 0 0,-1 0 0,1 1 0,0-1 0,0 0 0,-3 7 0,-1 2 0,2 0 0,-1 0 0,1 0 0,1 0 0,0 1 0,1 0 0,0-1 0,1 23 0,0-17 0,1-9 0,0 0 0,0 0 0,1-1 0,0 1 0,3 11 0,-4-18 0,1 0 0,0 0 0,0 0 0,0 0 0,0 0 0,0 0 0,0 0 0,1 0 0,-1 0 0,1-1 0,-1 1 0,1-1 0,-1 1 0,1-1 0,0 1 0,0-1 0,0 0 0,0 0 0,0 0 0,0 0 0,0 0 0,0-1 0,0 1 0,1 0 0,2-1 0,34 4 0,0-3 0,0-1 0,57-7 0,-93 7-57,0-1 0,1 1 1,-1-1-1,0 0 0,0 0 0,0 0 0,0 0 0,-1-1 0,1 1 0,0-1 0,0 1 1,-1-1-1,1 0 0,-1 0 0,0 0 0,0-1 0,1 1 0,-1 0 0,-1-1 1,1 0-1,0 1 0,-1-1 0,3-4 0,2-11-6769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8:03.3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98 24575,'0'119'0,"0"-65"0,0-42 0,0-16 0,-1-23 0,2 0 0,1 0 0,1 1 0,13-53 0,-14 73 0,0 0 0,1 0 0,-1 0 0,1 0 0,0 1 0,1-1 0,-1 1 0,1 0 0,0 0 0,1 0 0,8-7 0,-9 9 0,0 1 0,0 0 0,0 0 0,1 0 0,-1 0 0,0 1 0,1-1 0,0 1 0,-1 0 0,1 1 0,0-1 0,-1 1 0,1 0 0,0 0 0,0 0 0,-1 1 0,1-1 0,5 3 0,-7-3 0,0 1 0,1 0 0,-1 1 0,0-1 0,0 1 0,0-1 0,0 1 0,0 0 0,0 0 0,0 0 0,0 0 0,-1 1 0,0-1 0,1 1 0,-1 0 0,0-1 0,2 5 0,3 5 0,-2-1 0,0 1 0,5 18 0,7 15 0,5 18-1365,-19-44-5461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8:10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24575,'-2'125'0,"4"138"0,-2-260 0,1 0 0,-1 0 0,1 0 0,-1 0 0,1-1 0,0 1 0,0 0 0,0-1 0,1 1 0,-1 0 0,0-1 0,1 1 0,0-1 0,-1 0 0,1 0 0,0 0 0,0 0 0,1 0 0,-1 0 0,0 0 0,1 0 0,-1-1 0,1 0 0,-1 1 0,1-1 0,0 0 0,-1 0 0,1 0 0,0 0 0,0-1 0,3 1 0,11 1 0,0-1 0,0-1 0,0 0 0,24-4 0,1 0 0,-33 5-97,1-2-1,0 1 1,-1-1-1,1-1 1,-1 0-1,0 0 1,1-1-1,-1 0 1,0 0-1,-1-1 1,1 0-1,-1-1 0,15-10 1,-11 5-6729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8:11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0 392 24575,'3'-37'0,"1"1"0,15-58 0,4-23 0,-21 109 0,-1 0 0,2 0 0,-1 0 0,1 0 0,0 0 0,1 1 0,-1-1 0,1 1 0,6-8 0,-8 13 0,-1 1 0,0-1 0,0 0 0,0 1 0,1-1 0,-1 1 0,1 0 0,-1 0 0,1-1 0,0 1 0,0 0 0,-1 0 0,1 0 0,0 1 0,0-1 0,0 0 0,0 1 0,0-1 0,0 1 0,0 0 0,0-1 0,0 1 0,0 0 0,0 0 0,0 1 0,0-1 0,0 0 0,0 1 0,0-1 0,-1 1 0,1-1 0,0 1 0,0 0 0,0 0 0,0 0 0,-1 0 0,1 0 0,0 0 0,-1 0 0,1 1 0,2 2 0,1 2 0,0 0 0,0 1 0,-1-1 0,0 1 0,0 0 0,0 0 0,-1 1 0,0-1 0,0 1 0,-1 0 0,0-1 0,2 17 0,-1 9 0,0 56 0,-3-86 0,0 9-151,0 0-1,-1-1 0,-1 0 0,1 1 1,-2-1-1,0 0 0,0 0 1,-9 19-1,3-11-6674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3:27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24575,'-2'41'0,"-8"48"0,4-49 0,0 51 0,5-57 0,-6 49 0,7-82 0,-1 1 0,1-1 0,0 1 0,-1-1 0,1 1 0,0-1 0,0 0 0,0 1 0,0-1 0,0 1 0,1-1 0,-1 1 0,0-1 0,1 0 0,-1 1 0,1-1 0,-1 0 0,1 1 0,0-1 0,-1 0 0,1 0 0,0 0 0,0 0 0,0 1 0,0-1 0,0 0 0,0-1 0,2 3 0,0-2 0,0 0 0,0-1 0,0 1 0,0-1 0,0 1 0,0-1 0,0 0 0,0 0 0,0-1 0,0 1 0,0 0 0,0-1 0,3-1 0,11-3 0,0-1 0,0-1 0,24-14 0,-12 1-1365,-19 10-5461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8:11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1 200 24575,'0'-3'0,"1"-1"0,-1 0 0,1 1 0,0-1 0,0 1 0,1-1 0,-1 1 0,1 0 0,0 0 0,0-1 0,0 1 0,0 0 0,0 1 0,1-1 0,-1 0 0,1 1 0,0-1 0,0 1 0,0 0 0,0 0 0,0 0 0,5-2 0,11-6 0,0 2 0,36-12 0,-26 10 0,42-15 0,83-19 0,-132 38-1365,-5-1-5461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8:12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24575,'4'0'0,"2"4"0,-1 9 0,-1 7 0,-1 7 0,-1 4 0,-1 0 0,-1-1 0,0 3 0,0 3 0,0 0 0,0 1 0,-1 3 0,1-2 0,0-2 0,0-9-8191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8:12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24575,'0'-4'0,"4"-2"0,5 1 0,6 1 0,7 1 0,5 1 0,1 1 0,4 1 0,9 0 0,5 0 0,11-4 0,8-1 0,4-4 0,-1 0 0,-4-3 0,-9 1 0,-14 2-8191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8:13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64 24575,'0'4'0,"0"5"0,-4 2 0,-2 2 0,1 3 0,1 3 0,1 3 0,5-4 0,11-8 0,6-9 0,9-10 0,7-7 0,9-4 0,6-8 0,6-2 0,6-1 0,0 2 0,-10 5-8191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8:15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193 178 24575,'-9'-16'0,"1"0"0,-2 1 0,0 0 0,-1 0 0,0 1 0,-1 1 0,-1 0 0,0 0 0,-1 2 0,0-1 0,-18-10 0,31 22 0,0 0 0,0-1 0,0 1 0,0 0 0,1-1 0,-1 1 0,0 0 0,0 0 0,0 0 0,0 0 0,0 0 0,0 0 0,0 0 0,0 0 0,0 0 0,0 0 0,0 1 0,0-1 0,1 0 0,-1 1 0,0-1 0,0 0 0,0 1 0,0-1 0,1 1 0,-1 0 0,0-1 0,0 1 0,1-1 0,-1 1 0,1 0 0,-1 0 0,0-1 0,1 1 0,-1 0 0,1 0 0,0 0 0,-1 0 0,1-1 0,0 1 0,-1 0 0,1 0 0,0 0 0,0 0 0,0 0 0,0 0 0,0 1 0,-3 54 0,3-48 0,0-4 0,0 13 0,0-1 0,1 1 0,1-1 0,5 22 0,-5-33 0,0 1 0,0 0 0,1-1 0,0 1 0,0-1 0,0 0 0,1 0 0,-1 0 0,1-1 0,0 1 0,1-1 0,-1 0 0,1 0 0,0 0 0,6 3 0,9 4 0,0 0 0,1-2 0,0-1 0,0 0 0,35 7 0,32 11 0,-81-23 0,1 1 0,-1 0 0,0 0 0,-1 0 0,1 1 0,-1 0 0,0 0 0,7 9 0,-12-13 0,1 0 0,-1 0 0,0 0 0,0 0 0,0 0 0,0 1 0,0-1 0,0 0 0,-1 1 0,1-1 0,0 1 0,-1-1 0,1 1 0,-1-1 0,1 1 0,-1-1 0,0 1 0,1 0 0,-1-1 0,0 1 0,0-1 0,0 1 0,0 0 0,-1-1 0,1 1 0,0-1 0,-1 1 0,1-1 0,-1 1 0,1-1 0,-1 1 0,0-1 0,0 1 0,0-1 0,0 0 0,0 1 0,0-1 0,0 0 0,0 0 0,0 0 0,0 0 0,-1 0 0,1 0 0,0 0 0,-1 0 0,1 0 0,-2 0 0,-4 2 0,-1 0 0,1-1 0,0 0 0,-1 0 0,1-1 0,-1 0 0,0 0 0,-10-1 0,-64-5 0,71 4 0,0 1 17,-1-2 0,1 0 1,-1 0-1,1-1 0,0 0 0,-15-7 0,21 8-95,1-1 0,1 1 0,-1-1-1,0 1 1,0-1 0,1 0 0,0-1 0,-1 1 0,1-1-1,1 1 1,-1-1 0,0 0 0,1 0 0,0 0 0,0 0-1,0 0 1,0-1 0,-1-5 0,-1-10-6748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8:16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24575,'3'1'0,"1"-1"0,-1 1 0,0 0 0,0 0 0,1 0 0,-1 1 0,0-1 0,0 1 0,0 0 0,0 0 0,-1 0 0,1 0 0,0 0 0,-1 0 0,1 1 0,-1-1 0,0 1 0,0 0 0,0 0 0,0-1 0,-1 1 0,1 1 0,1 4 0,6 12 0,-2-1 0,9 35 0,-12-38 0,7 26 0,2 0 0,1-1 0,35 68 0,-48-107 0,-1-1 0,1 0 0,0 1 0,-1-1 0,1 0 0,0 1 0,0-1 0,0 0 0,0 0 0,0 0 0,0 0 0,0 0 0,0 0 0,0 0 0,1 0 0,-1 0 0,0-1 0,1 1 0,-1 0 0,0-1 0,1 1 0,-1-1 0,1 0 0,1 1 0,-1-2 0,-1 1 0,0-1 0,1 1 0,-1-1 0,1 0 0,-1 0 0,0 0 0,1 0 0,-1 0 0,0 0 0,0 0 0,0-1 0,0 1 0,0 0 0,0 0 0,0-1 0,-1 1 0,2-3 0,5-13 0,0 0 0,-1 0 0,4-21 0,-7 25 0,11-46 0,-7 28 0,15-41 0,-22 70 0,1 1 0,-1 0 0,0-1 0,1 1 0,0 0 0,-1 0 0,1-1 0,0 1 0,-1 0 0,1 0 0,0 0 0,0 0 0,0 0 0,0 0 0,0 0 0,0 0 0,0 0 0,0 1 0,0-1 0,1 0 0,-1 1 0,0-1 0,0 1 0,1-1 0,1 0 0,-1 2 0,0-1 0,-1 0 0,1 1 0,0-1 0,0 1 0,0 0 0,-1 0 0,1 0 0,0-1 0,-1 1 0,1 1 0,-1-1 0,1 0 0,-1 0 0,3 3 0,6 9 0,0-1 0,0 1 0,10 21 0,-16-27 0,34 62 0,-38-69 0,0 0 0,0 0 0,0 0 0,0 0 0,1 1 0,-1-1 0,0 0 0,0 0 0,0 0 0,0 0 0,0 0 0,0 1 0,0-1 0,0 0 0,0 0 0,0 0 0,1 0 0,-1 0 0,0 1 0,0-1 0,0 0 0,0 0 0,0 0 0,1 0 0,-1 0 0,0 0 0,0 0 0,0 0 0,0 0 0,1 0 0,-1 0 0,0 0 0,0 0 0,0 0 0,0 0 0,1 0 0,-1 0 0,0 0 0,0 0 0,0 0 0,1 0 0,-1 0 0,0 0 0,0 0 0,0 0 0,0 0 0,0 0 0,1 0 0,-1 0 0,0 0 0,0-1 0,0 1 0,0 0 0,0 0 0,1 0 0,-1 0 0,0 0 0,0-1 0,3-15 0,-2-21 0,-1 37 0,1-20 26,1 0 0,0 0 0,2 1 0,9-33 1,8-38-1523,-19 69-5330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8:18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94 24575,'-14'0'0,"0"-2"0,0 0 0,1-1 0,-1 0 0,1-1 0,-26-11 0,-71-42 0,109 56 0,0 0 0,0 1 0,1-1 0,-1 0 0,0 1 0,0-1 0,0 1 0,0-1 0,0 1 0,0 0 0,0-1 0,0 1 0,0 0 0,0 0 0,0 0 0,0 0 0,0-1 0,0 1 0,0 1 0,0-1 0,0 0 0,0 0 0,0 0 0,0 0 0,0 1 0,0-1 0,-1 1 0,2 0 0,-1 0 0,0 1 0,1-1 0,-1 0 0,1 0 0,0 1 0,-1-1 0,1 0 0,0 0 0,0 1 0,0-1 0,0 0 0,0 1 0,0-1 0,0 0 0,0 1 0,1 1 0,18 58 0,-3-19 0,-1 0 0,-2 1 0,-2 0 0,-2 1 0,-2 0 0,-2 1 0,0 66 0,-5-104 0,0 0 0,0 0 0,0 0 0,1 0 0,1 0 0,-1-1 0,1 1 0,0 0 0,0-1 0,4 8 0,-4-12 0,0 1 0,0-1 0,0 1 0,0-1 0,0 0 0,1 0 0,-1 0 0,1 0 0,-1 0 0,1-1 0,0 1 0,0-1 0,-1 0 0,1 0 0,0 0 0,0 0 0,0 0 0,1 0 0,-1-1 0,0 0 0,0 1 0,0-1 0,0 0 0,5-1 0,3 0 17,-1 0 0,1-1 1,-1 0-1,0-1 0,1 0 0,9-5 0,-17 7-79,0 0 0,0-1 0,0 1 0,0-1 1,-1 1-1,1-1 0,0 0 0,-1 0 0,1 0 0,-1-1 0,0 1 0,0 0 1,0-1-1,0 0 0,0 1 0,0-1 0,-1 0 0,1 0 0,-1 0 0,0 0 1,0 0-1,0 0 0,1-4 0,-2-10-6764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8:18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24575,'-4'0'0,"3"0"0,5 0 0,6 0 0,6 0 0,3 0 0,4 0 0,0 0 0,2 0 0,-4 0-8191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8:21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24575,'0'7'0,"0"29"0,8 66 0,-7-93 0,1-1 0,0 1 0,0 0 0,1-1 0,0 0 0,0 1 0,1-1 0,0-1 0,1 1 0,-1 0 0,2-1 0,-1 0 0,8 8 0,-12-14 0,0 1 0,1-1 0,-1 1 0,0-1 0,1 0 0,-1 0 0,1 1 0,-1-1 0,1 0 0,0 0 0,-1 0 0,1-1 0,0 1 0,-1 0 0,1-1 0,0 1 0,0-1 0,0 0 0,0 1 0,0-1 0,0 0 0,-1 0 0,1 0 0,0 0 0,0-1 0,0 1 0,0 0 0,0-1 0,-1 0 0,1 1 0,0-1 0,0 0 0,-1 0 0,1 0 0,0 0 0,-1 0 0,1 0 0,-1 0 0,1 0 0,-1-1 0,0 1 0,0-1 0,1 1 0,-1-1 0,0 1 0,1-4 0,3-5 0,-1 1 0,0-1 0,0 0 0,-1 0 0,0-1 0,2-18 0,5-9 0,-9 38 0,-1-1 0,0 1 0,0 0 0,0-1 0,0 1 0,1 0 0,-1-1 0,0 1 0,0 0 0,1 0 0,-1-1 0,0 1 0,1 0 0,-1 0 0,0-1 0,1 1 0,-1 0 0,0 0 0,1 0 0,-1 0 0,0 0 0,1-1 0,-1 1 0,0 0 0,1 0 0,-1 0 0,1 0 0,-1 0 0,0 0 0,1 0 0,12 17 0,2 30 0,-14-40 0,0 0 0,1 1 0,0-1 0,0 0 0,1 0 0,0-1 0,0 1 0,1-1 0,0 1 0,0-1 0,0 0 0,7 7 0,-10-13 0,0 0 0,-1 0 0,1 1 0,0-1 0,0 0 0,0 0 0,0 0 0,0 0 0,0 0 0,0 0 0,0-1 0,0 1 0,0 0 0,-1 0 0,1-1 0,0 1 0,0 0 0,0-1 0,0 1 0,0-1 0,-1 1 0,1-1 0,0 1 0,-1-1 0,1 0 0,0 1 0,-1-1 0,1 0 0,-1 1 0,1-1 0,-1 0 0,1 0 0,-1 0 0,1 0 0,-1 1 0,0-1 0,1 0 0,-1 0 0,0-2 0,14-39 0,-13 39 0,21-88 0,5 168 0,-7-10 0,-18-87 0,2 1 0,1 0 0,0 1 0,11-24 0,-15 38 0,1 0 0,0 0 0,0 0 0,0 1 0,1-1 0,-1 1 0,1 0 0,0-1 0,-1 1 0,2 0 0,-1 1 0,0-1 0,1 1 0,5-4 0,-8 5 0,1 1 0,0 0 0,-1-1 0,1 1 0,0 0 0,0 0 0,-1 0 0,1 0 0,0 0 0,0 0 0,-1 0 0,1 1 0,0-1 0,-1 0 0,1 1 0,0 0 0,-1-1 0,1 1 0,-1 0 0,1 0 0,-1 0 0,1 0 0,-1 0 0,0 0 0,0 0 0,1 1 0,-1-1 0,0 0 0,0 1 0,0-1 0,0 1 0,0-1 0,-1 1 0,1-1 0,0 1 0,-1 0 0,1 2 0,31 98-1365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8:24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158 310 24575,'-1'-6'0,"0"0"0,-1 0 0,0 0 0,0 0 0,0 0 0,-1 0 0,0 1 0,0-1 0,0 1 0,-1 0 0,0 0 0,0 0 0,0 0 0,-1 1 0,-8-8 0,10 10 0,0-1 0,0 1 0,0 0 0,-1 0 0,1 0 0,-1 1 0,1-1 0,-1 1 0,0 0 0,0 0 0,-7-1 0,9 1 0,0 2 0,0-1 0,0 0 0,0 0 0,-1 1 0,1-1 0,0 1 0,0-1 0,0 1 0,0 0 0,0 0 0,1 0 0,-1 0 0,0 0 0,0 0 0,0 1 0,1-1 0,-1 1 0,1-1 0,-1 1 0,1-1 0,-2 4 0,2-3 0,0 0 0,0 0 0,0 0 0,0 0 0,0 0 0,1 0 0,-1 0 0,1 0 0,-1 0 0,1 0 0,0 1 0,0-1 0,0 0 0,0 0 0,0 0 0,0 0 0,1 4 0,0-5 0,-1-1 0,0 1 0,0-1 0,0 0 0,0 1 0,1-1 0,-1 0 0,0 1 0,0-1 0,0 0 0,1 1 0,-1-1 0,0 0 0,1 1 0,-1-1 0,0 0 0,1 0 0,-1 1 0,0-1 0,1 0 0,-1 0 0,1 0 0,-1 1 0,0-1 0,1 0 0,-1 0 0,1 0 0,-1 0 0,0 0 0,2 0 0,-1 0 0,0-1 0,0 0 0,1 1 0,-1-1 0,0 0 0,0 1 0,0-1 0,0 0 0,0 0 0,0 0 0,0 0 0,0 0 0,0 0 0,0 0 0,1-2 0,16-28 0,-1 0 0,-1-2 0,-2 1 0,19-66 0,-32 96 0,-1 0 0,0 1 0,1-1 0,0 0 0,-1 1 0,1-1 0,0 0 0,0 1 0,0-1 0,0 1 0,0-1 0,0 1 0,1 0 0,1-3 0,-2 4 0,0 0 0,-1 0 0,1 0 0,-1 0 0,1 0 0,-1 0 0,1 0 0,-1 0 0,1 0 0,-1 0 0,1 0 0,-1 0 0,1 0 0,-1 1 0,1-1 0,-1 0 0,1 0 0,-1 0 0,1 1 0,-1-1 0,1 0 0,-1 1 0,0-1 0,1 0 0,-1 1 0,1-1 0,-1 1 0,0-1 0,0 0 0,1 2 0,2 2 0,0 1 0,-1 0 0,0 0 0,0 0 0,0 0 0,-1 0 0,1 0 0,0 6 0,26 266 0,-28-275 0,0 0 0,0 0 0,0 0 0,1 0 0,-1 0 0,1 0 0,-1 0 0,1 0 0,-1 0 0,1 0 0,0 0 0,0-1 0,0 1 0,0 0 0,0-1 0,0 1 0,1 0 0,-1-1 0,1 0 0,-1 1 0,1-1 0,-1 0 0,1 0 0,2 2 0,-1-3 0,-1 1 0,1-1 0,0 0 0,0 1 0,-1-2 0,1 1 0,0 0 0,-1 0 0,1-1 0,0 1 0,-1-1 0,1 0 0,0 0 0,-1 0 0,4-2 0,8-5 0,-1 0 0,1-2 0,-2 1 0,21-20 0,-30 25 0,1 0 0,-1 0 0,0-1 0,0 1 0,0-1 0,0 1 0,-1-1 0,3-9 0,-4 12 0,0 0 0,-1 0 0,1 0 0,-1 0 0,1 0 0,-1 0 0,0 0 0,0 0 0,0 0 0,0 0 0,0 0 0,0 0 0,-1-1 0,1 1 0,-1 0 0,1 0 0,-1 0 0,0 1 0,0-1 0,0 0 0,0 0 0,0 0 0,0 1 0,-2-3 0,2 3 0,1 1 0,-1-1 0,1 1 0,0 0 0,-1-1 0,1 1 0,-1-1 0,1 1 0,-1 0 0,1-1 0,-1 1 0,1 0 0,-1 0 0,1 0 0,-1-1 0,1 1 0,-1 0 0,0 0 0,1 0 0,-1 0 0,1 0 0,-1 0 0,0 0 0,1 0 0,-1 0 0,1 0 0,-1 0 0,1 0 0,-1 1 0,1-1 0,-1 0 0,0 0 0,1 1 0,-1-1 0,0 1 0,-10 22 0,3 29 0,8-47 0,0 1 0,0-1 0,0 0 0,1 0 0,0 0 0,0 0 0,1 0 0,-1 0 0,1 0 0,0-1 0,0 1 0,1-1 0,-1 1 0,5 4 0,-6-8 0,0 1 0,0-1 0,0 0 0,1 0 0,-1 0 0,1 0 0,-1 0 0,1 0 0,-1 0 0,1 0 0,-1-1 0,1 1 0,0-1 0,-1 1 0,1-1 0,0 1 0,3-1 0,-3 0 0,1-1 0,0 1 0,-1-1 0,1 0 0,-1 1 0,1-1 0,-1 0 0,0-1 0,1 1 0,-1 0 0,0-1 0,0 1 0,0-1 0,0 0 0,3-2 0,4-7 0,-1 0 0,1 0 0,-2-1 0,0 0 0,0 0 0,-1-1 0,8-23 0,-11 28 0,-3 8 0,0-1 0,0 1 0,0 0 0,0 0 0,0 0 0,0 0 0,0 0 0,1-1 0,-1 1 0,0 0 0,0 0 0,0 0 0,0 0 0,0 0 0,0 0 0,1 0 0,-1 0 0,0-1 0,0 1 0,0 0 0,0 0 0,0 0 0,1 0 0,-1 0 0,0 0 0,0 0 0,0 0 0,0 0 0,0 0 0,1 0 0,-1 0 0,0 0 0,0 0 0,0 0 0,0 0 0,1 0 0,-1 0 0,0 0 0,0 0 0,0 1 0,0-1 0,0 0 0,0 0 0,1 0 0,-1 0 0,0 0 0,0 0 0,0 0 0,0 0 0,0 1 0,0-1 0,0 0 0,1 0 0,-1 0 0,0 0 0,0 0 0,0 0 0,0 1 0,10 15 0,4 19 0,-8-16 0,-2 0 0,0 0 0,-1 0 0,-1 0 0,-1 27 0,-1-46 0,0 0 0,0 0 0,0 0 0,0 0 0,0 0 0,0 0 0,0 0 0,1 0 0,-1 0 0,0 0 0,0 0 0,0 0 0,0 0 0,0 0 0,0 0 0,0 0 0,0 0 0,0 0 0,0 0 0,0 0 0,0 0 0,1 0 0,-1 0 0,0 0 0,0 0 0,0 0 0,0 0 0,0 0 0,0 0 0,0 0 0,0 0 0,0 0 0,0 0 0,0 0 0,0 0 0,0 1 0,0-1 0,0 0 0,0 0 0,0 0 0,0 0 0,0 0 0,0 0 0,0 0 0,0 0 0,0 0 0,0 0 0,0 0 0,0 1 0,0-1 0,0 0 0,0 0 0,0 0 0,6-11 0,4-15 0,-7 16-170,1 0-1,0 0 0,1 1 1,0-1-1,0 1 0,1 0 1,12-13-1,-7 8-6655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3:28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24575,'0'-4'0,"4"-1"0,5 0 0,5 1 0,5 1 0,-2-2 0,1-2 0,1 2 0,1 1 0,-2-3 0,-1 0 0,2 1 0,0 1 0,-2 2-8191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8:2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29 24575,'-4'0'0,"1"-1"0,0 1 0,0-1 0,0 0 0,0 0 0,0 0 0,0-1 0,0 1 0,0-1 0,0 1 0,-2-3 0,4 3 0,-1-1 0,1 1 0,-1 0 0,0 0 0,1 0 0,-1 0 0,0 0 0,1 0 0,-1 0 0,0 1 0,0-1 0,0 1 0,0-1 0,1 1 0,-1 0 0,0 0 0,0 0 0,0 0 0,0 0 0,0 0 0,0 0 0,0 0 0,0 1 0,0-1 0,0 1 0,1 0 0,-1-1 0,0 1 0,0 0 0,1 0 0,-1 0 0,0 0 0,-2 3 0,0 1 0,0 0 0,0 0 0,0 0 0,0 1 0,1-1 0,0 1 0,0 0 0,0 0 0,1 0 0,0 0 0,0 1 0,1-1 0,0 0 0,-1 10 0,0 3 0,1 1 0,1 0 0,4 29 0,-4-47 0,0 1 0,1-1 0,-1 0 0,0 0 0,1 0 0,0 0 0,-1 0 0,1 1 0,0-1 0,0 0 0,0-1 0,0 1 0,0 0 0,1 0 0,-1 0 0,1-1 0,-1 1 0,1-1 0,0 1 0,-1-1 0,1 1 0,0-1 0,4 2 0,-2-2 0,-1 0 0,1 0 0,0-1 0,0 1 0,0-1 0,0 0 0,0 0 0,0 0 0,0-1 0,0 0 0,0 1 0,5-3 0,9-3 0,0-1 0,0-1 0,-1 0 0,20-14 0,-32 19-75,3-2-54,0 1 0,-1-1 0,1 0 0,-1-1 0,-1 0 0,1 0 0,-1 0 0,0-1 0,7-9 0,-4-1-6697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8:27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11 24575,'0'0'0,"0"-1"0,0 1 0,0 0 0,0-1 0,0 1 0,0 0 0,0-1 0,0 1 0,0 0 0,0-1 0,0 1 0,0 0 0,0-1 0,0 1 0,0 0 0,0-1 0,0 1 0,-1 0 0,1-1 0,0 1 0,0 0 0,0-1 0,-1 1 0,1 0 0,0 0 0,0-1 0,-1 1 0,1 0 0,0 0 0,-1 0 0,1-1 0,0 1 0,0 0 0,-1 0 0,1 0 0,0 0 0,-1 0 0,1 0 0,0-1 0,-1 1 0,-15 8 0,-11 18 0,19-16 0,1 1 0,1 0 0,-1 0 0,-7 20 0,13-29 0,0 1 0,-1-1 0,1 1 0,1 0 0,-1 0 0,0-1 0,1 1 0,-1 0 0,1 0 0,0 0 0,0 0 0,0-1 0,0 1 0,0 0 0,1 0 0,-1 0 0,1-1 0,0 1 0,0 0 0,0 0 0,0-1 0,0 1 0,1-1 0,-1 1 0,1-1 0,3 4 0,-4-5 0,0 0 0,1 0 0,-1-1 0,0 1 0,1-1 0,-1 1 0,0-1 0,1 0 0,-1 1 0,0-1 0,1 0 0,-1 0 0,1 0 0,-1 0 0,0 0 0,1 0 0,-1-1 0,1 1 0,-1 0 0,0-1 0,1 1 0,-1-1 0,0 1 0,0-1 0,1 0 0,-1 0 0,0 1 0,0-1 0,0 0 0,0 0 0,0 0 0,0 0 0,0 0 0,0 0 0,0 0 0,0-2 0,36-53 0,-28 40 0,20-19 0,-29 34 0,1 1 0,-1-1 0,1 1 0,-1-1 0,1 1 0,-1-1 0,1 1 0,0 0 0,-1-1 0,1 1 0,0 0 0,-1 0 0,1-1 0,0 1 0,0 0 0,-1 0 0,1 0 0,0 0 0,0 0 0,-1 0 0,1 0 0,0 0 0,0 0 0,-1 0 0,1 0 0,0 0 0,-1 1 0,1-1 0,0 0 0,0 1 0,-1-1 0,1 0 0,-1 1 0,1-1 0,0 1 0,-1-1 0,1 1 0,-1-1 0,1 1 0,-1-1 0,1 1 0,-1 0 0,0-1 0,1 1 0,-1 0 0,0-1 0,1 1 0,-1 0 0,0-1 0,0 1 0,1 0 0,-1-1 0,0 1 0,0 0 0,0 0 0,0-1 0,0 2 0,6 44 0,-6-38 0,1-1 0,0 1 0,0-1 0,0 0 0,1 1 0,0-1 0,1 0 0,3 7 0,-6-13 0,0-1 0,0 1 0,1 0 0,-1-1 0,0 1 0,1-1 0,-1 1 0,0-1 0,1 1 0,-1-1 0,1 1 0,-1-1 0,1 1 0,-1-1 0,1 1 0,-1-1 0,1 0 0,0 0 0,-1 1 0,1-1 0,0 0 0,-1 0 0,1 1 0,-1-1 0,1 0 0,0 0 0,-1 0 0,1 0 0,0 0 0,0 0 0,-1 0 0,1 0 0,-1 0 0,1-1 0,0 1 0,-1 0 0,1 0 0,0 0 0,-1-1 0,1 1 0,-1 0 0,1-1 0,0 1 0,-1-1 0,1 1 0,-1 0 0,1-1 0,-1 1 0,0-1 0,1 1 0,-1-1 0,1 0 0,-1 1 0,0-1 0,0 1 0,1-1 0,-1 0 0,0 1 0,0-1 0,1 0 0,19-47 0,-18 40 0,3-5 0,10-27 0,-15 38 0,0 1 0,1 0 0,-1 0 0,1 0 0,-1 0 0,1 0 0,0 0 0,-1 0 0,1 0 0,0 1 0,0-1 0,-1 0 0,1 0 0,0 1 0,0-1 0,0 0 0,0 1 0,0-1 0,0 1 0,0-1 0,0 1 0,1-1 0,-1 1 0,0 0 0,0 0 0,0-1 0,2 1 0,-1 1 0,0 1 0,-1-1 0,1 0 0,0 1 0,-1-1 0,1 1 0,-1 0 0,0-1 0,1 1 0,-1 0 0,0 0 0,0 0 0,0 0 0,0 0 0,-1 0 0,2 3 0,12 41 0,-12-39 0,4 3-119,0-14 221,7-27 2,2-3-1556,-2 17-5374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8:29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31 24575,'-2'60'0,"0"-39"0,1 0 0,1-1 0,1 1 0,1 0 0,4 22 0,-6-42 0,0 0 0,1 0 0,-1-1 0,0 1 0,0 0 0,0 0 0,1 0 0,-1-1 0,1 1 0,-1 0 0,0-1 0,1 1 0,-1 0 0,1-1 0,-1 1 0,1-1 0,0 1 0,-1 0 0,1-1 0,0 1 0,-1-1 0,2 1 0,9-9 0,4-26 0,-11 12 0,-1 0 0,-2 0 0,0-1 0,-1 1 0,-1 0 0,-4-22 0,5 43 0,0 0 0,-1 0 0,1-1 0,0 1 0,0 0 0,0 0 0,0 0 0,0 0 0,1 0 0,-1 0 0,0 0 0,0 0 0,1 0 0,-1 0 0,1 0 0,-1 0 0,0 0 0,1 0 0,0 1 0,-1-1 0,1 0 0,0 0 0,-1 0 0,1 1 0,0-1 0,1 0 0,0-1 0,0 1 0,0 0 0,0 0 0,0 1 0,1-1 0,-1 0 0,1 1 0,-1-1 0,0 1 0,1 0 0,2 0 0,0 0 0,-1 0 0,1 0 0,-1 1 0,0 0 0,1-1 0,-1 2 0,0-1 0,1 0 0,-1 1 0,0 0 0,0 0 0,0 0 0,3 3 0,-3 0 0,0 0 0,0 0 0,-1 0 0,0 0 0,0 1 0,0-1 0,-1 1 0,0 0 0,3 10 0,9 60 0,-10-46 0,2 10 0,-1 0 0,-2 1 0,-3 57 0,-6-76 0,5-22 0,1 0 0,-1 0 0,1 0 0,0 0 0,-1 0 0,1 0 0,-1 0 0,1 0 0,0-1 0,-1 1 0,1 0 0,0 0 0,-1 0 0,1-1 0,0 1 0,-1 0 0,1-1 0,0 1 0,0 0 0,-1 0 0,1-1 0,0 1 0,0-1 0,-1 1 0,1 0 0,0-1 0,0 1 0,0 0 0,0-1 0,0 0 0,-16-45 0,8 4 0,2 0 0,2-1 0,1 1 0,3-1 0,4-47 0,-4 89 0,0 0 0,0-1 0,0 1 0,0 0 0,1-1 0,-1 1 0,0 0 0,0-1 0,1 1 0,-1 0 0,1 0 0,-1-1 0,1 1 0,-1 0 0,1 0 0,0 0 0,0 0 0,0 0 0,-1 0 0,1 0 0,0 0 0,0 0 0,0 0 0,1 0 0,-1 1 0,0-1 0,0 0 0,0 1 0,2-1 0,-2 1 0,1 0 0,-1 1 0,0-1 0,0 1 0,1-1 0,-1 1 0,0 0 0,0 0 0,0-1 0,0 1 0,0 0 0,0 0 0,0 0 0,0 0 0,-1 0 0,1 0 0,0 0 0,0 0 0,-1 1 0,1-1 0,-1 0 0,1 0 0,-1 1 0,0-1 0,1 0 0,-1 0 0,0 1 0,0-1 0,0 2 0,3 13-170,-1-1-1,-1 1 0,0-1 1,-1 1-1,-1-1 0,0 1 1,-4 16-1,-1-16-6655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8:30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24575,'4'0'0,"-1"0"0,1 0 0,0 0 0,0 1 0,-1 0 0,1-1 0,0 1 0,-1 1 0,1-1 0,-1 0 0,1 1 0,-1 0 0,0 0 0,0 0 0,6 4 0,-3 1 0,0 0 0,0 1 0,0 0 0,8 16 0,-11-19 0,-3-5 0,0 0 0,0 0 0,0 1 0,0-1 0,0 0 0,0 0 0,0 1 0,0-1 0,0 0 0,0 0 0,0 1 0,0-1 0,0 0 0,0 0 0,1 0 0,-1 1 0,0-1 0,0 0 0,0 0 0,0 0 0,0 1 0,1-1 0,-1 0 0,0 0 0,0 0 0,0 0 0,1 1 0,-1-1 0,0 0 0,0 0 0,0 0 0,1 0 0,-1 0 0,0 0 0,0 0 0,1 0 0,-1 0 0,0 0 0,0 0 0,0 0 0,1 0 0,-1 0 0,0 0 0,0 0 0,1 0 0,-1 0 0,0 0 0,0 0 0,1 0 0,-1 0 0,0 0 0,0-1 0,0 1 0,1 0 0,-1 0 0,0 0 0,0 0 0,0 0 0,1-1 0,-1 1 0,0 0 0,0 0 0,0 0 0,0-1 0,0 1 0,0 0 0,0 0 0,1-1 0,3-27 0,-4-36 0,-1 119 0,-3 0 0,-3-1 0,-19 81 0,11-49-1365,9-72-5461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48:12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24575,'38'3'0,"0"1"0,0 2 0,45 13 0,-29-7 0,-47-10 0,25 6 0,0-2 0,1-1 0,0-1 0,54-2 0,-76-2 0,56-6 0,-63 6 0,1-1 0,-1 0 0,1 0 0,-1-1 0,1 1 0,-1-1 0,0 0 0,0 0 0,0 0 0,8-6 0,-12 8 0,1 0 0,-1 0 0,0-1 0,0 1 0,1 0 0,-1-1 0,0 1 0,1 0 0,-1-1 0,0 1 0,0-1 0,0 1 0,0 0 0,1-1 0,-1 1 0,0-1 0,0 1 0,0 0 0,0-1 0,0 1 0,0-1 0,0 1 0,0-1 0,0 1 0,0 0 0,0-1 0,0 1 0,0-1 0,0 1 0,-1 0 0,1-1 0,0 1 0,0-1 0,0 1 0,-1 0 0,1-1 0,-1 0 0,-18-10 0,-25-1 0,-12 6 0,0 3 0,-1 2 0,-60 7 0,-104 18 0,754-25 0,-514 0 44,1-1-1,28-6 1,13-2-1540,-37 8-5330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48:14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51 24575,'0'-2'0,"0"0"0,0 0 0,-1 0 0,1 1 0,0-1 0,-1 0 0,1 0 0,-1 1 0,0-1 0,1 0 0,-1 1 0,0-1 0,0 1 0,0-1 0,0 1 0,0 0 0,-1-1 0,1 1 0,0 0 0,-1 0 0,1-1 0,-3 0 0,0 0 0,0 0 0,0 0 0,0 1 0,-1-1 0,1 1 0,0 0 0,-1 0 0,1 1 0,-7-1 0,5 1 0,0 0 0,-1 0 0,1 0 0,0 1 0,0 0 0,-1 0 0,1 1 0,0 0 0,0 0 0,0 0 0,1 1 0,-1-1 0,-10 8 0,13-5 0,-1-1 0,1 1 0,0 0 0,0 0 0,0 0 0,1 1 0,0-1 0,0 1 0,0-1 0,1 1 0,0 0 0,0-1 0,0 1 0,1 0 0,0 0 0,0-1 0,0 1 0,1 0 0,2 10 0,-2-10 0,0 1 0,1-1 0,-1 0 0,2 0 0,-1 0 0,1 0 0,-1 0 0,2 0 0,-1 0 0,1-1 0,-1 0 0,2 0 0,-1 0 0,0 0 0,1 0 0,0-1 0,7 5 0,-6-6 0,-1 0 0,1-1 0,0 0 0,0 0 0,0 0 0,0-1 0,0 0 0,1 0 0,-1 0 0,0-1 0,0 0 0,1 0 0,-1-1 0,0 1 0,0-1 0,1-1 0,-1 1 0,0-1 0,0 0 0,-1-1 0,1 1 0,0-1 0,-1 0 0,1-1 0,-1 1 0,0-1 0,0 0 0,-1 0 0,1-1 0,4-5 0,-3 0 0,0 1 0,-1-1 0,0-1 0,0 1 0,-1-1 0,-1 1 0,0-1 0,2-12 0,-4 20 0,-1 1 0,1-1 0,-1 0 0,1 0 0,-1 1 0,0-1 0,0 0 0,0 0 0,-1 1 0,1-1 0,-1 0 0,1 0 0,-1 1 0,0-1 0,0 0 0,0 1 0,0-1 0,0 1 0,-1-1 0,1 1 0,-1 0 0,0 0 0,0 0 0,0 0 0,0 0 0,0 0 0,0 0 0,0 0 0,0 1 0,-1-1 0,1 1 0,-1 0 0,1 0 0,-1 0 0,1 0 0,-1 0 0,-2 0 0,-64-2-1365,48 4-5461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48:15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24575,'1'10'0,"0"0"0,1 0 0,0 0 0,1-1 0,0 1 0,1-1 0,-1 0 0,2 0 0,5 9 0,-3-4 0,0 0 0,8 28 0,-13-36 0,19 57 0,-19-59 0,-1-1 0,1 0 0,0 0 0,0 0 0,0 0 0,0 0 0,0 0 0,1-1 0,-1 1 0,1-1 0,-1 1 0,1-1 0,0 0 0,0 0 0,6 2 0,-8-3 0,0-1 0,0 0 0,0 0 0,0 0 0,1 0 0,-1 0 0,0 0 0,0 0 0,0 0 0,0 0 0,0-1 0,0 1 0,0 0 0,0-1 0,0 1 0,0-1 0,0 1 0,0-1 0,0 1 0,0-1 0,0 0 0,0 1 0,0-1 0,-1 0 0,1 0 0,0 0 0,-1 1 0,1-1 0,0 0 0,0-1 0,18-38 0,-11 22 0,5-2-1365,1 4-5461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48:16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0 172 24575,'28'0'0,"0"-1"0,0-1 0,47-9 0,-68 9 0,0 0 0,0-1 0,0 0 0,0 0 0,-1 0 0,1-1 0,-1 0 0,9-6 0,-12 7 0,0 0 0,0 0 0,-1 0 0,1 0 0,-1-1 0,0 1 0,0 0 0,0-1 0,0 0 0,0 0 0,-1 1 0,0-1 0,0 0 0,0 0 0,0 0 0,0-6 0,-1 8 0,0 0 0,0 0 0,0 1 0,0-1 0,0 0 0,0 0 0,-1 0 0,1 1 0,-1-1 0,1 0 0,-1 1 0,0-1 0,0 0 0,0 1 0,0-1 0,0 1 0,0-1 0,0 1 0,0-1 0,-1 1 0,1 0 0,-2-1 0,-1-1 0,1 1 0,-1 0 0,0 0 0,0 0 0,-1 1 0,1-1 0,0 1 0,0 0 0,-6 0 0,1-1 0,0 2 0,0-1 0,0 1 0,0 1 0,0-1 0,0 1 0,0 1 0,-16 5 0,21-5 0,0 1 0,0 0 0,0 0 0,0 1 0,1-1 0,-1 1 0,1 0 0,0 0 0,0 0 0,1 0 0,-1 0 0,1 0 0,0 1 0,-2 4 0,-2 6 0,1-1 0,1 1 0,-4 19 0,7-32 0,0 0 0,1 1 0,-1-1 0,1 0 0,0 1 0,0-1 0,-1 0 0,2 1 0,-1-1 0,0 0 0,0 1 0,1-1 0,-1 0 0,1 1 0,0-1 0,0 0 0,0 0 0,0 0 0,0 0 0,0 0 0,0 0 0,1 0 0,-1 0 0,1 0 0,-1 0 0,1-1 0,0 1 0,0-1 0,0 1 0,-1-1 0,1 0 0,1 0 0,-1 0 0,0 0 0,3 1 0,8 1 0,-1-1 0,1-1 0,-1 0 0,1-1 0,23-2 0,-23 1 0,1 0 0,-1 1 0,17 3 0,48 12-1365,-60-13-5461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48:18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0 119 24575,'3'0'0,"-1"0"0,1 0 0,0 1 0,-1-1 0,1 0 0,-1 1 0,1 0 0,-1 0 0,1-1 0,-1 1 0,1 1 0,-1-1 0,0 0 0,0 1 0,0-1 0,1 1 0,-1-1 0,-1 1 0,1 0 0,0 0 0,0 0 0,2 4 0,0 2 0,0 0 0,-1 1 0,0-1 0,0 1 0,1 11 0,8 20 0,-12-40 0,0-1 0,0 1 0,0 0 0,0 0 0,0 0 0,0 0 0,0 0 0,0 0 0,0 0 0,0 0 0,0 0 0,0 0 0,0 0 0,0-1 0,0 1 0,0 0 0,0 0 0,1 0 0,-1 0 0,0 0 0,0 0 0,0 0 0,0 0 0,0 0 0,0 0 0,0 0 0,0 0 0,0 0 0,0 0 0,0 0 0,0 0 0,1 0 0,-1 0 0,0 0 0,0 0 0,0 0 0,0 0 0,0 0 0,0 0 0,0 0 0,0 0 0,0 0 0,0 0 0,1 0 0,-1 0 0,0 0 0,0 0 0,0 0 0,0 0 0,0 0 0,0 0 0,0 0 0,0 0 0,0 1 0,0-1 0,3-16 0,-1-19 0,-4-5 0,1 28 0,0 0 0,1 1 0,0-1 0,0 0 0,2 0 0,4-22 0,-5 31 7,1 1 0,0-1-1,0 0 1,0 0 0,0 1-1,0-1 1,0 1-1,1 0 1,-1 0 0,1 0-1,-1 0 1,1 0 0,0 0-1,0 1 1,0-1 0,0 1-1,6-2 1,1 0-304,0 0 0,1 1 0,-1 0 0,13 0 0,-4 1-6529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48:22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48 24575,'168'1'0,"176"-3"0,-241-10 0,-69 6 0,49 0 0,36 8 0,89-4 0,-136-9 0,-50 7 0,-1 0 0,28 0 0,196 5 0,-755 17 0,483-16 0,1 1 0,-1 2 0,1 0 0,-37 14 0,37-12 0,-1-1 0,0-2 0,1 0 0,-1-2 0,-39 0 0,-30 2 0,-246 31 0,224-35 0,-11 2 0,59 10 0,49-8 0,0-1 0,-31 2 0,24-5 0,42 0 0,63-1 0,-77 1 0,385-34 0,-376 33 0,-5 1 0,-1 0 0,0-1 0,1 1 0,-1-1 0,0 1 0,0-1 0,0 0 0,0 0 0,0-1 0,0 1 0,0-1 0,0 1 0,0-1 0,0 0 0,3-3 0,-6 4 0,-1 0 0,1 1 0,0-1 0,-1 0 0,1 1 0,0-1 0,-1 0 0,1 1 0,-1-1 0,1 0 0,-1 1 0,1-1 0,-1 1 0,1-1 0,-1 1 0,0 0 0,1-1 0,-1 1 0,0-1 0,1 1 0,-1 0 0,0 0 0,0-1 0,1 1 0,-1 0 0,0 0 0,0 0 0,1 0 0,-1 0 0,0 0 0,0 0 0,1 0 0,-3 0 0,-29-3 0,-268 2 86,143 3-1537,137-2-5375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3:29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24575,'4'0'0,"5"0"0,5 0 0,5 0 0,-2-4 0,1-1 0,1 0 0,2 1 0,0 1 0,-2-3 0,-5-1-8191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48:24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3 24575,'-31'-1'0,"12"0"0,1 0 0,-1 2 0,1 0 0,-32 6 0,47-6 0,0-1 0,0 1 0,1 0 0,-1 0 0,0 0 0,1 0 0,-1 0 0,1 0 0,-1 1 0,1 0 0,-1-1 0,1 1 0,0 0 0,0 0 0,0 0 0,0 0 0,0 0 0,1 1 0,-1-1 0,1 1 0,-1-1 0,1 1 0,0-1 0,0 1 0,0 0 0,0 0 0,0-1 0,1 1 0,-1 0 0,1 0 0,0 0 0,0 0 0,0-1 0,0 1 0,1 0 0,-1 0 0,1 3 0,1 0 0,0-1 0,0 1 0,0-1 0,1 0 0,-1 0 0,1 0 0,0 0 0,1 0 0,-1 0 0,1-1 0,0 0 0,0 0 0,1 0 0,-1 0 0,1-1 0,0 1 0,0-1 0,0 0 0,0-1 0,0 1 0,1-1 0,-1 0 0,12 2 0,-9-2 0,0 0 0,0 0 0,0-1 0,0 0 0,0-1 0,0 0 0,0 0 0,0-1 0,0 0 0,0 0 0,0-1 0,0 0 0,0 0 0,-1-1 0,1 0 0,13-7 0,-18 6-54,1 0-1,-1 1 0,0-1 1,-1 0-1,1 0 1,-1 0-1,1-1 0,-1 1 1,-1-1-1,1 1 1,-1-1-1,1 0 0,-1 1 1,-1-1-1,1 0 0,-1 0 1,1 0-1,-1 0 1,-1 1-1,1-1 0,-1 0 1,0 0-1,0 0 1,-2-4-1,-3-7-6771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48:26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24575,'2'1'0,"-1"-1"0,1 1 0,-1 0 0,1 0 0,-1 0 0,1 0 0,-1 0 0,0 0 0,0 0 0,1 1 0,-1-1 0,0 0 0,0 1 0,0-1 0,-1 0 0,1 1 0,0 0 0,0-1 0,-1 1 0,2 2 0,10 35 0,-11-35 0,0-1 0,0 1 0,0-1 0,0 1 0,1-1 0,-1 1 0,1-1 0,0 0 0,0 0 0,0 0 0,0 0 0,1 0 0,-1 0 0,4 3 0,-4-6 0,0 1 0,0 0 0,0-1 0,0 1 0,0-1 0,0 0 0,0 0 0,0 0 0,0 0 0,0 0 0,0 0 0,0 0 0,0-1 0,0 1 0,0-1 0,0 1 0,-1-1 0,1 0 0,0 1 0,0-1 0,0 0 0,-1-1 0,1 1 0,0 0 0,-1 0 0,1-1 0,2-2 0,15-13 0,-18 14 0,1 1 0,0 0 0,0 0 0,0-1 0,0 1 0,0 1 0,1-1 0,-1 0 0,1 1 0,-1-1 0,1 1 0,-1-1 0,1 1 0,0 0 0,0 0 0,0 1 0,-1-1 0,1 1 0,0-1 0,0 1 0,0 0 0,0 0 0,0 0 0,0 0 0,0 0 0,5 2 0,-4-1 0,8 4 0,0-1 0,0-1 0,1 0 0,0-1 0,19 1 0,-29-3 0,-1 0 0,1 0 0,-1-1 0,1 1 0,0-1 0,-1 1 0,1-1 0,-1 0 0,0 0 0,1 0 0,-1 0 0,0 0 0,1 0 0,-1-1 0,0 1 0,0-1 0,0 0 0,0 1 0,-1-1 0,1 0 0,0 0 0,-1 0 0,1 0 0,-1-1 0,0 1 0,0 0 0,0 0 0,0-1 0,0 1 0,0-1 0,0 1 0,-1-1 0,1 1 0,-1-1 0,0-2 0,0 3 0,1 1 0,-1 0 0,0 0 0,0-1 0,1 1 0,-1 0 0,0-1 0,-1 1 0,1 0 0,0-1 0,0 1 0,0 0 0,-1 0 0,1-1 0,-1 1 0,1 0 0,-1 0 0,1 0 0,-1 0 0,0-1 0,1 1 0,-1 0 0,0 0 0,0 0 0,0 0 0,0 1 0,0-1 0,0 0 0,0 0 0,0 1 0,0-1 0,-1 0 0,1 1 0,0-1 0,0 1 0,0 0 0,-1-1 0,1 1 0,0 0 0,-1 0 0,1-1 0,0 1 0,0 0 0,-1 1 0,-2-1 0,0 1 0,0-1 0,0 1 0,0 0 0,0 0 0,0 1 0,0-1 0,0 1 0,1 0 0,-1 0 0,0 0 0,1 0 0,0 1 0,-6 4 0,7-4 0,-1 1 0,0-1 0,1 1 0,0 0 0,0 0 0,0 0 0,0 0 0,1 0 0,0 0 0,-1 0 0,1 0 0,1 1 0,-1-1 0,1 0 0,0 1 0,0-1 0,0 0 0,0 1 0,1-1 0,-1 0 0,1 1 0,0-1 0,1 0 0,-1 0 0,1 0 0,0 0 0,0 0 0,0 0 0,3 4 0,-2-4 0,0 0 0,0 0 0,0-1 0,0 1 0,1-1 0,-1 1 0,1-1 0,0 0 0,0 0 0,0-1 0,0 0 0,1 1 0,-1-1 0,1 0 0,-1-1 0,1 1 0,0-1 0,-1 0 0,1 0 0,0-1 0,0 1 0,0-1 0,0 0 0,-1 0 0,1-1 0,5 0 0,-3-1 0,-1 1 0,0-1 0,-1 0 0,1-1 0,0 1 0,-1-1 0,1 0 0,-1-1 0,0 1 0,0-1 0,0 0 0,6-7 0,-5 4 0,-1-1 0,0 0 0,-1 0 0,0 0 0,0 0 0,0-1 0,3-15 0,-7 24 0,0 0 0,0 0 0,0 1 0,0-1 0,0 0 0,0 0 0,0 0 0,0 0 0,0 0 0,1 0 0,-1 0 0,0 0 0,0 0 0,0 0 0,0 0 0,0 0 0,0 1 0,0-1 0,0 0 0,0 0 0,0 0 0,0 0 0,0 0 0,1 0 0,-1 0 0,0 0 0,0 0 0,0 0 0,0 0 0,0 0 0,0 0 0,0 0 0,0 0 0,0 0 0,1 0 0,-1 0 0,0 0 0,0 0 0,0 0 0,0 0 0,0 0 0,0 0 0,0 0 0,0 0 0,0 0 0,0 0 0,1-1 0,-1 1 0,0 0 0,0 0 0,0 0 0,0 0 0,0 0 0,0 0 0,0 0 0,0 0 0,0 0 0,0 0 0,0 0 0,0-1 0,0 1 0,0 0 0,6 16 0,5 33 0,-6-29 0,5-116 0,-8 90-50,0 0-1,1 0 1,0 1-1,0-1 0,0 1 1,1-1-1,0 1 1,0 0-1,0 1 1,0-1-1,1 1 0,0-1 1,0 2-1,0-1 1,1 0-1,-1 1 1,1 0-1,-1 0 0,1 1 1,0-1-1,0 1 1,0 1-1,1-1 1,-1 1-1,0 0 1,9 0-1,4 0-6775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48:54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24575,'295'12'0,"16"0"0,-117-14 0,338 4 0,-289 22 0,40-1 0,645-24 0,-2382 1 0,1234-12 0,-3 1 0,-479 12 0,681 0 45,-1 1-1,-26 6 1,-25 3-1544,53-10-5327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48:58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0 424 24575,'448'2'0,"910"-18"0,-1251 12 0,0-5 0,0-5 0,178-46 0,-138 20 0,205-27 0,154 11 0,406 14 0,-808 37 0,127-21 0,-29 1 0,647 9 0,-535 18 0,-220-6 0,116-21 0,-91 9 0,-332 14 0,89 2 0,-1858 39 0,1784-30 0,-402 37 0,445-28 0,-95 17 0,5-7 0,101-15 0,-400 8 0,224-18 0,143 8 0,-77 2 0,154-11 0,-102 14 0,162-12 0,11-1 0,-1 1 0,-50 14 0,-218 62 0,233-61 0,-133 18 0,133-33 0,48-3 0,56-1 0,575-35 0,-588 33 0,222-11 0,75-8 0,161-28 0,-348 28 0,-92 12 0,66-4 0,891-13 0,-682 29 0,433-6 0,-388-35 0,-64 4 0,88-12 0,-186 25 0,122-5 0,103 27-1365,-400-1-5461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49:04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24575,'2'19'0,"1"0"0,1 0 0,0-1 0,2 0 0,0 0 0,1-1 0,18 34 0,-8-17 0,147 283 0,-134-269 0,2-2 0,2-1 0,2-1 0,54 50 0,340 265 0,-325-277 0,66 71 0,-43-36 0,137 102 0,-1-16 0,66 53 0,270 181 0,-519-390 0,169 70 0,-78-60 0,-5-2 0,-143-47 0,0 0 0,1-2 0,0-1 0,1-1 0,31 1 0,133-6 0,-77-2 0,-72 2 0,0-1 0,75-14 0,-92 11 0,1-2 0,-1-1 0,0-1 0,-1-1 0,43-25 0,8-6 0,153-60 0,-107 52 0,554-291 0,-526 245 0,138-119 0,-204 151 0,-27 20 0,442-324 0,-391 294 0,-17 10 0,125-66 0,145-37 0,-273 135 0,1 3 0,166-28 0,186 12 0,-242 32 0,162-4 0,-141 14 0,288 6 0,-407 3 0,0 4 0,-2 5 0,1 4 0,137 47 0,-51 7 0,-13-5 0,-152-61 0,-1 0 0,1 1 0,-1 1 0,-1 1 0,0 1 0,-1 0 0,20 19 0,2 7 0,51 66 0,4-6-1365,-84-86-5461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8:26:21.2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3928 24575,'4'-55'0,"2"-1"0,2 1 0,3 0 0,27-78 0,-2 4 0,-17 62 0,33-74 0,-28 83 0,28-109 0,-32 86 0,3 2 0,34-77 0,81-146 0,-70 169 0,6 3 0,5 3 0,6 3 0,111-124 0,-95 133 0,4 4 0,218-176 0,206-66 0,-455 313 0,2 3 0,114-39 0,-39 18 0,113-32 0,-115 44 0,95-18 0,-164 45 0,241-37 0,-119 25 0,242-23 0,-118 18 0,23 10 0,-185 19 0,-27 1 0,-60 5 0,0-4 0,95-19 0,-119 16 0,-1 2 0,95 1 0,-89 5 0,114-15 0,40-12 0,-169 22 0,79 2 0,-83 4 0,1-2 0,64-10 0,-58 4-1365,-25 4-5461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8:26:21.8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24575,'0'4'0,"4"9"0,1 7 0,0 3 0,-1 3 0,3-4 0,0-1 0,-1-5-8191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8:26:22.3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8:26:23.4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37 24575,'2'12'0,"1"-1"0,0 1 0,1-1 0,0 0 0,1 0 0,0-1 0,0 1 0,10 11 0,-15-21 0,0 0 0,1-1 0,-1 1 0,1 0 0,-1-1 0,1 1 0,-1-1 0,1 1 0,-1-1 0,1 1 0,-1-1 0,1 1 0,0-1 0,-1 1 0,1-1 0,0 0 0,0 1 0,-1-1 0,1 0 0,0 0 0,-1 0 0,1 1 0,0-1 0,0 0 0,0 0 0,-1 0 0,1 0 0,0 0 0,0 0 0,-1-1 0,1 1 0,0 0 0,1 0 0,0-2 0,1 1 0,-1-1 0,0 0 0,0 1 0,0-1 0,1 0 0,-2 0 0,1 0 0,3-5 0,28-52 0,-31 53 0,2-2 0,0 0 0,0-1 0,0 1 0,1 1 0,9-12 0,-14 18 0,1 0 0,0 0 0,0 0 0,0 0 0,0 1 0,0-1 0,1 0 0,-1 1 0,0-1 0,0 0 0,0 1 0,1 0 0,-1-1 0,0 1 0,0 0 0,1-1 0,-1 1 0,3 0 0,-3 1 0,1-1 0,0 1 0,0-1 0,0 1 0,-1 0 0,1 0 0,0 0 0,-1 0 0,1 0 0,-1 0 0,1 0 0,-1 1 0,0-1 0,1 0 0,-1 1 0,0-1 0,1 3 0,4 6 0,-1 1 0,0 0 0,-1 1 0,0-1 0,-1 1 0,0-1 0,-1 1 0,2 18 0,7 32 0,-4-39-1365,-1-3-5461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8:26:24.0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24575,'4'0'0,"5"4"0,1 6 0,-1 8 0,-2 10 0,-2 4 0,2 0 0,3 4 0,1-2 0,-2-2 0,-3 2 0,3-1 0,-2-2 0,0-3 0,-3-6-8191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7:33:3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24575,'0'28'0,"-1"-15"0,0 0 0,1 0 0,1 0 0,0 0 0,6 25 0,-6-36 0,0 1 0,0-1 0,0 0 0,0 0 0,1 0 0,-1 1 0,1-1 0,-1 0 0,1-1 0,-1 1 0,1 0 0,0 0 0,0-1 0,0 1 0,0-1 0,0 0 0,0 1 0,1-1 0,-1 0 0,0 0 0,1 0 0,-1-1 0,1 1 0,-1-1 0,1 1 0,-1-1 0,0 0 0,1 0 0,0 0 0,-1 0 0,1 0 0,-1 0 0,0-1 0,1 1 0,-1-1 0,1 0 0,2-1 0,-2 1 0,0 0 0,0 0 0,0 0 0,0-1 0,0 1 0,-1-1 0,1 1 0,0-1 0,-1 0 0,1 0 0,-1-1 0,0 1 0,1 0 0,-1-1 0,0 0 0,0 1 0,-1-1 0,1 0 0,-1 0 0,1 0 0,-1 0 0,0 0 0,0 0 0,0 0 0,0-5 0,1-6 0,-1 0 0,0 0 0,-1-1 0,-2-18 0,2 31 0,1 24 0,-2-12 0,2 1 0,-1-1 0,2 1 0,-1-1 0,4 12 0,-3-19 0,-1 1 0,0-1 0,1 0 0,0 0 0,-1 0 0,1 0 0,0 0 0,1 0 0,-1 0 0,0-1 0,1 1 0,0-1 0,-1 1 0,1-1 0,0 0 0,0 0 0,0-1 0,1 1 0,-1 0 0,0-1 0,4 1 0,15 3-1365,-2-3-5461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8:26:24.8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79 24575,'4'0'0,"1"-4"0,4-1 0,4-1 0,5 2 0,2 1 0,2 1 0,-2-2 0,-1-2 0,0 1 0,1-3 0,1 0 0,1 2 0,1-3 0,-3 0-8191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8:26:26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0 193 24575,'5'0'0,"1"0"0,-1 0 0,0 0 0,1-1 0,-1 1 0,0-1 0,0-1 0,1 1 0,-1-1 0,0 0 0,0 0 0,-1 0 0,1 0 0,0-1 0,-1 0 0,0 0 0,1 0 0,-1-1 0,0 0 0,-1 1 0,1-1 0,-1-1 0,0 1 0,0 0 0,0-1 0,0 1 0,-1-1 0,0 0 0,0 0 0,2-6 0,-2 5 0,-1 1 0,1-1 0,-1 0 0,-1 1 0,1-1 0,-1 0 0,0 0 0,0 1 0,0-1 0,-3-9 0,3 14 0,0-1 0,-1 1 0,1-1 0,-1 1 0,1-1 0,-1 1 0,0-1 0,0 1 0,1 0 0,-1-1 0,0 1 0,0 0 0,0 0 0,0 0 0,-1 0 0,1-1 0,0 2 0,0-1 0,-1 0 0,1 0 0,0 0 0,-1 1 0,1-1 0,-1 0 0,1 1 0,-1 0 0,1-1 0,-1 1 0,1 0 0,-1 0 0,1-1 0,-1 1 0,1 1 0,-1-1 0,0 0 0,1 0 0,-1 0 0,1 1 0,-1-1 0,1 1 0,-1-1 0,1 1 0,-3 1 0,0 1 0,0 0 0,0 0 0,0 0 0,0 0 0,1 1 0,-1-1 0,1 1 0,0 0 0,0 0 0,0 0 0,1 1 0,-1-1 0,1 1 0,0-1 0,0 1 0,1 0 0,0-1 0,-1 1 0,2 0 0,-2 8 0,0 0 0,1-1 0,0 1 0,1 0 0,0 0 0,1 0 0,0-1 0,4 14 0,-4-23-3,-1 0-1,1 0 0,1 0 1,-1 0-1,0 0 0,1-1 1,-1 1-1,1 0 0,0-1 1,0 1-1,0-1 0,0 0 1,0 0-1,1 0 0,-1 0 1,0 0-1,1 0 0,0 0 1,-1-1-1,1 1 0,3 0 1,0 0 19,-1-1 1,1 0 0,-1 0 0,1-1-1,0 1 1,-1-1 0,1 0-1,0-1 1,-1 1 0,1-1-1,6-2 1,-3 1-123,0-1 0,1 0 0,-1-1 0,0 0 0,-1 0 0,1-1-1,-1 0 1,0 0 0,0-1 0,0 0 0,-1 0 0,0-1 0,10-12 0,-8 2-6720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8:26:27.2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29 24575,'1'0'0,"0"0"0,0 1 0,0-1 0,-1 1 0,1-1 0,0 1 0,0-1 0,0 1 0,0 0 0,-1-1 0,1 1 0,0 0 0,-1 0 0,1-1 0,-1 1 0,1 0 0,-1 0 0,1 0 0,-1 0 0,1 0 0,-1 0 0,0 0 0,1 0 0,-1 1 0,8 34 0,-6-23 0,5 14 0,-2 0 0,4 54 0,-9-97 17,1 0 0,0 0 1,1 0-1,0 0 0,2 1 0,6-21 0,-9 30-82,1 0 1,0 1-1,1-1 1,-1 1-1,1 0 1,0 0-1,0 0 0,1 0 1,-1 0-1,1 1 1,0-1-1,1 1 1,-1 0-1,1 1 0,-1-1 1,1 1-1,0-1 1,0 2-1,1-1 1,-1 0-1,1 1 1,7-2-1,6 1-6761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8:26:28.5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213 1 24575,'-17'0'0,"3"-1"0,0 1 0,0 1 0,0 0 0,-26 6 0,35-5 0,0 0 0,1 0 0,-1 0 0,0 0 0,1 1 0,-1 0 0,1 0 0,0 1 0,0-1 0,0 1 0,1-1 0,-1 1 0,1 0 0,0 1 0,0-1 0,-4 8 0,3-4 0,0 0 0,0 0 0,1 0 0,0 1 0,1-1 0,-1 1 0,-1 16 0,4-23 0,0 0 0,0 1 0,0-1 0,0 0 0,0 1 0,0-1 0,1 0 0,-1 0 0,1 1 0,-1-1 0,1 0 0,0 0 0,0 0 0,0 0 0,0 0 0,0 0 0,0 0 0,1 0 0,-1-1 0,1 1 0,-1 0 0,1-1 0,0 1 0,0-1 0,-1 1 0,1-1 0,0 0 0,0 0 0,0 0 0,0 0 0,1 0 0,-1 0 0,0-1 0,5 1 0,61 2-1365,-46-4-5461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8:26:29.6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0 284 24575,'0'-1'0,"1"0"0,-1 0 0,1 0 0,-1 0 0,1 0 0,-1 0 0,1 0 0,-1 1 0,1-1 0,0 0 0,-1 0 0,1 1 0,0-1 0,0 0 0,-1 1 0,1-1 0,0 1 0,0-1 0,0 1 0,0-1 0,0 1 0,0 0 0,0-1 0,0 1 0,1 0 0,34-8 0,-23 5 0,9-1 0,1 0 0,29-1 0,38-6 0,-84 9 0,-1 0 0,0-1 0,0 1 0,0-1 0,0 0 0,0 0 0,-1 0 0,1-1 0,-1 0 0,0 0 0,0 0 0,-1 0 0,1-1 0,-1 1 0,0-1 0,0 0 0,0 0 0,-1 0 0,3-9 0,-2 9 0,-1-1 0,0 0 0,-1 0 0,1 0 0,-1 0 0,0 0 0,-1 0 0,1-1 0,-1 1 0,-1 0 0,1 0 0,-1 0 0,0 0 0,0-1 0,-1 2 0,0-1 0,-4-10 0,5 14 0,1 1 0,-1-1 0,0 0 0,0 0 0,0 1 0,0-1 0,-1 1 0,1-1 0,0 1 0,-1-1 0,1 1 0,-1 0 0,1 0 0,-1-1 0,1 1 0,-1 0 0,0 1 0,0-1 0,1 0 0,-1 0 0,0 1 0,0-1 0,0 1 0,0 0 0,0-1 0,0 1 0,0 0 0,0 0 0,0 0 0,0 0 0,0 1 0,0-1 0,1 0 0,-1 1 0,0 0 0,0-1 0,0 1 0,0 0 0,1 0 0,-1 0 0,0 0 0,1 0 0,-1 0 0,-2 3 0,-1 0 0,1 1 0,-1-1 0,1 1 0,0 0 0,0 1 0,0-1 0,1 1 0,0 0 0,0-1 0,0 1 0,1 0 0,-2 9 0,1-4 0,2 0 0,-1 0 0,2 0 0,-1 0 0,2 0 0,-1 1 0,1-1 0,1 0 0,3 12 0,-3-19 0,-1 0 0,1 0 0,-1 0 0,1 0 0,0-1 0,1 1 0,-1 0 0,0-1 0,1 0 0,0 0 0,0 0 0,0 0 0,0 0 0,1 0 0,-1-1 0,1 1 0,-1-1 0,1 0 0,0 0 0,0-1 0,0 1 0,0-1 0,0 0 0,0 0 0,0 0 0,7 0 0,2 1-195,1-1 0,-1-1 0,1 0 0,-1-1 0,0 0 0,20-5 0,-17 0-6631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8:26:30.4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24575,'2'28'0,"1"1"0,1-1 0,2 0 0,17 49 0,-12-40 0,12 69 0,-13-48 0,16 60 0,-25-112-1365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8:26:31.3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69 24575,'0'-2'0,"0"0"0,0 0 0,1 0 0,-1 0 0,1 0 0,0 1 0,-1-1 0,1 0 0,0 0 0,0 0 0,0 1 0,0-1 0,0 1 0,0-1 0,1 0 0,-1 1 0,0 0 0,4-3 0,0 0 0,0 1 0,0 0 0,0 0 0,1 1 0,-1-1 0,9-1 0,-4 1 0,0 0 0,0 1 0,0 1 0,0-1 0,0 2 0,0-1 0,16 3 0,-21-1 0,-1 0 0,0 1 0,1 0 0,-1 0 0,0 0 0,0 0 0,-1 1 0,1 0 0,0-1 0,-1 1 0,0 0 0,1 1 0,-1-1 0,-1 1 0,1-1 0,0 1 0,-1 0 0,0 0 0,0 0 0,0 0 0,0 0 0,-1 1 0,1-1 0,-1 0 0,0 1 0,-1-1 0,1 7 0,0-5 0,0 0 0,-1 0 0,0 1 0,0-1 0,0 0 0,-1 0 0,0 0 0,0 0 0,0 0 0,-1 0 0,0 0 0,0 0 0,-1-1 0,0 1 0,0-1 0,0 0 0,0 1 0,-1-1 0,-7 7 0,6-7-227,-1-1-1,1 0 1,-1 0-1,1-1 1,-11 5-1,1-3-6598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8:26:32.0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24575,'0'4'0,"0"6"0,0 4 0,0 5 0,0 2 0,0 2 0,0 6 0,0 1 0,0-1 0,0 0 0,0-2 0,0-2 0,0 0 0,0-1 0,0 0 0,0-1 0,0-4-8191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8:26:32.5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24575,'4'0'0,"5"0"0,6 0 0,3 0 0,7 0 0,8 0 0,5 4 0,5 1 0,-1 0 0,0-1 0,2-2 0,-4 0 0,-4-1 0,-4-1 0,-4 0 0,-2 0 0,-6 0-8191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18:26:33.1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24575,'0'4'0,"0"5"0,4 10 0,5 5 0,2 6 0,-2 3 0,-3-1 0,-1-2 0,2-1 0,0-3 0,-2-5-8191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FCF-B732-4BE5-91DA-372A845297A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F978F-663F-4B79-A19A-58574CEBB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6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F978F-663F-4B79-A19A-58574CEBB2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11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EA2C-F046-A0AA-4586-28B736A7F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8E475-62D5-E0A8-A100-2C79FA4EA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129DF-BBF0-C5A0-B65C-A094F1E0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CC62-285B-423C-8660-6E87D48C4F03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A1878-4D12-CCC2-6A01-AA083480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BD31E-9A71-6058-0DA4-7D89C1C3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8221-E7E7-4631-9376-E9B58F8D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5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FC83-110C-B5D9-953C-3D5D8BB5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E5C67-2A6B-443A-B8D6-56F34ED49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ACDF0-5C70-D786-F2B7-78BF55EEA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CC62-285B-423C-8660-6E87D48C4F03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F1DC1-EC58-F5DD-75D9-E552F6CE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13FEE-CB8B-E7E8-294F-CA37772D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8221-E7E7-4631-9376-E9B58F8D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3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84A5D-8DEF-9685-B12C-12582D4D0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B2CD7-D8BE-E23D-A125-C74536221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FE891-8EE2-F054-A0FF-2E88EE99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CC62-285B-423C-8660-6E87D48C4F03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394D4-3053-613D-1D58-B896C08F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8EDD5-43DB-D251-6D37-4E60264C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8221-E7E7-4631-9376-E9B58F8D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2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4986A-2361-5022-2DC6-122F31BF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9E845-C5B4-88A8-DF8E-385332DF5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8E9B6-64EA-63CF-0532-BFFDF607A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CC62-285B-423C-8660-6E87D48C4F03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DD580-9B1C-C5DE-751F-FAC597C6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052CC-ED2B-BD5C-D6C5-09E60890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8221-E7E7-4631-9376-E9B58F8D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8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27D7-7F4B-DE2D-82C7-C99F08C1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80E33-9856-B90C-15E3-247A90018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538E2-6E42-B870-F715-F3BBB9F5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CC62-285B-423C-8660-6E87D48C4F03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40C0C-EA8B-1C0F-8292-B9F4E78D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88B62-1C83-50A0-3DE5-10E64C61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8221-E7E7-4631-9376-E9B58F8D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B572-90E8-4100-E360-09A93E08E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1E8EC-4B08-2217-FA71-9C4394812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F6FF6-BBFE-04B4-45A5-31889C8F1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08D36-12D5-B268-E9EB-8F32DBC4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CC62-285B-423C-8660-6E87D48C4F03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B2DA-E942-830E-7338-2E0FAED8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EA679-EB70-03DD-286B-CB5E0DEF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8221-E7E7-4631-9376-E9B58F8D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3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7989-3FA8-4ECE-CB74-E75F2339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1700D-CDF0-73B2-90CE-41029052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80121-EC3B-7C45-FF5D-F0A5AD917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FD2A7-7868-D5ED-E75A-5EC812A65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25CC8-175C-EC17-1F34-74825BFFA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4A6F09-404D-24F4-9932-3CA5DA526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CC62-285B-423C-8660-6E87D48C4F03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3D7C1C-0C52-BA12-4E9E-73550F3C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6C672-AB92-7CF4-C410-E264C809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8221-E7E7-4631-9376-E9B58F8D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2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5392-1F9F-7546-948F-3B761162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F9ABE-4A8A-1909-D9ED-04B75932F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CC62-285B-423C-8660-6E87D48C4F03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67FEA6-03C5-E59D-336E-48D01047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E5E44-9E8E-D3D8-497A-474CF66E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8221-E7E7-4631-9376-E9B58F8D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7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58362-135C-D85A-7C2F-D54911D5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CC62-285B-423C-8660-6E87D48C4F03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91F4E-BCD3-FA32-EA92-60413A53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85E36-5236-32B7-51D3-47548645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8221-E7E7-4631-9376-E9B58F8D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6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B749-9387-3604-697F-70C68420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11CC2-4279-8B33-7123-4A5AB1057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CB395-2029-9637-E716-540FB3D3F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ECDE8-F5F2-FCC1-CEF5-BF88EA4F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CC62-285B-423C-8660-6E87D48C4F03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65BB2-6B1F-8125-9932-F8841A8DF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FDFAE-528B-A818-6068-7D7DC85E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8221-E7E7-4631-9376-E9B58F8D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99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D1A2-D477-541E-B845-0DCAACCB2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12EC8-A9E9-D3DA-1AC7-F9E701D9B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C83FF-2A0B-653E-C827-7BB7DE065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E9081-7E8F-D169-4167-69599469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CC62-285B-423C-8660-6E87D48C4F03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F007F-C11E-83B5-3799-9057121B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F5CF3-4E66-83A7-F455-872B10C7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8221-E7E7-4631-9376-E9B58F8D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4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B584FC-1299-A5DE-9826-506AA97A1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5EBA8-CE57-38BE-5055-631F6537C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6C12-EFC3-1A04-EE17-B17F69FBE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4CC62-285B-423C-8660-6E87D48C4F03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8735C-4C89-7895-27C7-1CB7E22AA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C3D0A-468C-3324-AB98-3D5E5AD43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78221-E7E7-4631-9376-E9B58F8D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6.png"/><Relationship Id="rId21" Type="http://schemas.openxmlformats.org/officeDocument/2006/relationships/image" Target="../media/image28.png"/><Relationship Id="rId42" Type="http://schemas.openxmlformats.org/officeDocument/2006/relationships/customXml" Target="../ink/ink20.xml"/><Relationship Id="rId63" Type="http://schemas.openxmlformats.org/officeDocument/2006/relationships/image" Target="../media/image49.png"/><Relationship Id="rId84" Type="http://schemas.openxmlformats.org/officeDocument/2006/relationships/customXml" Target="../ink/ink41.xml"/><Relationship Id="rId138" Type="http://schemas.openxmlformats.org/officeDocument/2006/relationships/image" Target="../media/image86.png"/><Relationship Id="rId159" Type="http://schemas.openxmlformats.org/officeDocument/2006/relationships/customXml" Target="../ink/ink79.xml"/><Relationship Id="rId170" Type="http://schemas.openxmlformats.org/officeDocument/2006/relationships/image" Target="../media/image102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107" Type="http://schemas.openxmlformats.org/officeDocument/2006/relationships/image" Target="../media/image71.png"/><Relationship Id="rId11" Type="http://schemas.openxmlformats.org/officeDocument/2006/relationships/image" Target="../media/image23.png"/><Relationship Id="rId32" Type="http://schemas.openxmlformats.org/officeDocument/2006/relationships/customXml" Target="../ink/ink15.xml"/><Relationship Id="rId53" Type="http://schemas.openxmlformats.org/officeDocument/2006/relationships/image" Target="../media/image44.png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149" Type="http://schemas.openxmlformats.org/officeDocument/2006/relationships/customXml" Target="../ink/ink74.xml"/><Relationship Id="rId5" Type="http://schemas.openxmlformats.org/officeDocument/2006/relationships/image" Target="../media/image200.png"/><Relationship Id="rId95" Type="http://schemas.openxmlformats.org/officeDocument/2006/relationships/image" Target="../media/image65.png"/><Relationship Id="rId160" Type="http://schemas.openxmlformats.org/officeDocument/2006/relationships/image" Target="../media/image97.png"/><Relationship Id="rId181" Type="http://schemas.openxmlformats.org/officeDocument/2006/relationships/customXml" Target="../ink/ink90.xml"/><Relationship Id="rId22" Type="http://schemas.openxmlformats.org/officeDocument/2006/relationships/customXml" Target="../ink/ink10.xml"/><Relationship Id="rId43" Type="http://schemas.openxmlformats.org/officeDocument/2006/relationships/image" Target="../media/image39.png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139" Type="http://schemas.openxmlformats.org/officeDocument/2006/relationships/customXml" Target="../ink/ink69.xml"/><Relationship Id="rId85" Type="http://schemas.openxmlformats.org/officeDocument/2006/relationships/image" Target="../media/image60.png"/><Relationship Id="rId150" Type="http://schemas.openxmlformats.org/officeDocument/2006/relationships/image" Target="../media/image92.png"/><Relationship Id="rId171" Type="http://schemas.openxmlformats.org/officeDocument/2006/relationships/customXml" Target="../ink/ink85.xml"/><Relationship Id="rId192" Type="http://schemas.openxmlformats.org/officeDocument/2006/relationships/image" Target="../media/image113.png"/><Relationship Id="rId206" Type="http://schemas.openxmlformats.org/officeDocument/2006/relationships/image" Target="../media/image120.png"/><Relationship Id="rId12" Type="http://schemas.openxmlformats.org/officeDocument/2006/relationships/customXml" Target="../ink/ink5.xml"/><Relationship Id="rId33" Type="http://schemas.openxmlformats.org/officeDocument/2006/relationships/image" Target="../media/image34.png"/><Relationship Id="rId108" Type="http://schemas.openxmlformats.org/officeDocument/2006/relationships/customXml" Target="../ink/ink53.xml"/><Relationship Id="rId129" Type="http://schemas.openxmlformats.org/officeDocument/2006/relationships/image" Target="../media/image82.png"/><Relationship Id="rId54" Type="http://schemas.openxmlformats.org/officeDocument/2006/relationships/customXml" Target="../ink/ink26.xml"/><Relationship Id="rId75" Type="http://schemas.openxmlformats.org/officeDocument/2006/relationships/image" Target="../media/image55.png"/><Relationship Id="rId96" Type="http://schemas.openxmlformats.org/officeDocument/2006/relationships/customXml" Target="../ink/ink47.xml"/><Relationship Id="rId140" Type="http://schemas.openxmlformats.org/officeDocument/2006/relationships/image" Target="../media/image87.png"/><Relationship Id="rId161" Type="http://schemas.openxmlformats.org/officeDocument/2006/relationships/customXml" Target="../ink/ink80.xml"/><Relationship Id="rId182" Type="http://schemas.openxmlformats.org/officeDocument/2006/relationships/image" Target="../media/image108.png"/><Relationship Id="rId6" Type="http://schemas.openxmlformats.org/officeDocument/2006/relationships/customXml" Target="../ink/ink2.xml"/><Relationship Id="rId23" Type="http://schemas.openxmlformats.org/officeDocument/2006/relationships/image" Target="../media/image29.png"/><Relationship Id="rId119" Type="http://schemas.openxmlformats.org/officeDocument/2006/relationships/image" Target="../media/image77.png"/><Relationship Id="rId44" Type="http://schemas.openxmlformats.org/officeDocument/2006/relationships/customXml" Target="../ink/ink21.xml"/><Relationship Id="rId65" Type="http://schemas.openxmlformats.org/officeDocument/2006/relationships/image" Target="../media/image50.png"/><Relationship Id="rId86" Type="http://schemas.openxmlformats.org/officeDocument/2006/relationships/customXml" Target="../ink/ink42.xml"/><Relationship Id="rId130" Type="http://schemas.openxmlformats.org/officeDocument/2006/relationships/customXml" Target="../ink/ink64.xml"/><Relationship Id="rId151" Type="http://schemas.openxmlformats.org/officeDocument/2006/relationships/customXml" Target="../ink/ink75.xml"/><Relationship Id="rId172" Type="http://schemas.openxmlformats.org/officeDocument/2006/relationships/image" Target="../media/image103.png"/><Relationship Id="rId193" Type="http://schemas.openxmlformats.org/officeDocument/2006/relationships/customXml" Target="../ink/ink96.xml"/><Relationship Id="rId13" Type="http://schemas.openxmlformats.org/officeDocument/2006/relationships/image" Target="../media/image24.png"/><Relationship Id="rId109" Type="http://schemas.openxmlformats.org/officeDocument/2006/relationships/image" Target="../media/image72.png"/><Relationship Id="rId34" Type="http://schemas.openxmlformats.org/officeDocument/2006/relationships/customXml" Target="../ink/ink16.xml"/><Relationship Id="rId55" Type="http://schemas.openxmlformats.org/officeDocument/2006/relationships/image" Target="../media/image45.png"/><Relationship Id="rId76" Type="http://schemas.openxmlformats.org/officeDocument/2006/relationships/customXml" Target="../ink/ink37.xml"/><Relationship Id="rId97" Type="http://schemas.openxmlformats.org/officeDocument/2006/relationships/image" Target="../media/image66.png"/><Relationship Id="rId120" Type="http://schemas.openxmlformats.org/officeDocument/2006/relationships/customXml" Target="../ink/ink59.xml"/><Relationship Id="rId141" Type="http://schemas.openxmlformats.org/officeDocument/2006/relationships/customXml" Target="../ink/ink70.xml"/><Relationship Id="rId7" Type="http://schemas.openxmlformats.org/officeDocument/2006/relationships/image" Target="../media/image21.png"/><Relationship Id="rId162" Type="http://schemas.openxmlformats.org/officeDocument/2006/relationships/image" Target="../media/image98.png"/><Relationship Id="rId183" Type="http://schemas.openxmlformats.org/officeDocument/2006/relationships/customXml" Target="../ink/ink91.xml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40.png"/><Relationship Id="rId66" Type="http://schemas.openxmlformats.org/officeDocument/2006/relationships/customXml" Target="../ink/ink32.xml"/><Relationship Id="rId87" Type="http://schemas.openxmlformats.org/officeDocument/2006/relationships/image" Target="../media/image61.png"/><Relationship Id="rId110" Type="http://schemas.openxmlformats.org/officeDocument/2006/relationships/customXml" Target="../ink/ink54.xml"/><Relationship Id="rId115" Type="http://schemas.openxmlformats.org/officeDocument/2006/relationships/image" Target="../media/image75.png"/><Relationship Id="rId131" Type="http://schemas.openxmlformats.org/officeDocument/2006/relationships/image" Target="../media/image83.png"/><Relationship Id="rId136" Type="http://schemas.openxmlformats.org/officeDocument/2006/relationships/customXml" Target="../ink/ink67.xml"/><Relationship Id="rId157" Type="http://schemas.openxmlformats.org/officeDocument/2006/relationships/customXml" Target="../ink/ink78.xml"/><Relationship Id="rId178" Type="http://schemas.openxmlformats.org/officeDocument/2006/relationships/image" Target="../media/image106.png"/><Relationship Id="rId61" Type="http://schemas.openxmlformats.org/officeDocument/2006/relationships/image" Target="../media/image48.png"/><Relationship Id="rId82" Type="http://schemas.openxmlformats.org/officeDocument/2006/relationships/customXml" Target="../ink/ink40.xml"/><Relationship Id="rId152" Type="http://schemas.openxmlformats.org/officeDocument/2006/relationships/image" Target="../media/image93.png"/><Relationship Id="rId173" Type="http://schemas.openxmlformats.org/officeDocument/2006/relationships/customXml" Target="../ink/ink86.xml"/><Relationship Id="rId194" Type="http://schemas.openxmlformats.org/officeDocument/2006/relationships/image" Target="../media/image114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19" Type="http://schemas.openxmlformats.org/officeDocument/2006/relationships/image" Target="../media/image27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35.png"/><Relationship Id="rId56" Type="http://schemas.openxmlformats.org/officeDocument/2006/relationships/customXml" Target="../ink/ink27.xml"/><Relationship Id="rId77" Type="http://schemas.openxmlformats.org/officeDocument/2006/relationships/image" Target="../media/image56.png"/><Relationship Id="rId100" Type="http://schemas.openxmlformats.org/officeDocument/2006/relationships/customXml" Target="../ink/ink49.xml"/><Relationship Id="rId105" Type="http://schemas.openxmlformats.org/officeDocument/2006/relationships/image" Target="../media/image70.png"/><Relationship Id="rId126" Type="http://schemas.openxmlformats.org/officeDocument/2006/relationships/customXml" Target="../ink/ink62.xml"/><Relationship Id="rId147" Type="http://schemas.openxmlformats.org/officeDocument/2006/relationships/customXml" Target="../ink/ink73.xml"/><Relationship Id="rId168" Type="http://schemas.openxmlformats.org/officeDocument/2006/relationships/image" Target="../media/image101.png"/><Relationship Id="rId8" Type="http://schemas.openxmlformats.org/officeDocument/2006/relationships/customXml" Target="../ink/ink3.xml"/><Relationship Id="rId51" Type="http://schemas.openxmlformats.org/officeDocument/2006/relationships/image" Target="../media/image43.png"/><Relationship Id="rId72" Type="http://schemas.openxmlformats.org/officeDocument/2006/relationships/customXml" Target="../ink/ink35.xml"/><Relationship Id="rId93" Type="http://schemas.openxmlformats.org/officeDocument/2006/relationships/image" Target="../media/image64.png"/><Relationship Id="rId98" Type="http://schemas.openxmlformats.org/officeDocument/2006/relationships/customXml" Target="../ink/ink48.xml"/><Relationship Id="rId121" Type="http://schemas.openxmlformats.org/officeDocument/2006/relationships/image" Target="../media/image78.png"/><Relationship Id="rId142" Type="http://schemas.openxmlformats.org/officeDocument/2006/relationships/image" Target="../media/image88.png"/><Relationship Id="rId163" Type="http://schemas.openxmlformats.org/officeDocument/2006/relationships/customXml" Target="../ink/ink81.xml"/><Relationship Id="rId184" Type="http://schemas.openxmlformats.org/officeDocument/2006/relationships/image" Target="../media/image109.png"/><Relationship Id="rId189" Type="http://schemas.openxmlformats.org/officeDocument/2006/relationships/customXml" Target="../ink/ink94.xml"/><Relationship Id="rId3" Type="http://schemas.openxmlformats.org/officeDocument/2006/relationships/image" Target="../media/image20.png"/><Relationship Id="rId25" Type="http://schemas.openxmlformats.org/officeDocument/2006/relationships/image" Target="../media/image30.png"/><Relationship Id="rId46" Type="http://schemas.openxmlformats.org/officeDocument/2006/relationships/customXml" Target="../ink/ink22.xml"/><Relationship Id="rId67" Type="http://schemas.openxmlformats.org/officeDocument/2006/relationships/image" Target="../media/image51.png"/><Relationship Id="rId116" Type="http://schemas.openxmlformats.org/officeDocument/2006/relationships/customXml" Target="../ink/ink57.xml"/><Relationship Id="rId137" Type="http://schemas.openxmlformats.org/officeDocument/2006/relationships/customXml" Target="../ink/ink68.xml"/><Relationship Id="rId158" Type="http://schemas.openxmlformats.org/officeDocument/2006/relationships/image" Target="../media/image96.png"/><Relationship Id="rId20" Type="http://schemas.openxmlformats.org/officeDocument/2006/relationships/customXml" Target="../ink/ink9.xml"/><Relationship Id="rId41" Type="http://schemas.openxmlformats.org/officeDocument/2006/relationships/image" Target="../media/image38.png"/><Relationship Id="rId62" Type="http://schemas.openxmlformats.org/officeDocument/2006/relationships/customXml" Target="../ink/ink30.xml"/><Relationship Id="rId83" Type="http://schemas.openxmlformats.org/officeDocument/2006/relationships/image" Target="../media/image59.png"/><Relationship Id="rId88" Type="http://schemas.openxmlformats.org/officeDocument/2006/relationships/customXml" Target="../ink/ink43.xml"/><Relationship Id="rId111" Type="http://schemas.openxmlformats.org/officeDocument/2006/relationships/image" Target="../media/image73.png"/><Relationship Id="rId132" Type="http://schemas.openxmlformats.org/officeDocument/2006/relationships/customXml" Target="../ink/ink65.xml"/><Relationship Id="rId153" Type="http://schemas.openxmlformats.org/officeDocument/2006/relationships/customXml" Target="../ink/ink76.xml"/><Relationship Id="rId174" Type="http://schemas.openxmlformats.org/officeDocument/2006/relationships/image" Target="../media/image104.png"/><Relationship Id="rId179" Type="http://schemas.openxmlformats.org/officeDocument/2006/relationships/customXml" Target="../ink/ink89.xml"/><Relationship Id="rId195" Type="http://schemas.openxmlformats.org/officeDocument/2006/relationships/customXml" Target="../ink/ink97.xml"/><Relationship Id="rId190" Type="http://schemas.openxmlformats.org/officeDocument/2006/relationships/image" Target="../media/image112.png"/><Relationship Id="rId204" Type="http://schemas.openxmlformats.org/officeDocument/2006/relationships/image" Target="../media/image119.png"/><Relationship Id="rId15" Type="http://schemas.openxmlformats.org/officeDocument/2006/relationships/image" Target="../media/image25.png"/><Relationship Id="rId36" Type="http://schemas.openxmlformats.org/officeDocument/2006/relationships/customXml" Target="../ink/ink17.xml"/><Relationship Id="rId57" Type="http://schemas.openxmlformats.org/officeDocument/2006/relationships/image" Target="../media/image46.png"/><Relationship Id="rId106" Type="http://schemas.openxmlformats.org/officeDocument/2006/relationships/customXml" Target="../ink/ink52.xml"/><Relationship Id="rId127" Type="http://schemas.openxmlformats.org/officeDocument/2006/relationships/image" Target="../media/image81.png"/><Relationship Id="rId10" Type="http://schemas.openxmlformats.org/officeDocument/2006/relationships/customXml" Target="../ink/ink4.xml"/><Relationship Id="rId31" Type="http://schemas.openxmlformats.org/officeDocument/2006/relationships/image" Target="../media/image33.png"/><Relationship Id="rId52" Type="http://schemas.openxmlformats.org/officeDocument/2006/relationships/customXml" Target="../ink/ink25.xml"/><Relationship Id="rId73" Type="http://schemas.openxmlformats.org/officeDocument/2006/relationships/image" Target="../media/image54.png"/><Relationship Id="rId78" Type="http://schemas.openxmlformats.org/officeDocument/2006/relationships/customXml" Target="../ink/ink38.xml"/><Relationship Id="rId94" Type="http://schemas.openxmlformats.org/officeDocument/2006/relationships/customXml" Target="../ink/ink46.xml"/><Relationship Id="rId99" Type="http://schemas.openxmlformats.org/officeDocument/2006/relationships/image" Target="../media/image67.png"/><Relationship Id="rId101" Type="http://schemas.openxmlformats.org/officeDocument/2006/relationships/image" Target="../media/image68.png"/><Relationship Id="rId122" Type="http://schemas.openxmlformats.org/officeDocument/2006/relationships/customXml" Target="../ink/ink60.xml"/><Relationship Id="rId143" Type="http://schemas.openxmlformats.org/officeDocument/2006/relationships/customXml" Target="../ink/ink71.xml"/><Relationship Id="rId148" Type="http://schemas.openxmlformats.org/officeDocument/2006/relationships/image" Target="../media/image91.png"/><Relationship Id="rId164" Type="http://schemas.openxmlformats.org/officeDocument/2006/relationships/image" Target="../media/image99.png"/><Relationship Id="rId169" Type="http://schemas.openxmlformats.org/officeDocument/2006/relationships/customXml" Target="../ink/ink84.xml"/><Relationship Id="rId185" Type="http://schemas.openxmlformats.org/officeDocument/2006/relationships/customXml" Target="../ink/ink92.xml"/><Relationship Id="rId4" Type="http://schemas.openxmlformats.org/officeDocument/2006/relationships/customXml" Target="../ink/ink1.xml"/><Relationship Id="rId9" Type="http://schemas.openxmlformats.org/officeDocument/2006/relationships/image" Target="../media/image22.png"/><Relationship Id="rId180" Type="http://schemas.openxmlformats.org/officeDocument/2006/relationships/image" Target="../media/image107.png"/><Relationship Id="rId26" Type="http://schemas.openxmlformats.org/officeDocument/2006/relationships/customXml" Target="../ink/ink12.xml"/><Relationship Id="rId47" Type="http://schemas.openxmlformats.org/officeDocument/2006/relationships/image" Target="../media/image41.png"/><Relationship Id="rId68" Type="http://schemas.openxmlformats.org/officeDocument/2006/relationships/customXml" Target="../ink/ink33.xml"/><Relationship Id="rId89" Type="http://schemas.openxmlformats.org/officeDocument/2006/relationships/image" Target="../media/image62.png"/><Relationship Id="rId112" Type="http://schemas.openxmlformats.org/officeDocument/2006/relationships/customXml" Target="../ink/ink55.xml"/><Relationship Id="rId133" Type="http://schemas.openxmlformats.org/officeDocument/2006/relationships/image" Target="../media/image84.png"/><Relationship Id="rId154" Type="http://schemas.openxmlformats.org/officeDocument/2006/relationships/image" Target="../media/image94.png"/><Relationship Id="rId175" Type="http://schemas.openxmlformats.org/officeDocument/2006/relationships/customXml" Target="../ink/ink87.xml"/><Relationship Id="rId196" Type="http://schemas.openxmlformats.org/officeDocument/2006/relationships/image" Target="../media/image115.png"/><Relationship Id="rId200" Type="http://schemas.openxmlformats.org/officeDocument/2006/relationships/image" Target="../media/image117.png"/><Relationship Id="rId16" Type="http://schemas.openxmlformats.org/officeDocument/2006/relationships/customXml" Target="../ink/ink7.xml"/><Relationship Id="rId37" Type="http://schemas.openxmlformats.org/officeDocument/2006/relationships/image" Target="../media/image36.png"/><Relationship Id="rId58" Type="http://schemas.openxmlformats.org/officeDocument/2006/relationships/customXml" Target="../ink/ink28.xml"/><Relationship Id="rId79" Type="http://schemas.openxmlformats.org/officeDocument/2006/relationships/image" Target="../media/image57.png"/><Relationship Id="rId102" Type="http://schemas.openxmlformats.org/officeDocument/2006/relationships/customXml" Target="../ink/ink50.xml"/><Relationship Id="rId123" Type="http://schemas.openxmlformats.org/officeDocument/2006/relationships/image" Target="../media/image79.png"/><Relationship Id="rId144" Type="http://schemas.openxmlformats.org/officeDocument/2006/relationships/image" Target="../media/image89.png"/><Relationship Id="rId90" Type="http://schemas.openxmlformats.org/officeDocument/2006/relationships/customXml" Target="../ink/ink44.xml"/><Relationship Id="rId165" Type="http://schemas.openxmlformats.org/officeDocument/2006/relationships/customXml" Target="../ink/ink82.xml"/><Relationship Id="rId186" Type="http://schemas.openxmlformats.org/officeDocument/2006/relationships/image" Target="../media/image110.png"/><Relationship Id="rId27" Type="http://schemas.openxmlformats.org/officeDocument/2006/relationships/image" Target="../media/image31.png"/><Relationship Id="rId48" Type="http://schemas.openxmlformats.org/officeDocument/2006/relationships/customXml" Target="../ink/ink23.xml"/><Relationship Id="rId69" Type="http://schemas.openxmlformats.org/officeDocument/2006/relationships/image" Target="../media/image52.png"/><Relationship Id="rId113" Type="http://schemas.openxmlformats.org/officeDocument/2006/relationships/image" Target="../media/image74.png"/><Relationship Id="rId134" Type="http://schemas.openxmlformats.org/officeDocument/2006/relationships/customXml" Target="../ink/ink66.xml"/><Relationship Id="rId80" Type="http://schemas.openxmlformats.org/officeDocument/2006/relationships/customXml" Target="../ink/ink39.xml"/><Relationship Id="rId155" Type="http://schemas.openxmlformats.org/officeDocument/2006/relationships/customXml" Target="../ink/ink77.xml"/><Relationship Id="rId176" Type="http://schemas.openxmlformats.org/officeDocument/2006/relationships/image" Target="../media/image105.png"/><Relationship Id="rId197" Type="http://schemas.openxmlformats.org/officeDocument/2006/relationships/customXml" Target="../ink/ink98.xml"/><Relationship Id="rId201" Type="http://schemas.openxmlformats.org/officeDocument/2006/relationships/customXml" Target="../ink/ink100.xml"/><Relationship Id="rId17" Type="http://schemas.openxmlformats.org/officeDocument/2006/relationships/image" Target="../media/image26.png"/><Relationship Id="rId38" Type="http://schemas.openxmlformats.org/officeDocument/2006/relationships/customXml" Target="../ink/ink18.xml"/><Relationship Id="rId59" Type="http://schemas.openxmlformats.org/officeDocument/2006/relationships/image" Target="../media/image47.png"/><Relationship Id="rId103" Type="http://schemas.openxmlformats.org/officeDocument/2006/relationships/image" Target="../media/image69.png"/><Relationship Id="rId124" Type="http://schemas.openxmlformats.org/officeDocument/2006/relationships/customXml" Target="../ink/ink61.xml"/><Relationship Id="rId70" Type="http://schemas.openxmlformats.org/officeDocument/2006/relationships/customXml" Target="../ink/ink34.xml"/><Relationship Id="rId91" Type="http://schemas.openxmlformats.org/officeDocument/2006/relationships/image" Target="../media/image63.png"/><Relationship Id="rId145" Type="http://schemas.openxmlformats.org/officeDocument/2006/relationships/customXml" Target="../ink/ink72.xml"/><Relationship Id="rId166" Type="http://schemas.openxmlformats.org/officeDocument/2006/relationships/image" Target="../media/image100.png"/><Relationship Id="rId187" Type="http://schemas.openxmlformats.org/officeDocument/2006/relationships/customXml" Target="../ink/ink93.xml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3.xml"/><Relationship Id="rId49" Type="http://schemas.openxmlformats.org/officeDocument/2006/relationships/image" Target="../media/image42.png"/><Relationship Id="rId114" Type="http://schemas.openxmlformats.org/officeDocument/2006/relationships/customXml" Target="../ink/ink56.xml"/><Relationship Id="rId60" Type="http://schemas.openxmlformats.org/officeDocument/2006/relationships/customXml" Target="../ink/ink29.xml"/><Relationship Id="rId81" Type="http://schemas.openxmlformats.org/officeDocument/2006/relationships/image" Target="../media/image58.png"/><Relationship Id="rId135" Type="http://schemas.openxmlformats.org/officeDocument/2006/relationships/image" Target="../media/image85.png"/><Relationship Id="rId156" Type="http://schemas.openxmlformats.org/officeDocument/2006/relationships/image" Target="../media/image95.png"/><Relationship Id="rId177" Type="http://schemas.openxmlformats.org/officeDocument/2006/relationships/customXml" Target="../ink/ink88.xml"/><Relationship Id="rId198" Type="http://schemas.openxmlformats.org/officeDocument/2006/relationships/image" Target="../media/image116.png"/><Relationship Id="rId202" Type="http://schemas.openxmlformats.org/officeDocument/2006/relationships/image" Target="../media/image118.png"/><Relationship Id="rId18" Type="http://schemas.openxmlformats.org/officeDocument/2006/relationships/customXml" Target="../ink/ink8.xml"/><Relationship Id="rId39" Type="http://schemas.openxmlformats.org/officeDocument/2006/relationships/image" Target="../media/image37.png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25" Type="http://schemas.openxmlformats.org/officeDocument/2006/relationships/image" Target="../media/image80.png"/><Relationship Id="rId146" Type="http://schemas.openxmlformats.org/officeDocument/2006/relationships/image" Target="../media/image90.png"/><Relationship Id="rId167" Type="http://schemas.openxmlformats.org/officeDocument/2006/relationships/customXml" Target="../ink/ink83.xml"/><Relationship Id="rId188" Type="http://schemas.openxmlformats.org/officeDocument/2006/relationships/image" Target="../media/image111.png"/><Relationship Id="rId71" Type="http://schemas.openxmlformats.org/officeDocument/2006/relationships/image" Target="../media/image53.png"/><Relationship Id="rId92" Type="http://schemas.openxmlformats.org/officeDocument/2006/relationships/customXml" Target="../ink/ink45.xml"/><Relationship Id="rId2" Type="http://schemas.openxmlformats.org/officeDocument/2006/relationships/image" Target="../media/image19.png"/><Relationship Id="rId2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7" Type="http://schemas.openxmlformats.org/officeDocument/2006/relationships/image" Target="../media/image131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3.xml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7" Type="http://schemas.openxmlformats.org/officeDocument/2006/relationships/image" Target="../media/image138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4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openxmlformats.org/officeDocument/2006/relationships/image" Target="../media/image14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5.xml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28483B4-2600-7C99-9E41-6BB8508ABF93}"/>
              </a:ext>
            </a:extLst>
          </p:cNvPr>
          <p:cNvSpPr txBox="1"/>
          <p:nvPr/>
        </p:nvSpPr>
        <p:spPr>
          <a:xfrm>
            <a:off x="1084942" y="346785"/>
            <a:ext cx="100221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</a:t>
            </a:r>
            <a:r>
              <a:rPr lang="en-US" u="sng" dirty="0"/>
              <a:t>SITE     COMMON_NAME  SPECIES   DIST_FT  DIST_M   DBH_IN   DBH_CM    CC          NORTHING EASTING</a:t>
            </a:r>
          </a:p>
          <a:p>
            <a:r>
              <a:rPr lang="en-US" dirty="0"/>
              <a:t>  &lt;chr&gt;  &lt;chr&gt;                        &lt;chr&gt;       &lt;</a:t>
            </a:r>
            <a:r>
              <a:rPr lang="en-US" dirty="0" err="1"/>
              <a:t>dbl</a:t>
            </a:r>
            <a:r>
              <a:rPr lang="en-US" dirty="0"/>
              <a:t>&gt;      &lt;</a:t>
            </a:r>
            <a:r>
              <a:rPr lang="en-US" dirty="0" err="1"/>
              <a:t>dbl</a:t>
            </a:r>
            <a:r>
              <a:rPr lang="en-US" dirty="0"/>
              <a:t>&gt;       &lt;</a:t>
            </a:r>
            <a:r>
              <a:rPr lang="en-US" dirty="0" err="1"/>
              <a:t>dbl</a:t>
            </a:r>
            <a:r>
              <a:rPr lang="en-US" dirty="0"/>
              <a:t>&gt;       &lt;</a:t>
            </a:r>
            <a:r>
              <a:rPr lang="en-US" dirty="0" err="1"/>
              <a:t>dbl</a:t>
            </a:r>
            <a:r>
              <a:rPr lang="en-US" dirty="0"/>
              <a:t>&gt;          &lt;chr&gt;    &lt;</a:t>
            </a:r>
            <a:r>
              <a:rPr lang="en-US" dirty="0" err="1"/>
              <a:t>dbl</a:t>
            </a:r>
            <a:r>
              <a:rPr lang="en-US" dirty="0"/>
              <a:t>&gt;           &lt;</a:t>
            </a:r>
            <a:r>
              <a:rPr lang="en-US" dirty="0" err="1"/>
              <a:t>dbl</a:t>
            </a:r>
            <a:r>
              <a:rPr lang="en-US" dirty="0"/>
              <a:t>&gt;</a:t>
            </a:r>
          </a:p>
          <a:p>
            <a:r>
              <a:rPr lang="en-US" dirty="0"/>
              <a:t>1 S200  Quaking Asp…         </a:t>
            </a:r>
            <a:r>
              <a:rPr lang="en-US" dirty="0" err="1"/>
              <a:t>Populu</a:t>
            </a:r>
            <a:r>
              <a:rPr lang="en-US" dirty="0"/>
              <a:t>…  18.5        5.64         14.8          37.5            Dom     464471        5262521</a:t>
            </a:r>
          </a:p>
          <a:p>
            <a:r>
              <a:rPr lang="en-US" dirty="0"/>
              <a:t>2 S200  Sugar Maple            Acer s…    12.9        3.93         6.30         16                Int         464471        5262521</a:t>
            </a:r>
          </a:p>
          <a:p>
            <a:r>
              <a:rPr lang="en-US" dirty="0"/>
              <a:t>3 S200  Sugar Maple            Acer s…    11.9        3.63         8.27         21                Dom     464471        5262521</a:t>
            </a:r>
          </a:p>
          <a:p>
            <a:r>
              <a:rPr lang="en-US" dirty="0"/>
              <a:t>4 S200  Sugar Maple            Acer s…    12.4        3.78         5.12         13                Int         464471        5262521</a:t>
            </a:r>
          </a:p>
          <a:p>
            <a:r>
              <a:rPr lang="en-US" dirty="0"/>
              <a:t>5 S200  Sugar Maple            Acer s…    23.7        7.22         4.33         11                Co         464471        5262521</a:t>
            </a:r>
          </a:p>
          <a:p>
            <a:r>
              <a:rPr lang="en-US" dirty="0"/>
              <a:t>6 S200  Sugar Maple            Acer s…    24           7.32         8.66         22                Co         464471        5262521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702641-C188-C6C4-EA6A-85CEA26B900F}"/>
                  </a:ext>
                </a:extLst>
              </p:cNvPr>
              <p:cNvSpPr txBox="1"/>
              <p:nvPr/>
            </p:nvSpPr>
            <p:spPr>
              <a:xfrm>
                <a:off x="923366" y="2655109"/>
                <a:ext cx="10345268" cy="3894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In addition: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Zones are applied based on SITE #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Indicator column is added for ‘Deciduous’ or ‘Coniferous’ trees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Species group is added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Hardwood: Aspen/Alder (HA), Soft Maple/Birch (HB), Mixed (HM), Hard Maple/Oak (HO)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Softwood: Cedar/Larch (SC), Douglas Fir (SD), True Fir/Hemlock (SF), Pine (SP), Spruce (SS)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Tree height [m] is modelled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=2.03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𝐷𝐵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𝐶𝑀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Tree above ground biomass [kg] is modelled using species group specific parameters (Jenkins et al. 2003)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𝐷𝐵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𝐶𝑀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Tree basal area [m2] is modelled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𝐷𝐵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𝐶𝑀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702641-C188-C6C4-EA6A-85CEA26B9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366" y="2655109"/>
                <a:ext cx="10345268" cy="3894592"/>
              </a:xfrm>
              <a:prstGeom prst="rect">
                <a:avLst/>
              </a:prstGeom>
              <a:blipFill>
                <a:blip r:embed="rId2"/>
                <a:stretch>
                  <a:fillRect l="-471" t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44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49DF5E-E951-BC6F-BAEC-9E13824A0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127138-8915-7C9D-8413-1B97B745F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33" y="1793875"/>
            <a:ext cx="5629275" cy="3981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281971-5071-A149-206D-DA15848A4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194" y="1793875"/>
            <a:ext cx="55054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4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EBD853-C6F9-4404-8F15-1A54ABAD5933}"/>
              </a:ext>
            </a:extLst>
          </p:cNvPr>
          <p:cNvSpPr txBox="1"/>
          <p:nvPr/>
        </p:nvSpPr>
        <p:spPr>
          <a:xfrm>
            <a:off x="388257" y="681841"/>
            <a:ext cx="114154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index	time	                 northing	easting	                 depths	zones	stakes	aspect	slope	watershed</a:t>
            </a:r>
          </a:p>
          <a:p>
            <a:r>
              <a:rPr lang="en-US" dirty="0"/>
              <a:t>0	2022-12-02	464644.0	5262240.0	</a:t>
            </a:r>
            <a:r>
              <a:rPr lang="en-US" dirty="0" err="1"/>
              <a:t>NaN</a:t>
            </a:r>
            <a:r>
              <a:rPr lang="en-US" dirty="0"/>
              <a:t>	</a:t>
            </a:r>
            <a:r>
              <a:rPr lang="en-US" dirty="0" err="1"/>
              <a:t>NaN</a:t>
            </a:r>
            <a:r>
              <a:rPr lang="en-US" dirty="0"/>
              <a:t>	</a:t>
            </a:r>
            <a:r>
              <a:rPr lang="en-US" dirty="0" err="1"/>
              <a:t>NaN</a:t>
            </a:r>
            <a:r>
              <a:rPr lang="en-US" dirty="0"/>
              <a:t>	</a:t>
            </a:r>
            <a:r>
              <a:rPr lang="en-US" dirty="0" err="1"/>
              <a:t>NaN</a:t>
            </a:r>
            <a:r>
              <a:rPr lang="en-US" dirty="0"/>
              <a:t>	</a:t>
            </a:r>
            <a:r>
              <a:rPr lang="en-US" dirty="0" err="1"/>
              <a:t>NaN</a:t>
            </a:r>
            <a:r>
              <a:rPr lang="en-US" dirty="0"/>
              <a:t>	S6</a:t>
            </a:r>
          </a:p>
          <a:p>
            <a:r>
              <a:rPr lang="en-US" dirty="0"/>
              <a:t>1	2022-12-02	464644.0	5262449.0	5.5	Upland	S655	259.7	6.629	S6</a:t>
            </a:r>
          </a:p>
          <a:p>
            <a:r>
              <a:rPr lang="en-US" dirty="0"/>
              <a:t>2	2022-12-02	464644.0	5262658.0	8.0	Upland	S654	350.3	1.924	S6</a:t>
            </a:r>
          </a:p>
          <a:p>
            <a:r>
              <a:rPr lang="en-US" dirty="0"/>
              <a:t>3	2022-12-02	464644.0	5262867.0	</a:t>
            </a:r>
            <a:r>
              <a:rPr lang="en-US" dirty="0" err="1"/>
              <a:t>NaN</a:t>
            </a:r>
            <a:r>
              <a:rPr lang="en-US" dirty="0"/>
              <a:t>	</a:t>
            </a:r>
            <a:r>
              <a:rPr lang="en-US" dirty="0" err="1"/>
              <a:t>NaN</a:t>
            </a:r>
            <a:r>
              <a:rPr lang="en-US" dirty="0"/>
              <a:t>	</a:t>
            </a:r>
            <a:r>
              <a:rPr lang="en-US" dirty="0" err="1"/>
              <a:t>NaN</a:t>
            </a:r>
            <a:r>
              <a:rPr lang="en-US" dirty="0"/>
              <a:t>	</a:t>
            </a:r>
            <a:r>
              <a:rPr lang="en-US" dirty="0" err="1"/>
              <a:t>NaN</a:t>
            </a:r>
            <a:r>
              <a:rPr lang="en-US" dirty="0"/>
              <a:t>	</a:t>
            </a:r>
            <a:r>
              <a:rPr lang="en-US" dirty="0" err="1"/>
              <a:t>NaN</a:t>
            </a:r>
            <a:r>
              <a:rPr lang="en-US" dirty="0"/>
              <a:t>	S6</a:t>
            </a:r>
          </a:p>
          <a:p>
            <a:r>
              <a:rPr lang="en-US" dirty="0"/>
              <a:t>4	2022-12-02	464644.0	5263076.0	</a:t>
            </a:r>
            <a:r>
              <a:rPr lang="en-US" dirty="0" err="1"/>
              <a:t>NaN</a:t>
            </a:r>
            <a:r>
              <a:rPr lang="en-US" dirty="0"/>
              <a:t>	</a:t>
            </a:r>
            <a:r>
              <a:rPr lang="en-US" dirty="0" err="1"/>
              <a:t>NaN</a:t>
            </a:r>
            <a:r>
              <a:rPr lang="en-US" dirty="0"/>
              <a:t>	</a:t>
            </a:r>
            <a:r>
              <a:rPr lang="en-US" dirty="0" err="1"/>
              <a:t>NaN</a:t>
            </a:r>
            <a:r>
              <a:rPr lang="en-US" dirty="0"/>
              <a:t>	</a:t>
            </a:r>
            <a:r>
              <a:rPr lang="en-US" dirty="0" err="1"/>
              <a:t>NaN</a:t>
            </a:r>
            <a:r>
              <a:rPr lang="en-US" dirty="0"/>
              <a:t>	</a:t>
            </a:r>
            <a:r>
              <a:rPr lang="en-US" dirty="0" err="1"/>
              <a:t>NaN</a:t>
            </a:r>
            <a:r>
              <a:rPr lang="en-US" dirty="0"/>
              <a:t>	S6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FDDA43-C50E-7E23-0AD6-EA1483B1DAFB}"/>
                  </a:ext>
                </a:extLst>
              </p:cNvPr>
              <p:cNvSpPr txBox="1"/>
              <p:nvPr/>
            </p:nvSpPr>
            <p:spPr>
              <a:xfrm>
                <a:off x="388257" y="2804598"/>
                <a:ext cx="7471229" cy="46324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In addition: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Data is merged with LAI by site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Snowmelt/SWE is modelled using methods from </a:t>
                </a:r>
                <a:r>
                  <a:rPr lang="en-US" dirty="0" err="1"/>
                  <a:t>DeWalle</a:t>
                </a:r>
                <a:r>
                  <a:rPr lang="en-US" dirty="0"/>
                  <a:t> et al.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𝑆𝑛𝑜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𝑢𝑛𝑑𝑒𝑟𝐶𝑎𝑛𝑜𝑝𝑦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𝑆𝑛𝑜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𝑜𝑝𝑒𝑛𝐶𝑎𝑛𝑜𝑝𝑦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0.144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LAI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+0.223</m:t>
                            </m:r>
                          </m:e>
                        </m:d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𝐼𝑛𝑡𝑒𝑟𝑐𝑒𝑝𝑡𝑖𝑜𝑛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𝑆𝑛𝑜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𝑜𝑝𝑒𝑛𝐶𝑎𝑛𝑜𝑝𝑦</m:t>
                        </m:r>
                      </m:sub>
                    </m:sSub>
                  </m:oMath>
                </a14:m>
                <a:r>
                  <a:rPr lang="en-US" b="0" dirty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𝑆𝑛𝑜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𝑢𝑛𝑑𝑒𝑟𝐶𝑎𝑛𝑜𝑝𝑦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𝐷𝐷𝐹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=0.292−0.164∗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=0.29∗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1.9+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𝐿𝐴𝐼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/>
                  <a:t>Melt – when average daily temp is &gt; 0 </a:t>
                </a:r>
                <a:r>
                  <a:rPr lang="en-US" b="0" dirty="0" err="1"/>
                  <a:t>degC</a:t>
                </a:r>
                <a:r>
                  <a:rPr lang="en-US" b="0" dirty="0"/>
                  <a:t> and there is no snow accumulation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𝐷𝐷𝐹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𝑎𝑣𝑔𝐶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−0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𝑆𝑊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𝑚𝑜𝑑𝑒𝑙𝑒𝑑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𝑆𝑛𝑜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𝑢𝑛𝑑𝑒𝑟𝐶𝑎𝑛𝑜𝑝𝑦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b="0" dirty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𝑆𝑊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𝑚𝑜𝑑𝑒𝑙𝑒𝑑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𝑆𝑊𝐸</m:t>
                        </m:r>
                      </m:e>
                    </m:nary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𝑆𝑊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𝑚𝑜𝑑𝑒𝑙𝑒𝑑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b="0" dirty="0"/>
              </a:p>
              <a:p>
                <a:pPr lvl="1" algn="ctr"/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FDDA43-C50E-7E23-0AD6-EA1483B1D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7" y="2804598"/>
                <a:ext cx="7471229" cy="4632422"/>
              </a:xfrm>
              <a:prstGeom prst="rect">
                <a:avLst/>
              </a:prstGeom>
              <a:blipFill>
                <a:blip r:embed="rId2"/>
                <a:stretch>
                  <a:fillRect l="-735" t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6D08DBE-5426-F417-D88C-60EB6DEB7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926" y="2804598"/>
            <a:ext cx="4301470" cy="358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69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18974A-1742-22E3-1190-0406E30F8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53145"/>
            <a:ext cx="12192000" cy="335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54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03E00E-DB44-E92B-DB63-54859D947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36504"/>
            <a:ext cx="12192000" cy="398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45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9F11FC-2DA2-AFE7-E01E-827AD26DB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654" y="868199"/>
            <a:ext cx="5216950" cy="51216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10DF11-E7D9-8E91-74CC-7B23CF8CA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217223"/>
            <a:ext cx="5907069" cy="40359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FCD5A41-DF3E-8374-7093-F3D56545EE6D}"/>
                  </a:ext>
                </a:extLst>
              </p14:cNvPr>
              <p14:cNvContentPartPr/>
              <p14:nvPr/>
            </p14:nvContentPartPr>
            <p14:xfrm>
              <a:off x="6341053" y="4309093"/>
              <a:ext cx="42840" cy="2014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FCD5A41-DF3E-8374-7093-F3D56545EE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2413" y="4300453"/>
                <a:ext cx="60480" cy="20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A3F8D08-6BA1-4245-487E-4BD99D7275CF}"/>
                  </a:ext>
                </a:extLst>
              </p14:cNvPr>
              <p14:cNvContentPartPr/>
              <p14:nvPr/>
            </p14:nvContentPartPr>
            <p14:xfrm>
              <a:off x="6358333" y="6243733"/>
              <a:ext cx="2355480" cy="232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A3F8D08-6BA1-4245-487E-4BD99D7275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49333" y="6234733"/>
                <a:ext cx="237312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8D92387-4023-81DB-5583-4EE6E1808EA7}"/>
                  </a:ext>
                </a:extLst>
              </p14:cNvPr>
              <p14:cNvContentPartPr/>
              <p14:nvPr/>
            </p14:nvContentPartPr>
            <p14:xfrm>
              <a:off x="6306493" y="4243573"/>
              <a:ext cx="233640" cy="336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8D92387-4023-81DB-5583-4EE6E1808EA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97493" y="4234933"/>
                <a:ext cx="251280" cy="35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234CF06D-99A0-59EE-3D4A-63D00FF30EF0}"/>
              </a:ext>
            </a:extLst>
          </p:cNvPr>
          <p:cNvGrpSpPr/>
          <p:nvPr/>
        </p:nvGrpSpPr>
        <p:grpSpPr>
          <a:xfrm>
            <a:off x="7812261" y="4369213"/>
            <a:ext cx="1622520" cy="252720"/>
            <a:chOff x="9080293" y="4368853"/>
            <a:chExt cx="16225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2B89876-9FD2-3263-8F82-9952CD9F0DA4}"/>
                    </a:ext>
                  </a:extLst>
                </p14:cNvPr>
                <p14:cNvContentPartPr/>
                <p14:nvPr/>
              </p14:nvContentPartPr>
              <p14:xfrm>
                <a:off x="9080293" y="4400893"/>
                <a:ext cx="91800" cy="140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2B89876-9FD2-3263-8F82-9952CD9F0DA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71653" y="4391893"/>
                  <a:ext cx="1094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CF49B69-C07F-F94F-E8EB-9705C9054C90}"/>
                    </a:ext>
                  </a:extLst>
                </p14:cNvPr>
                <p14:cNvContentPartPr/>
                <p14:nvPr/>
              </p14:nvContentPartPr>
              <p14:xfrm>
                <a:off x="9211333" y="4407013"/>
                <a:ext cx="136440" cy="132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CF49B69-C07F-F94F-E8EB-9705C9054C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02333" y="4398373"/>
                  <a:ext cx="1540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14F9577-C142-C588-8787-10F72B0E121B}"/>
                    </a:ext>
                  </a:extLst>
                </p14:cNvPr>
                <p14:cNvContentPartPr/>
                <p14:nvPr/>
              </p14:nvContentPartPr>
              <p14:xfrm>
                <a:off x="9411133" y="4402333"/>
                <a:ext cx="69120" cy="151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14F9577-C142-C588-8787-10F72B0E121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02133" y="4393333"/>
                  <a:ext cx="867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E4DCFC-3204-493D-0E1A-4F6966F9D09A}"/>
                    </a:ext>
                  </a:extLst>
                </p14:cNvPr>
                <p14:cNvContentPartPr/>
                <p14:nvPr/>
              </p14:nvContentPartPr>
              <p14:xfrm>
                <a:off x="9398173" y="4402693"/>
                <a:ext cx="75960" cy="25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EE4DCFC-3204-493D-0E1A-4F6966F9D09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389173" y="4393693"/>
                  <a:ext cx="936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774381B-909C-03D2-3DD3-65E6812F90E2}"/>
                    </a:ext>
                  </a:extLst>
                </p14:cNvPr>
                <p14:cNvContentPartPr/>
                <p14:nvPr/>
              </p14:nvContentPartPr>
              <p14:xfrm>
                <a:off x="9431653" y="4475053"/>
                <a:ext cx="63360" cy="12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774381B-909C-03D2-3DD3-65E6812F90E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423013" y="4466053"/>
                  <a:ext cx="810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8B7AEE1-CF83-9635-2652-5F98812D8A6C}"/>
                    </a:ext>
                  </a:extLst>
                </p14:cNvPr>
                <p14:cNvContentPartPr/>
                <p14:nvPr/>
              </p14:nvContentPartPr>
              <p14:xfrm>
                <a:off x="9532813" y="4546333"/>
                <a:ext cx="91800" cy="61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8B7AEE1-CF83-9635-2652-5F98812D8A6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523813" y="4537333"/>
                  <a:ext cx="1094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A83B8BC-5672-642F-6791-817DA3676176}"/>
                    </a:ext>
                  </a:extLst>
                </p14:cNvPr>
                <p14:cNvContentPartPr/>
                <p14:nvPr/>
              </p14:nvContentPartPr>
              <p14:xfrm>
                <a:off x="9634333" y="4544533"/>
                <a:ext cx="69480" cy="77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A83B8BC-5672-642F-6791-817DA367617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625693" y="4535893"/>
                  <a:ext cx="871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004EF81-D0AA-2A31-ACA6-226B1713120A}"/>
                    </a:ext>
                  </a:extLst>
                </p14:cNvPr>
                <p14:cNvContentPartPr/>
                <p14:nvPr/>
              </p14:nvContentPartPr>
              <p14:xfrm>
                <a:off x="9753133" y="4427893"/>
                <a:ext cx="4032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004EF81-D0AA-2A31-ACA6-226B1713120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44493" y="4418893"/>
                  <a:ext cx="57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7AEEDA9-306F-7C27-4B6C-E11F0836FA86}"/>
                    </a:ext>
                  </a:extLst>
                </p14:cNvPr>
                <p14:cNvContentPartPr/>
                <p14:nvPr/>
              </p14:nvContentPartPr>
              <p14:xfrm>
                <a:off x="9753133" y="4487293"/>
                <a:ext cx="4932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7AEEDA9-306F-7C27-4B6C-E11F0836FA8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44493" y="4478293"/>
                  <a:ext cx="66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E92AA1F-59DA-1505-36E8-0996B2298548}"/>
                    </a:ext>
                  </a:extLst>
                </p14:cNvPr>
                <p14:cNvContentPartPr/>
                <p14:nvPr/>
              </p14:nvContentPartPr>
              <p14:xfrm>
                <a:off x="10007653" y="4385413"/>
                <a:ext cx="360" cy="9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E92AA1F-59DA-1505-36E8-0996B229854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99013" y="4376773"/>
                  <a:ext cx="18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FDD2296-94D2-37D0-3727-F30E63FC8F28}"/>
                    </a:ext>
                  </a:extLst>
                </p14:cNvPr>
                <p14:cNvContentPartPr/>
                <p14:nvPr/>
              </p14:nvContentPartPr>
              <p14:xfrm>
                <a:off x="9916573" y="4368853"/>
                <a:ext cx="131040" cy="213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FDD2296-94D2-37D0-3727-F30E63FC8F2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07933" y="4359853"/>
                  <a:ext cx="1486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44123BF-FD7F-6A55-6CCD-8B9077801279}"/>
                    </a:ext>
                  </a:extLst>
                </p14:cNvPr>
                <p14:cNvContentPartPr/>
                <p14:nvPr/>
              </p14:nvContentPartPr>
              <p14:xfrm>
                <a:off x="10058053" y="4391893"/>
                <a:ext cx="124560" cy="138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44123BF-FD7F-6A55-6CCD-8B907780127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049413" y="4383253"/>
                  <a:ext cx="1422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ABB5B7E-B470-A9FA-AD50-A844031BB086}"/>
                    </a:ext>
                  </a:extLst>
                </p14:cNvPr>
                <p14:cNvContentPartPr/>
                <p14:nvPr/>
              </p14:nvContentPartPr>
              <p14:xfrm>
                <a:off x="10185133" y="4385413"/>
                <a:ext cx="126000" cy="156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ABB5B7E-B470-A9FA-AD50-A844031BB08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176493" y="4376773"/>
                  <a:ext cx="1436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DD9108B-65B2-1E1F-ACEE-7B0063CD5F13}"/>
                    </a:ext>
                  </a:extLst>
                </p14:cNvPr>
                <p14:cNvContentPartPr/>
                <p14:nvPr/>
              </p14:nvContentPartPr>
              <p14:xfrm>
                <a:off x="10185133" y="4371733"/>
                <a:ext cx="92520" cy="14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DD9108B-65B2-1E1F-ACEE-7B0063CD5F1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6493" y="4363093"/>
                  <a:ext cx="1101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A9D264B-16AD-BC6A-4205-5AC4F9602B46}"/>
                    </a:ext>
                  </a:extLst>
                </p14:cNvPr>
                <p14:cNvContentPartPr/>
                <p14:nvPr/>
              </p14:nvContentPartPr>
              <p14:xfrm>
                <a:off x="10241653" y="4434373"/>
                <a:ext cx="59760" cy="24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A9D264B-16AD-BC6A-4205-5AC4F9602B4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232653" y="4425733"/>
                  <a:ext cx="774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52E903D-190B-A570-F286-6CDD24650976}"/>
                    </a:ext>
                  </a:extLst>
                </p14:cNvPr>
                <p14:cNvContentPartPr/>
                <p14:nvPr/>
              </p14:nvContentPartPr>
              <p14:xfrm>
                <a:off x="10354693" y="4492693"/>
                <a:ext cx="68760" cy="46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52E903D-190B-A570-F286-6CDD2465097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345693" y="4483693"/>
                  <a:ext cx="864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AE60189-2DBC-0A75-C698-33E280D5A51F}"/>
                    </a:ext>
                  </a:extLst>
                </p14:cNvPr>
                <p14:cNvContentPartPr/>
                <p14:nvPr/>
              </p14:nvContentPartPr>
              <p14:xfrm>
                <a:off x="10439293" y="4495573"/>
                <a:ext cx="15480" cy="118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AE60189-2DBC-0A75-C698-33E280D5A51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430293" y="4486573"/>
                  <a:ext cx="331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E3A7F45-F694-61E3-431A-3EC93A4A23AE}"/>
                    </a:ext>
                  </a:extLst>
                </p14:cNvPr>
                <p14:cNvContentPartPr/>
                <p14:nvPr/>
              </p14:nvContentPartPr>
              <p14:xfrm>
                <a:off x="10439293" y="4480093"/>
                <a:ext cx="68400" cy="59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E3A7F45-F694-61E3-431A-3EC93A4A23A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430293" y="4471453"/>
                  <a:ext cx="860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8E97704-125E-0219-FE96-242D68B820B2}"/>
                    </a:ext>
                  </a:extLst>
                </p14:cNvPr>
                <p14:cNvContentPartPr/>
                <p14:nvPr/>
              </p14:nvContentPartPr>
              <p14:xfrm>
                <a:off x="10540813" y="4473253"/>
                <a:ext cx="51120" cy="65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8E97704-125E-0219-FE96-242D68B820B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532173" y="4464253"/>
                  <a:ext cx="687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EA24DAA-D4AD-56A8-2929-0144B809405F}"/>
                    </a:ext>
                  </a:extLst>
                </p14:cNvPr>
                <p14:cNvContentPartPr/>
                <p14:nvPr/>
              </p14:nvContentPartPr>
              <p14:xfrm>
                <a:off x="10634053" y="4478653"/>
                <a:ext cx="68760" cy="64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EA24DAA-D4AD-56A8-2929-0144B809405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625413" y="4469653"/>
                  <a:ext cx="86400" cy="8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5AF91BA-3E13-7AB7-87DC-A1715EB27837}"/>
              </a:ext>
            </a:extLst>
          </p:cNvPr>
          <p:cNvGrpSpPr/>
          <p:nvPr/>
        </p:nvGrpSpPr>
        <p:grpSpPr>
          <a:xfrm>
            <a:off x="9609381" y="4301533"/>
            <a:ext cx="322920" cy="307440"/>
            <a:chOff x="10877413" y="4301173"/>
            <a:chExt cx="322920" cy="30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4406A95-B1AB-9572-1A53-C6357E57D0A1}"/>
                    </a:ext>
                  </a:extLst>
                </p14:cNvPr>
                <p14:cNvContentPartPr/>
                <p14:nvPr/>
              </p14:nvContentPartPr>
              <p14:xfrm>
                <a:off x="10877413" y="4301173"/>
                <a:ext cx="40320" cy="307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4406A95-B1AB-9572-1A53-C6357E57D0A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868773" y="4292173"/>
                  <a:ext cx="579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4AAC028-F3BC-5E1C-C8D0-5360144743B5}"/>
                    </a:ext>
                  </a:extLst>
                </p14:cNvPr>
                <p14:cNvContentPartPr/>
                <p14:nvPr/>
              </p14:nvContentPartPr>
              <p14:xfrm>
                <a:off x="10998013" y="4343293"/>
                <a:ext cx="5760" cy="129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4AAC028-F3BC-5E1C-C8D0-5360144743B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989013" y="4334293"/>
                  <a:ext cx="234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FB42F5C-10D5-117A-0848-8C6D472F9F37}"/>
                    </a:ext>
                  </a:extLst>
                </p14:cNvPr>
                <p14:cNvContentPartPr/>
                <p14:nvPr/>
              </p14:nvContentPartPr>
              <p14:xfrm>
                <a:off x="11090893" y="4410973"/>
                <a:ext cx="109440" cy="9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FB42F5C-10D5-117A-0848-8C6D472F9F3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082253" y="4401973"/>
                  <a:ext cx="12708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772A68-ABE3-9FB2-6037-C44B3D6B10E7}"/>
              </a:ext>
            </a:extLst>
          </p:cNvPr>
          <p:cNvGrpSpPr/>
          <p:nvPr/>
        </p:nvGrpSpPr>
        <p:grpSpPr>
          <a:xfrm>
            <a:off x="10016541" y="4284253"/>
            <a:ext cx="511200" cy="298440"/>
            <a:chOff x="11284573" y="4283893"/>
            <a:chExt cx="51120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A7C2585-8933-D2B6-69A8-4CFFBDC5081C}"/>
                    </a:ext>
                  </a:extLst>
                </p14:cNvPr>
                <p14:cNvContentPartPr/>
                <p14:nvPr/>
              </p14:nvContentPartPr>
              <p14:xfrm>
                <a:off x="11284573" y="4369933"/>
                <a:ext cx="122400" cy="98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A7C2585-8933-D2B6-69A8-4CFFBDC5081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275933" y="4361293"/>
                  <a:ext cx="1400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66250A0-73DF-D237-8505-8A8E3CCA1388}"/>
                    </a:ext>
                  </a:extLst>
                </p14:cNvPr>
                <p14:cNvContentPartPr/>
                <p14:nvPr/>
              </p14:nvContentPartPr>
              <p14:xfrm>
                <a:off x="11437933" y="4317733"/>
                <a:ext cx="19080" cy="135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66250A0-73DF-D237-8505-8A8E3CCA138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429293" y="4309093"/>
                  <a:ext cx="367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610D07E-04E5-0E1A-F6AD-D35F948601A1}"/>
                    </a:ext>
                  </a:extLst>
                </p14:cNvPr>
                <p14:cNvContentPartPr/>
                <p14:nvPr/>
              </p14:nvContentPartPr>
              <p14:xfrm>
                <a:off x="11504173" y="4368853"/>
                <a:ext cx="79200" cy="77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610D07E-04E5-0E1A-F6AD-D35F948601A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495173" y="4360213"/>
                  <a:ext cx="968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3B4EDC6-C7FC-68F6-4FD8-6AE5A8C6180C}"/>
                    </a:ext>
                  </a:extLst>
                </p14:cNvPr>
                <p14:cNvContentPartPr/>
                <p14:nvPr/>
              </p14:nvContentPartPr>
              <p14:xfrm>
                <a:off x="11579053" y="4359853"/>
                <a:ext cx="115200" cy="222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3B4EDC6-C7FC-68F6-4FD8-6AE5A8C6180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570413" y="4350853"/>
                  <a:ext cx="1328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E8FCD9-E5C6-F52A-E532-B226C3ECE68A}"/>
                    </a:ext>
                  </a:extLst>
                </p14:cNvPr>
                <p14:cNvContentPartPr/>
                <p14:nvPr/>
              </p14:nvContentPartPr>
              <p14:xfrm>
                <a:off x="11732773" y="4283893"/>
                <a:ext cx="63000" cy="201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E8FCD9-E5C6-F52A-E532-B226C3ECE68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724133" y="4274893"/>
                  <a:ext cx="80640" cy="21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FB4C552-1339-074E-946D-13DDBDFEF843}"/>
              </a:ext>
            </a:extLst>
          </p:cNvPr>
          <p:cNvGrpSpPr/>
          <p:nvPr/>
        </p:nvGrpSpPr>
        <p:grpSpPr>
          <a:xfrm>
            <a:off x="10658533" y="4207933"/>
            <a:ext cx="942120" cy="356400"/>
            <a:chOff x="10658533" y="4207933"/>
            <a:chExt cx="942120" cy="35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863E83E-84B7-CEE8-0081-845D90DB3C27}"/>
                    </a:ext>
                  </a:extLst>
                </p14:cNvPr>
                <p14:cNvContentPartPr/>
                <p14:nvPr/>
              </p14:nvContentPartPr>
              <p14:xfrm>
                <a:off x="10658533" y="4326373"/>
                <a:ext cx="75960" cy="178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863E83E-84B7-CEE8-0081-845D90DB3C2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649893" y="4317733"/>
                  <a:ext cx="936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4977095-2190-0F17-FE32-1E99C0D0E5A4}"/>
                    </a:ext>
                  </a:extLst>
                </p14:cNvPr>
                <p14:cNvContentPartPr/>
                <p14:nvPr/>
              </p14:nvContentPartPr>
              <p14:xfrm>
                <a:off x="10760773" y="4300093"/>
                <a:ext cx="70200" cy="186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4977095-2190-0F17-FE32-1E99C0D0E5A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752133" y="4291093"/>
                  <a:ext cx="878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48B3DD7-4ECD-43C1-9246-10C803DFE38C}"/>
                    </a:ext>
                  </a:extLst>
                </p14:cNvPr>
                <p14:cNvContentPartPr/>
                <p14:nvPr/>
              </p14:nvContentPartPr>
              <p14:xfrm>
                <a:off x="10752493" y="4427533"/>
                <a:ext cx="75240" cy="17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48B3DD7-4ECD-43C1-9246-10C803DFE38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743853" y="4418893"/>
                  <a:ext cx="928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1EFE253-5022-674E-F201-4002CDB5E06C}"/>
                    </a:ext>
                  </a:extLst>
                </p14:cNvPr>
                <p14:cNvContentPartPr/>
                <p14:nvPr/>
              </p14:nvContentPartPr>
              <p14:xfrm>
                <a:off x="10889293" y="4309093"/>
                <a:ext cx="24480" cy="169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1EFE253-5022-674E-F201-4002CDB5E06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880653" y="4300453"/>
                  <a:ext cx="421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862739D-FCB2-CAE2-869D-E5E1EEF9B543}"/>
                    </a:ext>
                  </a:extLst>
                </p14:cNvPr>
                <p14:cNvContentPartPr/>
                <p14:nvPr/>
              </p14:nvContentPartPr>
              <p14:xfrm>
                <a:off x="10845733" y="4309093"/>
                <a:ext cx="12528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862739D-FCB2-CAE2-869D-E5E1EEF9B54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837093" y="4300453"/>
                  <a:ext cx="142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50669DD-8284-FC76-A70E-5314A09B3A81}"/>
                    </a:ext>
                  </a:extLst>
                </p14:cNvPr>
                <p14:cNvContentPartPr/>
                <p14:nvPr/>
              </p14:nvContentPartPr>
              <p14:xfrm>
                <a:off x="10862653" y="4502413"/>
                <a:ext cx="108000" cy="10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50669DD-8284-FC76-A70E-5314A09B3A8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853653" y="4493773"/>
                  <a:ext cx="1256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26C1D31-1299-5A04-B341-A72DE82879A8}"/>
                    </a:ext>
                  </a:extLst>
                </p14:cNvPr>
                <p14:cNvContentPartPr/>
                <p14:nvPr/>
              </p14:nvContentPartPr>
              <p14:xfrm>
                <a:off x="11023213" y="4258693"/>
                <a:ext cx="78480" cy="268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26C1D31-1299-5A04-B341-A72DE82879A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014573" y="4250053"/>
                  <a:ext cx="961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05C00A3-8688-00E6-6C84-A3BF8602A37F}"/>
                    </a:ext>
                  </a:extLst>
                </p14:cNvPr>
                <p14:cNvContentPartPr/>
                <p14:nvPr/>
              </p14:nvContentPartPr>
              <p14:xfrm>
                <a:off x="11142013" y="4343293"/>
                <a:ext cx="86040" cy="15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05C00A3-8688-00E6-6C84-A3BF8602A37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133013" y="4334293"/>
                  <a:ext cx="1036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A2EDED1-5DB6-B7FE-443F-71320E024C36}"/>
                    </a:ext>
                  </a:extLst>
                </p14:cNvPr>
                <p14:cNvContentPartPr/>
                <p14:nvPr/>
              </p14:nvContentPartPr>
              <p14:xfrm>
                <a:off x="11201413" y="4317733"/>
                <a:ext cx="360" cy="99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A2EDED1-5DB6-B7FE-443F-71320E024C3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192773" y="4309093"/>
                  <a:ext cx="180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C017D54-AE34-7243-3A51-C51BE99B5D85}"/>
                    </a:ext>
                  </a:extLst>
                </p14:cNvPr>
                <p14:cNvContentPartPr/>
                <p14:nvPr/>
              </p14:nvContentPartPr>
              <p14:xfrm>
                <a:off x="11319853" y="4266973"/>
                <a:ext cx="123840" cy="196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C017D54-AE34-7243-3A51-C51BE99B5D8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311213" y="4257973"/>
                  <a:ext cx="1414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B409BF1-26BD-4F6E-528F-753FBEFCED1F}"/>
                    </a:ext>
                  </a:extLst>
                </p14:cNvPr>
                <p14:cNvContentPartPr/>
                <p14:nvPr/>
              </p14:nvContentPartPr>
              <p14:xfrm>
                <a:off x="11480773" y="4207933"/>
                <a:ext cx="119880" cy="356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B409BF1-26BD-4F6E-528F-753FBEFCED1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472133" y="4198933"/>
                  <a:ext cx="137520" cy="37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EB3132B-50C1-6E2D-AE67-9598B4C06B66}"/>
                  </a:ext>
                </a:extLst>
              </p14:cNvPr>
              <p14:cNvContentPartPr/>
              <p14:nvPr/>
            </p14:nvContentPartPr>
            <p14:xfrm>
              <a:off x="6424933" y="4512853"/>
              <a:ext cx="2136600" cy="15843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EB3132B-50C1-6E2D-AE67-9598B4C06B6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416293" y="4503853"/>
                <a:ext cx="2154240" cy="160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064AAC7-AE99-2B55-1AFC-28674232CEC2}"/>
                  </a:ext>
                </a:extLst>
              </p14:cNvPr>
              <p14:cNvContentPartPr/>
              <p14:nvPr/>
            </p14:nvContentPartPr>
            <p14:xfrm>
              <a:off x="6475333" y="4445173"/>
              <a:ext cx="2083320" cy="14644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064AAC7-AE99-2B55-1AFC-28674232CEC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466333" y="4436173"/>
                <a:ext cx="2100960" cy="148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DABD7F07-7299-0A80-931B-754DE3543E23}"/>
              </a:ext>
            </a:extLst>
          </p:cNvPr>
          <p:cNvGrpSpPr/>
          <p:nvPr/>
        </p:nvGrpSpPr>
        <p:grpSpPr>
          <a:xfrm>
            <a:off x="6502333" y="4385413"/>
            <a:ext cx="3513600" cy="1760760"/>
            <a:chOff x="6502333" y="4385413"/>
            <a:chExt cx="3513600" cy="176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36FFBE2-4ADE-7405-ED22-6A864F31C6CE}"/>
                    </a:ext>
                  </a:extLst>
                </p14:cNvPr>
                <p14:cNvContentPartPr/>
                <p14:nvPr/>
              </p14:nvContentPartPr>
              <p14:xfrm>
                <a:off x="6502333" y="4385413"/>
                <a:ext cx="2107440" cy="847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36FFBE2-4ADE-7405-ED22-6A864F31C6C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493333" y="4376773"/>
                  <a:ext cx="2125080" cy="86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6D70A9E-2620-4B35-850E-80C7F10F96FA}"/>
                    </a:ext>
                  </a:extLst>
                </p14:cNvPr>
                <p14:cNvContentPartPr/>
                <p14:nvPr/>
              </p14:nvContentPartPr>
              <p14:xfrm>
                <a:off x="8879413" y="5093533"/>
                <a:ext cx="86040" cy="104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6D70A9E-2620-4B35-850E-80C7F10F96F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870413" y="5084893"/>
                  <a:ext cx="1036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CDF804D-30C6-D89F-639C-10F7C8B8E4BD}"/>
                    </a:ext>
                  </a:extLst>
                </p14:cNvPr>
                <p14:cNvContentPartPr/>
                <p14:nvPr/>
              </p14:nvContentPartPr>
              <p14:xfrm>
                <a:off x="8931973" y="5147893"/>
                <a:ext cx="18000" cy="9982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CDF804D-30C6-D89F-639C-10F7C8B8E4B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923333" y="5138893"/>
                  <a:ext cx="35640" cy="10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89DDDE7-06B4-1A51-5AA2-B8A97591EFC2}"/>
                    </a:ext>
                  </a:extLst>
                </p14:cNvPr>
                <p14:cNvContentPartPr/>
                <p14:nvPr/>
              </p14:nvContentPartPr>
              <p14:xfrm>
                <a:off x="9061573" y="5249773"/>
                <a:ext cx="126360" cy="229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89DDDE7-06B4-1A51-5AA2-B8A97591EFC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052933" y="5240773"/>
                  <a:ext cx="1440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E1C2211-E3D1-E163-E61E-E008DE0F6058}"/>
                    </a:ext>
                  </a:extLst>
                </p14:cNvPr>
                <p14:cNvContentPartPr/>
                <p14:nvPr/>
              </p14:nvContentPartPr>
              <p14:xfrm>
                <a:off x="9245533" y="5316733"/>
                <a:ext cx="138960" cy="176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E1C2211-E3D1-E163-E61E-E008DE0F605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236533" y="5308093"/>
                  <a:ext cx="1566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E4AD985-80A4-1C02-77C0-0D57EB35D397}"/>
                    </a:ext>
                  </a:extLst>
                </p14:cNvPr>
                <p14:cNvContentPartPr/>
                <p14:nvPr/>
              </p14:nvContentPartPr>
              <p14:xfrm>
                <a:off x="9429853" y="5342293"/>
                <a:ext cx="99720" cy="162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E4AD985-80A4-1C02-77C0-0D57EB35D39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420853" y="5333293"/>
                  <a:ext cx="1173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2CF50BD-7DB6-CAE4-454E-69F478650999}"/>
                    </a:ext>
                  </a:extLst>
                </p14:cNvPr>
                <p14:cNvContentPartPr/>
                <p14:nvPr/>
              </p14:nvContentPartPr>
              <p14:xfrm>
                <a:off x="9414733" y="5311333"/>
                <a:ext cx="70200" cy="31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2CF50BD-7DB6-CAE4-454E-69F47865099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406093" y="5302333"/>
                  <a:ext cx="878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7395327-0677-F5A0-D583-2234CCD7D358}"/>
                    </a:ext>
                  </a:extLst>
                </p14:cNvPr>
                <p14:cNvContentPartPr/>
                <p14:nvPr/>
              </p14:nvContentPartPr>
              <p14:xfrm>
                <a:off x="9431653" y="5419693"/>
                <a:ext cx="101160" cy="24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7395327-0677-F5A0-D583-2234CCD7D35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423013" y="5411053"/>
                  <a:ext cx="1188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BA8191D-9BFD-F345-86C0-B33B943CF931}"/>
                    </a:ext>
                  </a:extLst>
                </p14:cNvPr>
                <p14:cNvContentPartPr/>
                <p14:nvPr/>
              </p14:nvContentPartPr>
              <p14:xfrm>
                <a:off x="9560893" y="5409973"/>
                <a:ext cx="83880" cy="76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BA8191D-9BFD-F345-86C0-B33B943CF93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551893" y="5400973"/>
                  <a:ext cx="1015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E2E6560-DA43-513D-5E9F-9002756BC12B}"/>
                    </a:ext>
                  </a:extLst>
                </p14:cNvPr>
                <p14:cNvContentPartPr/>
                <p14:nvPr/>
              </p14:nvContentPartPr>
              <p14:xfrm>
                <a:off x="9643333" y="5398813"/>
                <a:ext cx="58680" cy="173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E2E6560-DA43-513D-5E9F-9002756BC12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634693" y="5389813"/>
                  <a:ext cx="763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5351AE5-E605-AA46-C25F-C94C9123EB23}"/>
                    </a:ext>
                  </a:extLst>
                </p14:cNvPr>
                <p14:cNvContentPartPr/>
                <p14:nvPr/>
              </p14:nvContentPartPr>
              <p14:xfrm>
                <a:off x="9678613" y="5370733"/>
                <a:ext cx="84960" cy="100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5351AE5-E605-AA46-C25F-C94C9123EB2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669613" y="5361733"/>
                  <a:ext cx="102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1C44FF0-16A6-533A-8F71-BA5E0B9F63E9}"/>
                    </a:ext>
                  </a:extLst>
                </p14:cNvPr>
                <p14:cNvContentPartPr/>
                <p14:nvPr/>
              </p14:nvContentPartPr>
              <p14:xfrm>
                <a:off x="9794533" y="5350213"/>
                <a:ext cx="119880" cy="113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1C44FF0-16A6-533A-8F71-BA5E0B9F63E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785893" y="5341213"/>
                  <a:ext cx="1375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28E0380-CD81-EB1F-BC95-0737FA217654}"/>
                    </a:ext>
                  </a:extLst>
                </p14:cNvPr>
                <p14:cNvContentPartPr/>
                <p14:nvPr/>
              </p14:nvContentPartPr>
              <p14:xfrm>
                <a:off x="9914053" y="5358133"/>
                <a:ext cx="101880" cy="101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28E0380-CD81-EB1F-BC95-0737FA21765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905053" y="5349493"/>
                  <a:ext cx="11952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728AD7C-7816-D40E-CFAB-74FD6AC0EDBF}"/>
              </a:ext>
            </a:extLst>
          </p:cNvPr>
          <p:cNvGrpSpPr/>
          <p:nvPr/>
        </p:nvGrpSpPr>
        <p:grpSpPr>
          <a:xfrm>
            <a:off x="8448853" y="6555853"/>
            <a:ext cx="503640" cy="210960"/>
            <a:chOff x="8448853" y="6555853"/>
            <a:chExt cx="50364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DF12FDB-BD36-1BF7-3280-6B5D53ECDE3F}"/>
                    </a:ext>
                  </a:extLst>
                </p14:cNvPr>
                <p14:cNvContentPartPr/>
                <p14:nvPr/>
              </p14:nvContentPartPr>
              <p14:xfrm>
                <a:off x="8448853" y="6561253"/>
                <a:ext cx="132840" cy="164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DF12FDB-BD36-1BF7-3280-6B5D53ECDE3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440213" y="6552613"/>
                  <a:ext cx="1504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EF59122-4DFE-6426-D090-A4BE14ECA139}"/>
                    </a:ext>
                  </a:extLst>
                </p14:cNvPr>
                <p14:cNvContentPartPr/>
                <p14:nvPr/>
              </p14:nvContentPartPr>
              <p14:xfrm>
                <a:off x="8601853" y="6555853"/>
                <a:ext cx="77400" cy="141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EF59122-4DFE-6426-D090-A4BE14ECA13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592853" y="6546853"/>
                  <a:ext cx="950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FF8ED9D-F3F6-9E35-55F9-985368204143}"/>
                    </a:ext>
                  </a:extLst>
                </p14:cNvPr>
                <p14:cNvContentPartPr/>
                <p14:nvPr/>
              </p14:nvContentPartPr>
              <p14:xfrm>
                <a:off x="8593573" y="6616693"/>
                <a:ext cx="157320" cy="720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FF8ED9D-F3F6-9E35-55F9-98536820414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584933" y="6608053"/>
                  <a:ext cx="1749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241FE3A-3270-3A97-CA27-B22E3A4F2DF5}"/>
                    </a:ext>
                  </a:extLst>
                </p14:cNvPr>
                <p14:cNvContentPartPr/>
                <p14:nvPr/>
              </p14:nvContentPartPr>
              <p14:xfrm>
                <a:off x="8813533" y="6569893"/>
                <a:ext cx="9360" cy="158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241FE3A-3270-3A97-CA27-B22E3A4F2DF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804533" y="6561253"/>
                  <a:ext cx="270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DE683C2-4B66-A557-D069-A89A5F401757}"/>
                    </a:ext>
                  </a:extLst>
                </p14:cNvPr>
                <p14:cNvContentPartPr/>
                <p14:nvPr/>
              </p14:nvContentPartPr>
              <p14:xfrm>
                <a:off x="8720293" y="6565213"/>
                <a:ext cx="232200" cy="30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DE683C2-4B66-A557-D069-A89A5F40175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711653" y="6556573"/>
                  <a:ext cx="2498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05DAE55-DB79-A045-6D8A-A666B25B239F}"/>
                    </a:ext>
                  </a:extLst>
                </p14:cNvPr>
                <p14:cNvContentPartPr/>
                <p14:nvPr/>
              </p14:nvContentPartPr>
              <p14:xfrm>
                <a:off x="8772133" y="6699493"/>
                <a:ext cx="152640" cy="67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05DAE55-DB79-A045-6D8A-A666B25B239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763133" y="6690493"/>
                  <a:ext cx="17028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59F4E00-D16E-3878-3B20-32115E1645C2}"/>
              </a:ext>
            </a:extLst>
          </p:cNvPr>
          <p:cNvGrpSpPr/>
          <p:nvPr/>
        </p:nvGrpSpPr>
        <p:grpSpPr>
          <a:xfrm>
            <a:off x="5883853" y="4634893"/>
            <a:ext cx="483480" cy="738000"/>
            <a:chOff x="5883853" y="4634893"/>
            <a:chExt cx="483480" cy="73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C95A1D4-81FE-7F04-0368-A1A47F48DDFF}"/>
                    </a:ext>
                  </a:extLst>
                </p14:cNvPr>
                <p14:cNvContentPartPr/>
                <p14:nvPr/>
              </p14:nvContentPartPr>
              <p14:xfrm>
                <a:off x="5925253" y="4634893"/>
                <a:ext cx="145080" cy="176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C95A1D4-81FE-7F04-0368-A1A47F48DDF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916613" y="4626253"/>
                  <a:ext cx="1627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E68DC07-B61E-F6DE-45B2-8217725F0CD5}"/>
                    </a:ext>
                  </a:extLst>
                </p14:cNvPr>
                <p14:cNvContentPartPr/>
                <p14:nvPr/>
              </p14:nvContentPartPr>
              <p14:xfrm>
                <a:off x="6036493" y="4716613"/>
                <a:ext cx="186840" cy="1594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E68DC07-B61E-F6DE-45B2-8217725F0CD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027853" y="4707613"/>
                  <a:ext cx="2044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5ABCDE3-0E05-16E4-EE7B-80D170AA3A40}"/>
                    </a:ext>
                  </a:extLst>
                </p14:cNvPr>
                <p14:cNvContentPartPr/>
                <p14:nvPr/>
              </p14:nvContentPartPr>
              <p14:xfrm>
                <a:off x="6195613" y="4665133"/>
                <a:ext cx="116640" cy="2224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5ABCDE3-0E05-16E4-EE7B-80D170AA3A4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186973" y="4656133"/>
                  <a:ext cx="1342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AEF5DC6-A9EE-D300-A046-C61BBAE1F454}"/>
                    </a:ext>
                  </a:extLst>
                </p14:cNvPr>
                <p14:cNvContentPartPr/>
                <p14:nvPr/>
              </p14:nvContentPartPr>
              <p14:xfrm>
                <a:off x="6237733" y="4774933"/>
                <a:ext cx="5112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AEF5DC6-A9EE-D300-A046-C61BBAE1F45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29093" y="4765933"/>
                  <a:ext cx="68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ED0F662-DAF2-DC5D-31F1-81E38DBF6203}"/>
                    </a:ext>
                  </a:extLst>
                </p14:cNvPr>
                <p14:cNvContentPartPr/>
                <p14:nvPr/>
              </p14:nvContentPartPr>
              <p14:xfrm>
                <a:off x="5883853" y="5011813"/>
                <a:ext cx="192600" cy="102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ED0F662-DAF2-DC5D-31F1-81E38DBF620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875213" y="5003173"/>
                  <a:ext cx="210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8FF9E32-B93D-AD51-7EF4-98C419B3022A}"/>
                    </a:ext>
                  </a:extLst>
                </p14:cNvPr>
                <p14:cNvContentPartPr/>
                <p14:nvPr/>
              </p14:nvContentPartPr>
              <p14:xfrm>
                <a:off x="6089773" y="4959973"/>
                <a:ext cx="230040" cy="1515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8FF9E32-B93D-AD51-7EF4-98C419B3022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081133" y="4951333"/>
                  <a:ext cx="2476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03E7E81-F135-4967-A415-453708F7BF3B}"/>
                    </a:ext>
                  </a:extLst>
                </p14:cNvPr>
                <p14:cNvContentPartPr/>
                <p14:nvPr/>
              </p14:nvContentPartPr>
              <p14:xfrm>
                <a:off x="6000853" y="5205133"/>
                <a:ext cx="103680" cy="961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03E7E81-F135-4967-A415-453708F7BF3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991853" y="5196493"/>
                  <a:ext cx="1213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4E5C354-A9D2-60BC-1EA0-A69F9C7F422F}"/>
                    </a:ext>
                  </a:extLst>
                </p14:cNvPr>
                <p14:cNvContentPartPr/>
                <p14:nvPr/>
              </p14:nvContentPartPr>
              <p14:xfrm>
                <a:off x="6076813" y="5202973"/>
                <a:ext cx="137520" cy="75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4E5C354-A9D2-60BC-1EA0-A69F9C7F422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068173" y="5193973"/>
                  <a:ext cx="1551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3AB5B2E-51DD-711A-6B5E-6043AE478D86}"/>
                    </a:ext>
                  </a:extLst>
                </p14:cNvPr>
                <p14:cNvContentPartPr/>
                <p14:nvPr/>
              </p14:nvContentPartPr>
              <p14:xfrm>
                <a:off x="6229813" y="5212693"/>
                <a:ext cx="79560" cy="155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3AB5B2E-51DD-711A-6B5E-6043AE478D8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220813" y="5204053"/>
                  <a:ext cx="972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B392549-3DC4-4EA0-F105-717C628F4E93}"/>
                    </a:ext>
                  </a:extLst>
                </p14:cNvPr>
                <p14:cNvContentPartPr/>
                <p14:nvPr/>
              </p14:nvContentPartPr>
              <p14:xfrm>
                <a:off x="6324493" y="5228893"/>
                <a:ext cx="42840" cy="1440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B392549-3DC4-4EA0-F105-717C628F4E9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315853" y="5219893"/>
                  <a:ext cx="6048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59F9A56-0B6A-29CB-541E-7091A1215C3D}"/>
              </a:ext>
            </a:extLst>
          </p:cNvPr>
          <p:cNvGrpSpPr/>
          <p:nvPr/>
        </p:nvGrpSpPr>
        <p:grpSpPr>
          <a:xfrm>
            <a:off x="6109933" y="6534253"/>
            <a:ext cx="535320" cy="198720"/>
            <a:chOff x="6109933" y="6534253"/>
            <a:chExt cx="535320" cy="19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47FBB3D-8F7D-C0DF-C62A-9671A010D1EF}"/>
                    </a:ext>
                  </a:extLst>
                </p14:cNvPr>
                <p14:cNvContentPartPr/>
                <p14:nvPr/>
              </p14:nvContentPartPr>
              <p14:xfrm>
                <a:off x="6350053" y="6534253"/>
                <a:ext cx="268200" cy="27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47FBB3D-8F7D-C0DF-C62A-9671A010D1E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341413" y="6525253"/>
                  <a:ext cx="2858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13BF97C-A80F-9EE8-FC4D-CAAD69337C4F}"/>
                    </a:ext>
                  </a:extLst>
                </p14:cNvPr>
                <p14:cNvContentPartPr/>
                <p14:nvPr/>
              </p14:nvContentPartPr>
              <p14:xfrm>
                <a:off x="6109933" y="6636493"/>
                <a:ext cx="106920" cy="96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13BF97C-A80F-9EE8-FC4D-CAAD69337C4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101293" y="6627853"/>
                  <a:ext cx="1245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A064EA6-B011-5B91-9F9D-56290226B78E}"/>
                    </a:ext>
                  </a:extLst>
                </p14:cNvPr>
                <p14:cNvContentPartPr/>
                <p14:nvPr/>
              </p14:nvContentPartPr>
              <p14:xfrm>
                <a:off x="6282013" y="6612373"/>
                <a:ext cx="77040" cy="1044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A064EA6-B011-5B91-9F9D-56290226B78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273013" y="6603373"/>
                  <a:ext cx="946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4F61C85-061F-17B1-B98A-2868ACF77AE6}"/>
                    </a:ext>
                  </a:extLst>
                </p14:cNvPr>
                <p14:cNvContentPartPr/>
                <p14:nvPr/>
              </p14:nvContentPartPr>
              <p14:xfrm>
                <a:off x="6426013" y="6635053"/>
                <a:ext cx="118440" cy="874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4F61C85-061F-17B1-B98A-2868ACF77AE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417013" y="6626053"/>
                  <a:ext cx="136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6609EC5-BC43-A02C-F2ED-4B9423C07F14}"/>
                    </a:ext>
                  </a:extLst>
                </p14:cNvPr>
                <p14:cNvContentPartPr/>
                <p14:nvPr/>
              </p14:nvContentPartPr>
              <p14:xfrm>
                <a:off x="6561373" y="6628573"/>
                <a:ext cx="83880" cy="900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6609EC5-BC43-A02C-F2ED-4B9423C07F1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552373" y="6619573"/>
                  <a:ext cx="101520" cy="10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F4D636B-7CB4-29C2-2B7D-29927B2F3E34}"/>
              </a:ext>
            </a:extLst>
          </p:cNvPr>
          <p:cNvGrpSpPr/>
          <p:nvPr/>
        </p:nvGrpSpPr>
        <p:grpSpPr>
          <a:xfrm>
            <a:off x="7865293" y="6502213"/>
            <a:ext cx="647640" cy="214920"/>
            <a:chOff x="7865293" y="6502213"/>
            <a:chExt cx="647640" cy="2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D5F8B3B-821C-3669-468C-6D3226EAADE4}"/>
                    </a:ext>
                  </a:extLst>
                </p14:cNvPr>
                <p14:cNvContentPartPr/>
                <p14:nvPr/>
              </p14:nvContentPartPr>
              <p14:xfrm>
                <a:off x="7880413" y="6502213"/>
                <a:ext cx="632520" cy="518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D5F8B3B-821C-3669-468C-6D3226EAADE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871773" y="6493213"/>
                  <a:ext cx="6501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EAA8F7D-70B3-ED20-D5AE-11DCDB75CDA2}"/>
                    </a:ext>
                  </a:extLst>
                </p14:cNvPr>
                <p14:cNvContentPartPr/>
                <p14:nvPr/>
              </p14:nvContentPartPr>
              <p14:xfrm>
                <a:off x="7865293" y="6645493"/>
                <a:ext cx="104400" cy="71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EAA8F7D-70B3-ED20-D5AE-11DCDB75CDA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856653" y="6636493"/>
                  <a:ext cx="1220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D34986D-1D6A-7B0D-197F-4DAA02799B96}"/>
                    </a:ext>
                  </a:extLst>
                </p14:cNvPr>
                <p14:cNvContentPartPr/>
                <p14:nvPr/>
              </p14:nvContentPartPr>
              <p14:xfrm>
                <a:off x="8051773" y="6628213"/>
                <a:ext cx="253080" cy="864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D34986D-1D6A-7B0D-197F-4DAA02799B9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042773" y="6619573"/>
                  <a:ext cx="270720" cy="10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B77482B-A2D7-3FC0-2C6F-1C3171E9274B}"/>
                  </a:ext>
                </a:extLst>
              </p14:cNvPr>
              <p14:cNvContentPartPr/>
              <p14:nvPr/>
            </p14:nvContentPartPr>
            <p14:xfrm>
              <a:off x="6781693" y="2903653"/>
              <a:ext cx="1003320" cy="262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B77482B-A2D7-3FC0-2C6F-1C3171E9274B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6772693" y="2895013"/>
                <a:ext cx="102096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3C05FE3-AAA3-E317-5E6C-67903BAC2394}"/>
                  </a:ext>
                </a:extLst>
              </p14:cNvPr>
              <p14:cNvContentPartPr/>
              <p14:nvPr/>
            </p14:nvContentPartPr>
            <p14:xfrm>
              <a:off x="9313213" y="2708893"/>
              <a:ext cx="2323080" cy="1533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3C05FE3-AAA3-E317-5E6C-67903BAC2394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9304213" y="2700253"/>
                <a:ext cx="234072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4AC6926-1AF3-DD2A-65E8-93CCE4F8F5B4}"/>
                  </a:ext>
                </a:extLst>
              </p14:cNvPr>
              <p14:cNvContentPartPr/>
              <p14:nvPr/>
            </p14:nvContentPartPr>
            <p14:xfrm>
              <a:off x="7044133" y="1439173"/>
              <a:ext cx="3866760" cy="10605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4AC6926-1AF3-DD2A-65E8-93CCE4F8F5B4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7035493" y="1430173"/>
                <a:ext cx="3884400" cy="107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4756EA0-4E10-783D-E1DB-D8239193C82B}"/>
              </a:ext>
            </a:extLst>
          </p:cNvPr>
          <p:cNvGrpSpPr/>
          <p:nvPr/>
        </p:nvGrpSpPr>
        <p:grpSpPr>
          <a:xfrm>
            <a:off x="6374893" y="4766653"/>
            <a:ext cx="3792600" cy="1575360"/>
            <a:chOff x="6374893" y="4766653"/>
            <a:chExt cx="3792600" cy="157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9759CA5-0559-B9BD-96BE-9A6C056D0DCB}"/>
                    </a:ext>
                  </a:extLst>
                </p14:cNvPr>
                <p14:cNvContentPartPr/>
                <p14:nvPr/>
              </p14:nvContentPartPr>
              <p14:xfrm>
                <a:off x="6374893" y="4927573"/>
                <a:ext cx="2395800" cy="14144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9759CA5-0559-B9BD-96BE-9A6C056D0DC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366253" y="4918573"/>
                  <a:ext cx="2413440" cy="14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5A5C546-EAE2-CA03-7EA6-1A7B6FB15157}"/>
                    </a:ext>
                  </a:extLst>
                </p14:cNvPr>
                <p14:cNvContentPartPr/>
                <p14:nvPr/>
              </p14:nvContentPartPr>
              <p14:xfrm>
                <a:off x="8923693" y="4859893"/>
                <a:ext cx="14040" cy="525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5A5C546-EAE2-CA03-7EA6-1A7B6FB1515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915053" y="4850893"/>
                  <a:ext cx="316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5530413-4051-D495-10E4-71C8C10A0E79}"/>
                    </a:ext>
                  </a:extLst>
                </p14:cNvPr>
                <p14:cNvContentPartPr/>
                <p14:nvPr/>
              </p14:nvContentPartPr>
              <p14:xfrm>
                <a:off x="8906413" y="4766653"/>
                <a:ext cx="360" cy="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5530413-4051-D495-10E4-71C8C10A0E7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897773" y="475765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DEF6DCA-D578-78D6-0061-61DE9748FC2E}"/>
                    </a:ext>
                  </a:extLst>
                </p14:cNvPr>
                <p14:cNvContentPartPr/>
                <p14:nvPr/>
              </p14:nvContentPartPr>
              <p14:xfrm>
                <a:off x="8966173" y="4821013"/>
                <a:ext cx="99000" cy="889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DEF6DCA-D578-78D6-0061-61DE9748FC2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957173" y="4812013"/>
                  <a:ext cx="1166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1C22B65-8733-5DF3-FABA-7431F422E637}"/>
                    </a:ext>
                  </a:extLst>
                </p14:cNvPr>
                <p14:cNvContentPartPr/>
                <p14:nvPr/>
              </p14:nvContentPartPr>
              <p14:xfrm>
                <a:off x="9084613" y="4774933"/>
                <a:ext cx="41400" cy="1350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1C22B65-8733-5DF3-FABA-7431F422E63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075973" y="4765933"/>
                  <a:ext cx="590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FBF35F2-ADF3-BFE4-8EB4-4A16755FB1A6}"/>
                    </a:ext>
                  </a:extLst>
                </p14:cNvPr>
                <p14:cNvContentPartPr/>
                <p14:nvPr/>
              </p14:nvContentPartPr>
              <p14:xfrm>
                <a:off x="9084613" y="4831453"/>
                <a:ext cx="92160" cy="288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FBF35F2-ADF3-BFE4-8EB4-4A16755FB1A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075973" y="4822453"/>
                  <a:ext cx="1098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EACCE45-2F2E-95D9-D739-47C2C1278ECC}"/>
                    </a:ext>
                  </a:extLst>
                </p14:cNvPr>
                <p14:cNvContentPartPr/>
                <p14:nvPr/>
              </p14:nvContentPartPr>
              <p14:xfrm>
                <a:off x="9177853" y="4798693"/>
                <a:ext cx="101160" cy="979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EACCE45-2F2E-95D9-D739-47C2C1278EC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168853" y="4789693"/>
                  <a:ext cx="1188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CB9B7D3-5910-1D17-B4E0-2A71F73A8FEA}"/>
                    </a:ext>
                  </a:extLst>
                </p14:cNvPr>
                <p14:cNvContentPartPr/>
                <p14:nvPr/>
              </p14:nvContentPartPr>
              <p14:xfrm>
                <a:off x="9279373" y="4790053"/>
                <a:ext cx="66240" cy="838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CB9B7D3-5910-1D17-B4E0-2A71F73A8FE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270733" y="4781053"/>
                  <a:ext cx="838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17DC7AC-9BDA-2EDF-6AB8-4F068CD0C0DD}"/>
                    </a:ext>
                  </a:extLst>
                </p14:cNvPr>
                <p14:cNvContentPartPr/>
                <p14:nvPr/>
              </p14:nvContentPartPr>
              <p14:xfrm>
                <a:off x="9380533" y="4808773"/>
                <a:ext cx="76680" cy="784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17DC7AC-9BDA-2EDF-6AB8-4F068CD0C0DD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371893" y="4799773"/>
                  <a:ext cx="943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FA534DB-FD72-665C-0F2A-94F876555DED}"/>
                    </a:ext>
                  </a:extLst>
                </p14:cNvPr>
                <p14:cNvContentPartPr/>
                <p14:nvPr/>
              </p14:nvContentPartPr>
              <p14:xfrm>
                <a:off x="9448573" y="4774573"/>
                <a:ext cx="156960" cy="1044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FA534DB-FD72-665C-0F2A-94F876555DE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439573" y="4765573"/>
                  <a:ext cx="1746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6E29A40-9562-90D4-071D-54990051575A}"/>
                    </a:ext>
                  </a:extLst>
                </p14:cNvPr>
                <p14:cNvContentPartPr/>
                <p14:nvPr/>
              </p14:nvContentPartPr>
              <p14:xfrm>
                <a:off x="9617773" y="4808773"/>
                <a:ext cx="39600" cy="1861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6E29A40-9562-90D4-071D-54990051575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609133" y="4800133"/>
                  <a:ext cx="572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C05561E-A1A8-0185-A54F-98F1B02B94CE}"/>
                    </a:ext>
                  </a:extLst>
                </p14:cNvPr>
                <p14:cNvContentPartPr/>
                <p14:nvPr/>
              </p14:nvContentPartPr>
              <p14:xfrm>
                <a:off x="9609133" y="4826413"/>
                <a:ext cx="87120" cy="921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C05561E-A1A8-0185-A54F-98F1B02B94C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600493" y="4817413"/>
                  <a:ext cx="1047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E36F650-0782-F2F2-A03F-421DEBF7558E}"/>
                    </a:ext>
                  </a:extLst>
                </p14:cNvPr>
                <p14:cNvContentPartPr/>
                <p14:nvPr/>
              </p14:nvContentPartPr>
              <p14:xfrm>
                <a:off x="9787333" y="4774933"/>
                <a:ext cx="360" cy="135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E36F650-0782-F2F2-A03F-421DEBF7558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778693" y="4765933"/>
                  <a:ext cx="180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FB26470-C4C7-220D-0129-7858537AA24F}"/>
                    </a:ext>
                  </a:extLst>
                </p14:cNvPr>
                <p14:cNvContentPartPr/>
                <p14:nvPr/>
              </p14:nvContentPartPr>
              <p14:xfrm>
                <a:off x="9694093" y="4817413"/>
                <a:ext cx="178560" cy="90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FB26470-C4C7-220D-0129-7858537AA24F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685453" y="4808773"/>
                  <a:ext cx="1962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231473F-4DAE-1AF6-06C1-F57AF66E3B58}"/>
                    </a:ext>
                  </a:extLst>
                </p14:cNvPr>
                <p14:cNvContentPartPr/>
                <p14:nvPr/>
              </p14:nvContentPartPr>
              <p14:xfrm>
                <a:off x="9897133" y="4800133"/>
                <a:ext cx="23040" cy="932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231473F-4DAE-1AF6-06C1-F57AF66E3B5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888493" y="4791493"/>
                  <a:ext cx="406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0E578E9-04E6-2D76-9240-0885F792AEB3}"/>
                    </a:ext>
                  </a:extLst>
                </p14:cNvPr>
                <p14:cNvContentPartPr/>
                <p14:nvPr/>
              </p14:nvContentPartPr>
              <p14:xfrm>
                <a:off x="9871933" y="4773493"/>
                <a:ext cx="360" cy="18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0E578E9-04E6-2D76-9240-0885F792AEB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862933" y="4764493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C6CD5D2-A2AD-D83C-3B21-840B3360622F}"/>
                    </a:ext>
                  </a:extLst>
                </p14:cNvPr>
                <p14:cNvContentPartPr/>
                <p14:nvPr/>
              </p14:nvContentPartPr>
              <p14:xfrm>
                <a:off x="9964093" y="4803733"/>
                <a:ext cx="66240" cy="820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C6CD5D2-A2AD-D83C-3B21-840B3360622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955093" y="4795093"/>
                  <a:ext cx="838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5FA7F38-FC0C-EC4E-D066-9021B3DB71D4}"/>
                    </a:ext>
                  </a:extLst>
                </p14:cNvPr>
                <p14:cNvContentPartPr/>
                <p14:nvPr/>
              </p14:nvContentPartPr>
              <p14:xfrm>
                <a:off x="10083253" y="4792213"/>
                <a:ext cx="84240" cy="835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5FA7F38-FC0C-EC4E-D066-9021B3DB71D4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074253" y="4783213"/>
                  <a:ext cx="101880" cy="101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D8F52518-43F6-AC39-F4B6-DF1C9B254A48}"/>
              </a:ext>
            </a:extLst>
          </p:cNvPr>
          <p:cNvSpPr txBox="1"/>
          <p:nvPr/>
        </p:nvSpPr>
        <p:spPr>
          <a:xfrm>
            <a:off x="10311021" y="4716613"/>
            <a:ext cx="15493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Idea #1</a:t>
            </a:r>
            <a:r>
              <a:rPr lang="en-US" sz="1200" dirty="0"/>
              <a:t>: Proportion of Coniferous trees dependent accumulation curve</a:t>
            </a:r>
          </a:p>
          <a:p>
            <a:endParaRPr lang="en-US" sz="1200" dirty="0"/>
          </a:p>
          <a:p>
            <a:r>
              <a:rPr lang="en-US" sz="1200" b="1" dirty="0"/>
              <a:t>Idea #2: </a:t>
            </a:r>
            <a:r>
              <a:rPr lang="en-US" sz="1200" dirty="0"/>
              <a:t>Modify the curve to account for less throughfall (more interception) at low LAI</a:t>
            </a:r>
          </a:p>
        </p:txBody>
      </p:sp>
    </p:spTree>
    <p:extLst>
      <p:ext uri="{BB962C8B-B14F-4D97-AF65-F5344CB8AC3E}">
        <p14:creationId xmlns:p14="http://schemas.microsoft.com/office/powerpoint/2010/main" val="2880055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D87D89-626B-890A-1025-3CE679FE8F38}"/>
              </a:ext>
            </a:extLst>
          </p:cNvPr>
          <p:cNvSpPr txBox="1"/>
          <p:nvPr/>
        </p:nvSpPr>
        <p:spPr>
          <a:xfrm>
            <a:off x="347133" y="203200"/>
            <a:ext cx="583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un-log transformed interception equation: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A66EFA-CC81-1876-BC05-FEF50AF03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0078"/>
            <a:ext cx="12192000" cy="3351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1975C2-EF1A-4DA2-7E27-6382BC520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812" y="3339735"/>
            <a:ext cx="10142376" cy="331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09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EA6FB4-A19F-8CA1-F8C5-58823A23E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85" y="3168833"/>
            <a:ext cx="5295900" cy="3533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F3D7EC-0A59-DC1F-14BF-CF3858042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910" y="400717"/>
            <a:ext cx="2819650" cy="27681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E3BC92-1632-408D-56C6-9A7857FE38A8}"/>
              </a:ext>
            </a:extLst>
          </p:cNvPr>
          <p:cNvSpPr txBox="1"/>
          <p:nvPr/>
        </p:nvSpPr>
        <p:spPr>
          <a:xfrm>
            <a:off x="4478560" y="768175"/>
            <a:ext cx="41317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Residuals are now centered on 0, however, there is still a slight shift in the variance across LAI – now under estimating for mid-range LAI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6F362E-E5BE-138D-2D70-3D96A820C220}"/>
              </a:ext>
            </a:extLst>
          </p:cNvPr>
          <p:cNvSpPr txBox="1"/>
          <p:nvPr/>
        </p:nvSpPr>
        <p:spPr>
          <a:xfrm>
            <a:off x="4478560" y="1968504"/>
            <a:ext cx="31580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Can we modify the constants in the interception model to make this EVEN better?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96A17E-9BD4-DCAF-850B-5668FAD76B4B}"/>
              </a:ext>
            </a:extLst>
          </p:cNvPr>
          <p:cNvSpPr txBox="1"/>
          <p:nvPr/>
        </p:nvSpPr>
        <p:spPr>
          <a:xfrm>
            <a:off x="7503887" y="2335962"/>
            <a:ext cx="45891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Then what: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 the Snow/SWE data from S2 to use instead of GR if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the new SWE and melt models to estimate melt into the soil and compare this to the measured melt and the soil water volume from the moisture sensors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Match daily scale NWI from model to daily soil moist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the moisture across sites where frost was and wasn’t present when melt occurred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 at lateral flow off of the slopes compared to soil moisture/frost relationships</a:t>
            </a:r>
          </a:p>
        </p:txBody>
      </p:sp>
    </p:spTree>
    <p:extLst>
      <p:ext uri="{BB962C8B-B14F-4D97-AF65-F5344CB8AC3E}">
        <p14:creationId xmlns:p14="http://schemas.microsoft.com/office/powerpoint/2010/main" val="99028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B576EC-7170-5EB3-17E1-0069A85F7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3145"/>
            <a:ext cx="12192000" cy="335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10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96FF92-25F0-972B-5BA0-E60A6C2C6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6504"/>
            <a:ext cx="12192000" cy="398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1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12FB26-50F7-3DFA-CB5E-166FFEAB0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113972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55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aph showing the amount of moisture caused by soil&#10;&#10;Description automatically generated">
            <a:extLst>
              <a:ext uri="{FF2B5EF4-FFF2-40B4-BE49-F238E27FC236}">
                <a16:creationId xmlns:a16="http://schemas.microsoft.com/office/drawing/2014/main" id="{FAF4996F-C55B-47CB-E8CE-B9C03D410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316" y="1402181"/>
            <a:ext cx="4724569" cy="1311068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graph showing the amount of moisture caused by soil&#10;&#10;Description automatically generated">
            <a:extLst>
              <a:ext uri="{FF2B5EF4-FFF2-40B4-BE49-F238E27FC236}">
                <a16:creationId xmlns:a16="http://schemas.microsoft.com/office/drawing/2014/main" id="{BE7453A4-0696-7524-7E07-3C17A3BF6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633" y="1399858"/>
            <a:ext cx="4732940" cy="131339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graph showing the growth of soil moisture&#10;&#10;Description automatically generated">
            <a:extLst>
              <a:ext uri="{FF2B5EF4-FFF2-40B4-BE49-F238E27FC236}">
                <a16:creationId xmlns:a16="http://schemas.microsoft.com/office/drawing/2014/main" id="{343CD751-7C39-FD97-A269-AD0310AA1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115" y="3851690"/>
            <a:ext cx="4724569" cy="2185113"/>
          </a:xfrm>
          <a:prstGeom prst="rect">
            <a:avLst/>
          </a:prstGeom>
        </p:spPr>
      </p:pic>
      <p:pic>
        <p:nvPicPr>
          <p:cNvPr id="9" name="Picture 8" descr="A graph of soil moisture&#10;&#10;Description automatically generated">
            <a:extLst>
              <a:ext uri="{FF2B5EF4-FFF2-40B4-BE49-F238E27FC236}">
                <a16:creationId xmlns:a16="http://schemas.microsoft.com/office/drawing/2014/main" id="{35312205-4BFE-4667-3A3F-5726BE4AB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316" y="3835810"/>
            <a:ext cx="4732940" cy="222448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3401C3E-CEA9-C5F8-6892-9F2905E9A8F1}"/>
                  </a:ext>
                </a:extLst>
              </p14:cNvPr>
              <p14:cNvContentPartPr/>
              <p14:nvPr/>
            </p14:nvContentPartPr>
            <p14:xfrm>
              <a:off x="3229417" y="485389"/>
              <a:ext cx="6401160" cy="198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3401C3E-CEA9-C5F8-6892-9F2905E9A8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20417" y="476749"/>
                <a:ext cx="6418800" cy="21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6191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2B224C-10A7-776F-775C-F1CB6B3FC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205302"/>
            <a:ext cx="5291666" cy="2447395"/>
          </a:xfrm>
          <a:prstGeom prst="rect">
            <a:avLst/>
          </a:prstGeom>
        </p:spPr>
      </p:pic>
      <p:pic>
        <p:nvPicPr>
          <p:cNvPr id="5" name="Picture 4" descr="A graph showing the amount of moisture caused by soil&#10;&#10;Description automatically generated">
            <a:extLst>
              <a:ext uri="{FF2B5EF4-FFF2-40B4-BE49-F238E27FC236}">
                <a16:creationId xmlns:a16="http://schemas.microsoft.com/office/drawing/2014/main" id="{E10E97FE-427C-586C-BC13-3B0DB4154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2694781"/>
            <a:ext cx="5291667" cy="146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31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showing the amount of moisture caused by a plant&#10;&#10;Description automatically generated with medium confidence">
            <a:extLst>
              <a:ext uri="{FF2B5EF4-FFF2-40B4-BE49-F238E27FC236}">
                <a16:creationId xmlns:a16="http://schemas.microsoft.com/office/drawing/2014/main" id="{C4C775AE-FC54-4FD6-6CF8-19E19F4C3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322" y="1427941"/>
            <a:ext cx="4724569" cy="1311068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aph showing a growth of soil&#10;&#10;Description automatically generated with medium confidence">
            <a:extLst>
              <a:ext uri="{FF2B5EF4-FFF2-40B4-BE49-F238E27FC236}">
                <a16:creationId xmlns:a16="http://schemas.microsoft.com/office/drawing/2014/main" id="{5D484DC9-EFA4-A527-A219-03703B455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109" y="1425618"/>
            <a:ext cx="4732940" cy="1313391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2380433-0500-4AAB-1FBB-8F6525F3E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115" y="3851690"/>
            <a:ext cx="4724569" cy="2185113"/>
          </a:xfrm>
          <a:prstGeom prst="rect">
            <a:avLst/>
          </a:prstGeom>
        </p:spPr>
      </p:pic>
      <p:pic>
        <p:nvPicPr>
          <p:cNvPr id="8" name="Picture 7" descr="A graph of growth and soil moisture&#10;&#10;Description automatically generated with medium confidence">
            <a:extLst>
              <a:ext uri="{FF2B5EF4-FFF2-40B4-BE49-F238E27FC236}">
                <a16:creationId xmlns:a16="http://schemas.microsoft.com/office/drawing/2014/main" id="{B0D0041C-CDE3-8C98-539F-A66C7CCF9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316" y="3847642"/>
            <a:ext cx="4732940" cy="220081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D37F626-B636-B762-90E0-10559FE2C784}"/>
                  </a:ext>
                </a:extLst>
              </p14:cNvPr>
              <p14:cNvContentPartPr/>
              <p14:nvPr/>
            </p14:nvContentPartPr>
            <p14:xfrm>
              <a:off x="2837377" y="653149"/>
              <a:ext cx="5662080" cy="507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D37F626-B636-B762-90E0-10559FE2C78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28737" y="644149"/>
                <a:ext cx="5679720" cy="52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5955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 showing soil moisture&#10;&#10;Description automatically generated with medium confidence">
            <a:extLst>
              <a:ext uri="{FF2B5EF4-FFF2-40B4-BE49-F238E27FC236}">
                <a16:creationId xmlns:a16="http://schemas.microsoft.com/office/drawing/2014/main" id="{A244AFF4-2B3F-8931-9F4C-84648990C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316" y="1500590"/>
            <a:ext cx="4724569" cy="13110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graph showing the amount of moisture caused by a plant&#10;&#10;Description automatically generated with medium confidence">
            <a:extLst>
              <a:ext uri="{FF2B5EF4-FFF2-40B4-BE49-F238E27FC236}">
                <a16:creationId xmlns:a16="http://schemas.microsoft.com/office/drawing/2014/main" id="{94904780-2A49-68A5-15AA-94133803A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929" y="1498267"/>
            <a:ext cx="4732940" cy="131339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graph of soil moisture&#10;&#10;Description automatically generated">
            <a:extLst>
              <a:ext uri="{FF2B5EF4-FFF2-40B4-BE49-F238E27FC236}">
                <a16:creationId xmlns:a16="http://schemas.microsoft.com/office/drawing/2014/main" id="{805C7CD8-A190-FA59-E6DC-BD71F38EF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115" y="3833973"/>
            <a:ext cx="4724569" cy="2220547"/>
          </a:xfrm>
          <a:prstGeom prst="rect">
            <a:avLst/>
          </a:prstGeom>
        </p:spPr>
      </p:pic>
      <p:pic>
        <p:nvPicPr>
          <p:cNvPr id="7" name="Picture 6" descr="A graph of soil moisture&#10;&#10;Description automatically generated">
            <a:extLst>
              <a:ext uri="{FF2B5EF4-FFF2-40B4-BE49-F238E27FC236}">
                <a16:creationId xmlns:a16="http://schemas.microsoft.com/office/drawing/2014/main" id="{2A86FF7E-0F88-11B5-EFEF-220E8A2335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316" y="3835810"/>
            <a:ext cx="4732940" cy="222448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8F2B277-F90B-C4DB-CFF9-E9AA9B598624}"/>
                  </a:ext>
                </a:extLst>
              </p14:cNvPr>
              <p14:cNvContentPartPr/>
              <p14:nvPr/>
            </p14:nvContentPartPr>
            <p14:xfrm>
              <a:off x="4176937" y="507709"/>
              <a:ext cx="4967280" cy="347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8F2B277-F90B-C4DB-CFF9-E9AA9B5986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67937" y="499069"/>
                <a:ext cx="4984920" cy="36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119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EF9B51-7031-C0CD-82E3-79769F43A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85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3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A6EC18-F8F7-D8FB-EED4-A97063E6D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7428" y="0"/>
            <a:ext cx="9797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9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5CFCF2-332E-637F-D9D3-578A4912E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7428" y="0"/>
            <a:ext cx="9797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71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A2DDF4-0C17-E564-823E-4A717A6FE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51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D373F8-111C-780C-2944-1D50B797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72" y="1260021"/>
            <a:ext cx="5783944" cy="43379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C26422-B19C-E60E-C48A-84AD3C437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316" y="1598510"/>
            <a:ext cx="5739743" cy="366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0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A5E24C-2A3A-6999-25B7-47F1F0533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099C54-0807-556B-71DC-688FCB1F3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825821-DD55-66FE-6C4D-3A5B3E36F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35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B466AB-22D2-4E41-6004-8C371067E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75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10184</TotalTime>
  <Words>632</Words>
  <Application>Microsoft Office PowerPoint</Application>
  <PresentationFormat>Widescreen</PresentationFormat>
  <Paragraphs>52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Mariel W. Jones</dc:creator>
  <cp:lastModifiedBy>Mariel W. Jones</cp:lastModifiedBy>
  <cp:revision>8</cp:revision>
  <dcterms:created xsi:type="dcterms:W3CDTF">2023-09-27T19:10:39Z</dcterms:created>
  <dcterms:modified xsi:type="dcterms:W3CDTF">2023-10-24T20:56:01Z</dcterms:modified>
</cp:coreProperties>
</file>