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FD1A-514A-430E-96C1-1106C6FC3493}" type="datetimeFigureOut">
              <a:rPr lang="nl-NL" smtClean="0"/>
              <a:t>4-6-2019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61A2-72BC-4E0A-9D44-D083B04EA76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603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FD1A-514A-430E-96C1-1106C6FC3493}" type="datetimeFigureOut">
              <a:rPr lang="nl-NL" smtClean="0"/>
              <a:t>4-6-2019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61A2-72BC-4E0A-9D44-D083B04EA76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324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FD1A-514A-430E-96C1-1106C6FC3493}" type="datetimeFigureOut">
              <a:rPr lang="nl-NL" smtClean="0"/>
              <a:t>4-6-2019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61A2-72BC-4E0A-9D44-D083B04EA76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201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FD1A-514A-430E-96C1-1106C6FC3493}" type="datetimeFigureOut">
              <a:rPr lang="nl-NL" smtClean="0"/>
              <a:t>4-6-2019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61A2-72BC-4E0A-9D44-D083B04EA76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984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FD1A-514A-430E-96C1-1106C6FC3493}" type="datetimeFigureOut">
              <a:rPr lang="nl-NL" smtClean="0"/>
              <a:t>4-6-2019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61A2-72BC-4E0A-9D44-D083B04EA76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7711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FD1A-514A-430E-96C1-1106C6FC3493}" type="datetimeFigureOut">
              <a:rPr lang="nl-NL" smtClean="0"/>
              <a:t>4-6-2019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61A2-72BC-4E0A-9D44-D083B04EA76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40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FD1A-514A-430E-96C1-1106C6FC3493}" type="datetimeFigureOut">
              <a:rPr lang="nl-NL" smtClean="0"/>
              <a:t>4-6-2019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61A2-72BC-4E0A-9D44-D083B04EA76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2709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FD1A-514A-430E-96C1-1106C6FC3493}" type="datetimeFigureOut">
              <a:rPr lang="nl-NL" smtClean="0"/>
              <a:t>4-6-2019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61A2-72BC-4E0A-9D44-D083B04EA76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878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FD1A-514A-430E-96C1-1106C6FC3493}" type="datetimeFigureOut">
              <a:rPr lang="nl-NL" smtClean="0"/>
              <a:t>4-6-2019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61A2-72BC-4E0A-9D44-D083B04EA76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5482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FD1A-514A-430E-96C1-1106C6FC3493}" type="datetimeFigureOut">
              <a:rPr lang="nl-NL" smtClean="0"/>
              <a:t>4-6-2019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61A2-72BC-4E0A-9D44-D083B04EA76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114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FD1A-514A-430E-96C1-1106C6FC3493}" type="datetimeFigureOut">
              <a:rPr lang="nl-NL" smtClean="0"/>
              <a:t>4-6-2019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61A2-72BC-4E0A-9D44-D083B04EA76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284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4FD1A-514A-430E-96C1-1106C6FC3493}" type="datetimeFigureOut">
              <a:rPr lang="nl-NL" smtClean="0"/>
              <a:t>4-6-2019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B61A2-72BC-4E0A-9D44-D083B04EA76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248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Code in IDL: </a:t>
            </a:r>
            <a:r>
              <a:rPr lang="nl-NL" dirty="0" err="1" smtClean="0"/>
              <a:t>ffp</a:t>
            </a:r>
            <a:endParaRPr lang="nl-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281" y="1439640"/>
            <a:ext cx="6457950" cy="21240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07224" y="1439640"/>
            <a:ext cx="636048" cy="636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tangle 5"/>
          <p:cNvSpPr/>
          <p:nvPr/>
        </p:nvSpPr>
        <p:spPr>
          <a:xfrm>
            <a:off x="8143272" y="1439640"/>
            <a:ext cx="636048" cy="636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7507224" y="2075688"/>
            <a:ext cx="636048" cy="636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/>
          <p:cNvSpPr/>
          <p:nvPr/>
        </p:nvSpPr>
        <p:spPr>
          <a:xfrm>
            <a:off x="8143272" y="2075688"/>
            <a:ext cx="636048" cy="636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l 8"/>
          <p:cNvSpPr/>
          <p:nvPr/>
        </p:nvSpPr>
        <p:spPr>
          <a:xfrm>
            <a:off x="7763256" y="1690688"/>
            <a:ext cx="155448" cy="1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l 9"/>
          <p:cNvSpPr/>
          <p:nvPr/>
        </p:nvSpPr>
        <p:spPr>
          <a:xfrm>
            <a:off x="8065548" y="1690688"/>
            <a:ext cx="155448" cy="1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l 10"/>
          <p:cNvSpPr/>
          <p:nvPr/>
        </p:nvSpPr>
        <p:spPr>
          <a:xfrm>
            <a:off x="8065548" y="1997488"/>
            <a:ext cx="155448" cy="1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7763256" y="2003632"/>
            <a:ext cx="155448" cy="15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xtBox 12"/>
          <p:cNvSpPr txBox="1"/>
          <p:nvPr/>
        </p:nvSpPr>
        <p:spPr>
          <a:xfrm>
            <a:off x="3804396" y="1412638"/>
            <a:ext cx="384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4 (half pixel) </a:t>
            </a:r>
            <a:r>
              <a:rPr lang="nl-NL" dirty="0" err="1" smtClean="0"/>
              <a:t>positions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COM</a:t>
            </a:r>
            <a:endParaRPr lang="nl-NL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81" y="4457128"/>
            <a:ext cx="5829300" cy="18573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65176" y="4071730"/>
            <a:ext cx="284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Background </a:t>
            </a:r>
            <a:r>
              <a:rPr lang="nl-NL" dirty="0" err="1" smtClean="0"/>
              <a:t>subtraction</a:t>
            </a:r>
            <a:endParaRPr lang="nl-NL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158" y="4009452"/>
            <a:ext cx="7048500" cy="27527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836158" y="3561778"/>
            <a:ext cx="284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Transform+threshold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58154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9478" y="365125"/>
            <a:ext cx="2704322" cy="1325563"/>
          </a:xfrm>
        </p:spPr>
        <p:txBody>
          <a:bodyPr/>
          <a:lstStyle/>
          <a:p>
            <a:r>
              <a:rPr lang="nl-NL" dirty="0" smtClean="0"/>
              <a:t>In </a:t>
            </a:r>
            <a:r>
              <a:rPr lang="nl-NL" dirty="0" err="1" smtClean="0"/>
              <a:t>ffp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4464" y="1825625"/>
            <a:ext cx="1519335" cy="2551111"/>
          </a:xfrm>
        </p:spPr>
        <p:txBody>
          <a:bodyPr/>
          <a:lstStyle/>
          <a:p>
            <a:pPr marL="0" indent="0">
              <a:buNone/>
            </a:pPr>
            <a:r>
              <a:rPr lang="nl-NL" dirty="0" smtClean="0"/>
              <a:t>Half </a:t>
            </a:r>
            <a:r>
              <a:rPr lang="nl-NL" dirty="0" err="1" smtClean="0"/>
              <a:t>pix</a:t>
            </a:r>
            <a:r>
              <a:rPr lang="nl-NL" dirty="0" smtClean="0"/>
              <a:t> </a:t>
            </a:r>
            <a:r>
              <a:rPr lang="nl-NL" dirty="0" err="1" smtClean="0"/>
              <a:t>location</a:t>
            </a:r>
            <a:r>
              <a:rPr lang="nl-NL" dirty="0" smtClean="0"/>
              <a:t> </a:t>
            </a:r>
            <a:r>
              <a:rPr lang="nl-NL" dirty="0" err="1" smtClean="0"/>
              <a:t>gaussian</a:t>
            </a:r>
            <a:r>
              <a:rPr lang="nl-NL" dirty="0" smtClean="0"/>
              <a:t> is found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83" y="365125"/>
            <a:ext cx="8715375" cy="314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83" y="814387"/>
            <a:ext cx="3933825" cy="161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083" y="1047750"/>
            <a:ext cx="4857750" cy="285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083" y="1468437"/>
            <a:ext cx="9496425" cy="2457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083" y="4060824"/>
            <a:ext cx="6115050" cy="180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662" y="4376736"/>
            <a:ext cx="93249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34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 </a:t>
            </a:r>
            <a:r>
              <a:rPr lang="nl-NL" dirty="0" err="1" smtClean="0"/>
              <a:t>ap</a:t>
            </a:r>
            <a:r>
              <a:rPr lang="nl-NL" dirty="0" smtClean="0"/>
              <a:t> extract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traces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72" y="1825625"/>
            <a:ext cx="6076950" cy="790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72" y="2751137"/>
            <a:ext cx="94202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882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 python (</a:t>
            </a:r>
            <a:r>
              <a:rPr lang="nl-NL" dirty="0" err="1" smtClean="0"/>
              <a:t>applyMapping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2840" y="1825625"/>
            <a:ext cx="4330959" cy="4942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smtClean="0"/>
              <a:t>Loop over images.</a:t>
            </a:r>
          </a:p>
          <a:p>
            <a:pPr marL="0" indent="0">
              <a:buNone/>
            </a:pPr>
            <a:r>
              <a:rPr lang="nl-NL" dirty="0" err="1" smtClean="0"/>
              <a:t>Remove</a:t>
            </a:r>
            <a:r>
              <a:rPr lang="nl-NL" dirty="0" smtClean="0"/>
              <a:t> background</a:t>
            </a:r>
          </a:p>
          <a:p>
            <a:pPr marL="0" indent="0">
              <a:buNone/>
            </a:pPr>
            <a:r>
              <a:rPr lang="nl-NL" dirty="0" err="1" smtClean="0"/>
              <a:t>Threshold</a:t>
            </a: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Loop over found spots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err="1" smtClean="0"/>
              <a:t>Crop</a:t>
            </a:r>
            <a:r>
              <a:rPr lang="nl-NL" dirty="0" smtClean="0"/>
              <a:t> </a:t>
            </a:r>
            <a:r>
              <a:rPr lang="nl-NL" dirty="0" err="1" smtClean="0"/>
              <a:t>image+multiply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gaussian</a:t>
            </a: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 smtClean="0"/>
              <a:t>Transform</a:t>
            </a:r>
            <a:r>
              <a:rPr lang="nl-NL" dirty="0" smtClean="0"/>
              <a:t> acceptor </a:t>
            </a:r>
            <a:r>
              <a:rPr lang="nl-NL" dirty="0" err="1" smtClean="0"/>
              <a:t>locations+extract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41" y="1690688"/>
            <a:ext cx="6705600" cy="1343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41" y="3638744"/>
            <a:ext cx="2952750" cy="476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241" y="4353312"/>
            <a:ext cx="6457950" cy="733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241" y="5434593"/>
            <a:ext cx="64293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3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53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Code in IDL: ffp</vt:lpstr>
      <vt:lpstr>In ffp</vt:lpstr>
      <vt:lpstr>In ap extract the traces</vt:lpstr>
      <vt:lpstr>In python (applyMapping)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in IDL</dc:title>
  <dc:creator>Margreet Docter - TNW</dc:creator>
  <cp:lastModifiedBy>Margreet Docter - TNW</cp:lastModifiedBy>
  <cp:revision>3</cp:revision>
  <dcterms:created xsi:type="dcterms:W3CDTF">2019-06-04T07:29:23Z</dcterms:created>
  <dcterms:modified xsi:type="dcterms:W3CDTF">2019-06-04T07:53:49Z</dcterms:modified>
</cp:coreProperties>
</file>