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33E5-9047-49B7-8607-24CFAF1FB29C}" type="datetimeFigureOut">
              <a:rPr lang="nl-NL" smtClean="0"/>
              <a:t>8-5-2019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F400-9AB8-42D8-9731-585570147B7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371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33E5-9047-49B7-8607-24CFAF1FB29C}" type="datetimeFigureOut">
              <a:rPr lang="nl-NL" smtClean="0"/>
              <a:t>8-5-2019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F400-9AB8-42D8-9731-585570147B7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246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33E5-9047-49B7-8607-24CFAF1FB29C}" type="datetimeFigureOut">
              <a:rPr lang="nl-NL" smtClean="0"/>
              <a:t>8-5-2019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F400-9AB8-42D8-9731-585570147B7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86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33E5-9047-49B7-8607-24CFAF1FB29C}" type="datetimeFigureOut">
              <a:rPr lang="nl-NL" smtClean="0"/>
              <a:t>8-5-2019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F400-9AB8-42D8-9731-585570147B7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59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33E5-9047-49B7-8607-24CFAF1FB29C}" type="datetimeFigureOut">
              <a:rPr lang="nl-NL" smtClean="0"/>
              <a:t>8-5-2019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F400-9AB8-42D8-9731-585570147B7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67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33E5-9047-49B7-8607-24CFAF1FB29C}" type="datetimeFigureOut">
              <a:rPr lang="nl-NL" smtClean="0"/>
              <a:t>8-5-2019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F400-9AB8-42D8-9731-585570147B7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043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33E5-9047-49B7-8607-24CFAF1FB29C}" type="datetimeFigureOut">
              <a:rPr lang="nl-NL" smtClean="0"/>
              <a:t>8-5-2019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F400-9AB8-42D8-9731-585570147B7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31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33E5-9047-49B7-8607-24CFAF1FB29C}" type="datetimeFigureOut">
              <a:rPr lang="nl-NL" smtClean="0"/>
              <a:t>8-5-2019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F400-9AB8-42D8-9731-585570147B7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944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33E5-9047-49B7-8607-24CFAF1FB29C}" type="datetimeFigureOut">
              <a:rPr lang="nl-NL" smtClean="0"/>
              <a:t>8-5-2019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F400-9AB8-42D8-9731-585570147B7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96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33E5-9047-49B7-8607-24CFAF1FB29C}" type="datetimeFigureOut">
              <a:rPr lang="nl-NL" smtClean="0"/>
              <a:t>8-5-2019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F400-9AB8-42D8-9731-585570147B7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02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33E5-9047-49B7-8607-24CFAF1FB29C}" type="datetimeFigureOut">
              <a:rPr lang="nl-NL" smtClean="0"/>
              <a:t>8-5-2019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F400-9AB8-42D8-9731-585570147B7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86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33E5-9047-49B7-8607-24CFAF1FB29C}" type="datetimeFigureOut">
              <a:rPr lang="nl-NL" smtClean="0"/>
              <a:t>8-5-2019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F400-9AB8-42D8-9731-585570147B7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51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Compare</a:t>
            </a:r>
            <a:r>
              <a:rPr lang="nl-NL" dirty="0" smtClean="0"/>
              <a:t> auto&amp; manual </a:t>
            </a:r>
            <a:r>
              <a:rPr lang="nl-NL" dirty="0" err="1" smtClean="0"/>
              <a:t>alignment</a:t>
            </a:r>
            <a:r>
              <a:rPr lang="nl-NL" dirty="0" smtClean="0"/>
              <a:t> in python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applyMapping_v3basic.py</a:t>
            </a:r>
          </a:p>
          <a:p>
            <a:r>
              <a:rPr lang="nl-NL" dirty="0" smtClean="0"/>
              <a:t>Pick_spots_akaze_manual.py (&amp;</a:t>
            </a:r>
            <a:r>
              <a:rPr lang="nl-NL" dirty="0" err="1" smtClean="0"/>
              <a:t>final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922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 smtClean="0"/>
              <a:t>transform_matrix_AUTO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array([[ 9.57285865e-01, -1.15950413e-02,  5.18576164e+00],</a:t>
            </a:r>
          </a:p>
          <a:p>
            <a:pPr marL="0" indent="0">
              <a:buNone/>
            </a:pPr>
            <a:r>
              <a:rPr lang="nl-NL" dirty="0" smtClean="0"/>
              <a:t>       [-4.42637824e-02,  9.50632953e-01,  4.70439692e+00],</a:t>
            </a:r>
          </a:p>
          <a:p>
            <a:pPr marL="0" indent="0">
              <a:buNone/>
            </a:pPr>
            <a:r>
              <a:rPr lang="nl-NL" dirty="0" smtClean="0"/>
              <a:t>       [-1.40070594e-04, -4.15501537e-05,  1.00000000e+00]])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transform_matrix_MANUAL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array([[ 1.01259741e+00,  3.96377052e-03, -2.93740313e+00],</a:t>
            </a:r>
          </a:p>
          <a:p>
            <a:pPr marL="0" indent="0">
              <a:buNone/>
            </a:pPr>
            <a:r>
              <a:rPr lang="nl-NL" dirty="0" smtClean="0"/>
              <a:t>       [ 1.22886094e-02,  9.99796913e-01, -8.05862291e+00],</a:t>
            </a:r>
          </a:p>
          <a:p>
            <a:pPr marL="0" indent="0">
              <a:buNone/>
            </a:pPr>
            <a:r>
              <a:rPr lang="nl-NL" dirty="0" smtClean="0"/>
              <a:t>       [ 3.68368855e-05, -3.68545569e-06,  1.00000000e+00]])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110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AUTO </a:t>
            </a:r>
            <a:r>
              <a:rPr lang="nl-NL" dirty="0" err="1" smtClean="0"/>
              <a:t>align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53" y="1825625"/>
            <a:ext cx="10914647" cy="44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8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MANUAL </a:t>
            </a:r>
            <a:r>
              <a:rPr lang="nl-NL" dirty="0" err="1" smtClean="0"/>
              <a:t>align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08" y="1243197"/>
            <a:ext cx="11766383" cy="49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compare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72" y="365125"/>
            <a:ext cx="11166056" cy="622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1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Compare auto&amp; manual alignment in python</vt:lpstr>
      <vt:lpstr>PowerPoint Presentation</vt:lpstr>
      <vt:lpstr>AUTO align</vt:lpstr>
      <vt:lpstr>MANUAL align</vt:lpstr>
      <vt:lpstr>compare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auto&amp; manual alignment in python</dc:title>
  <dc:creator>Margreet Docter - TNW</dc:creator>
  <cp:lastModifiedBy>Margreet Docter - TNW</cp:lastModifiedBy>
  <cp:revision>1</cp:revision>
  <dcterms:created xsi:type="dcterms:W3CDTF">2019-05-08T11:39:25Z</dcterms:created>
  <dcterms:modified xsi:type="dcterms:W3CDTF">2019-05-08T11:42:35Z</dcterms:modified>
</cp:coreProperties>
</file>