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60" r:id="rId6"/>
    <p:sldId id="259" r:id="rId7"/>
    <p:sldId id="264" r:id="rId8"/>
    <p:sldId id="258" r:id="rId9"/>
    <p:sldId id="2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63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1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26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1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9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8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72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22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38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936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1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4EBD-8856-4858-B4EA-1212DF17A724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C8E1-5885-4709-BD54-638AB5823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15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in python </a:t>
            </a:r>
            <a:r>
              <a:rPr lang="nl-NL" dirty="0" err="1" smtClean="0"/>
              <a:t>to</a:t>
            </a:r>
            <a:r>
              <a:rPr lang="nl-NL" dirty="0" smtClean="0"/>
              <a:t> match </a:t>
            </a:r>
            <a:r>
              <a:rPr lang="nl-NL" dirty="0" err="1" smtClean="0"/>
              <a:t>mapping</a:t>
            </a:r>
            <a:r>
              <a:rPr lang="nl-NL" dirty="0" smtClean="0"/>
              <a:t> </a:t>
            </a:r>
            <a:r>
              <a:rPr lang="nl-NL" dirty="0" err="1" smtClean="0"/>
              <a:t>idl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78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IDL </a:t>
            </a:r>
            <a:r>
              <a:rPr lang="nl-NL" dirty="0" err="1" smtClean="0"/>
              <a:t>generates</a:t>
            </a:r>
            <a:r>
              <a:rPr lang="nl-NL" dirty="0" smtClean="0"/>
              <a:t> .</a:t>
            </a:r>
            <a:r>
              <a:rPr lang="nl-NL" dirty="0" err="1" smtClean="0"/>
              <a:t>coeff</a:t>
            </a:r>
            <a:r>
              <a:rPr lang="nl-NL" dirty="0" smtClean="0"/>
              <a:t> in 2c,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in 2n 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54175"/>
            <a:ext cx="3933825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3730625"/>
            <a:ext cx="240030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921251"/>
            <a:ext cx="6448425" cy="16859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0" y="1905000"/>
            <a:ext cx="6534150" cy="4800599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Coeff</a:t>
            </a:r>
            <a:r>
              <a:rPr lang="nl-NL" dirty="0" smtClean="0"/>
              <a:t> is a </a:t>
            </a:r>
            <a:r>
              <a:rPr lang="nl-NL" dirty="0" err="1" smtClean="0"/>
              <a:t>rough</a:t>
            </a:r>
            <a:r>
              <a:rPr lang="nl-NL" dirty="0" smtClean="0"/>
              <a:t> </a:t>
            </a:r>
            <a:r>
              <a:rPr lang="nl-NL" dirty="0" err="1" smtClean="0"/>
              <a:t>transformation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manually</a:t>
            </a:r>
            <a:r>
              <a:rPr lang="nl-NL" dirty="0" smtClean="0"/>
              <a:t> </a:t>
            </a:r>
            <a:r>
              <a:rPr lang="nl-NL" dirty="0" err="1" smtClean="0"/>
              <a:t>clicked</a:t>
            </a:r>
            <a:r>
              <a:rPr lang="nl-NL" dirty="0" smtClean="0"/>
              <a:t> points. </a:t>
            </a:r>
          </a:p>
          <a:p>
            <a:pPr marL="0" indent="0">
              <a:buNone/>
            </a:pPr>
            <a:r>
              <a:rPr lang="nl-NL" dirty="0" err="1" smtClean="0"/>
              <a:t>Coeff</a:t>
            </a:r>
            <a:r>
              <a:rPr lang="nl-NL" dirty="0" smtClean="0"/>
              <a:t> takes </a:t>
            </a:r>
            <a:r>
              <a:rPr lang="nl-NL" dirty="0" err="1" smtClean="0"/>
              <a:t>into</a:t>
            </a:r>
            <a:r>
              <a:rPr lang="nl-NL" dirty="0" smtClean="0"/>
              <a:t> account </a:t>
            </a:r>
            <a:r>
              <a:rPr lang="nl-NL" dirty="0" err="1" smtClean="0"/>
              <a:t>only</a:t>
            </a:r>
            <a:r>
              <a:rPr lang="nl-NL" dirty="0" smtClean="0"/>
              <a:t> 0th </a:t>
            </a:r>
            <a:r>
              <a:rPr lang="nl-NL" dirty="0" err="1" smtClean="0"/>
              <a:t>and</a:t>
            </a:r>
            <a:r>
              <a:rPr lang="nl-NL" dirty="0" smtClean="0"/>
              <a:t> 1st </a:t>
            </a:r>
            <a:r>
              <a:rPr lang="nl-NL" dirty="0" err="1" smtClean="0"/>
              <a:t>polynomials</a:t>
            </a:r>
            <a:r>
              <a:rPr lang="nl-NL" dirty="0" smtClean="0"/>
              <a:t> of </a:t>
            </a:r>
            <a:r>
              <a:rPr lang="nl-NL" dirty="0" err="1" smtClean="0"/>
              <a:t>x,y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Example</a:t>
            </a:r>
            <a:r>
              <a:rPr lang="nl-NL" dirty="0" smtClean="0"/>
              <a:t> content of .</a:t>
            </a:r>
            <a:r>
              <a:rPr lang="nl-NL" dirty="0" err="1" smtClean="0"/>
              <a:t>coeff</a:t>
            </a:r>
            <a:r>
              <a:rPr lang="nl-NL" dirty="0" smtClean="0"/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550" y="3717381"/>
            <a:ext cx="1798228" cy="16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1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2n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xy-positions</a:t>
            </a:r>
            <a:r>
              <a:rPr lang="nl-NL" dirty="0" smtClean="0"/>
              <a:t> of spots in </a:t>
            </a:r>
            <a:r>
              <a:rPr lang="nl-NL" dirty="0" err="1" smtClean="0"/>
              <a:t>left</a:t>
            </a:r>
            <a:r>
              <a:rPr lang="nl-NL" dirty="0"/>
              <a:t> </a:t>
            </a:r>
            <a:r>
              <a:rPr lang="nl-NL" dirty="0" smtClean="0"/>
              <a:t>image are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estimated</a:t>
            </a:r>
            <a:r>
              <a:rPr lang="nl-NL" dirty="0" smtClean="0"/>
              <a:t> </a:t>
            </a:r>
            <a:r>
              <a:rPr lang="nl-NL" dirty="0" err="1" smtClean="0"/>
              <a:t>xy</a:t>
            </a:r>
            <a:r>
              <a:rPr lang="nl-NL" dirty="0" smtClean="0"/>
              <a:t>-pos in right image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A </a:t>
            </a:r>
            <a:r>
              <a:rPr lang="nl-NL" dirty="0" err="1" smtClean="0"/>
              <a:t>closeby</a:t>
            </a:r>
            <a:r>
              <a:rPr lang="nl-NL" dirty="0" smtClean="0"/>
              <a:t> partnering spot is found, </a:t>
            </a:r>
            <a:r>
              <a:rPr lang="nl-NL" dirty="0" err="1" smtClean="0"/>
              <a:t>xy-position</a:t>
            </a:r>
            <a:r>
              <a:rPr lang="nl-NL" dirty="0" smtClean="0"/>
              <a:t> is fine-</a:t>
            </a:r>
            <a:r>
              <a:rPr lang="nl-NL" dirty="0" err="1" smtClean="0"/>
              <a:t>tuned</a:t>
            </a:r>
            <a:r>
              <a:rPr lang="nl-NL" dirty="0" smtClean="0"/>
              <a:t>.</a:t>
            </a:r>
          </a:p>
          <a:p>
            <a:pPr marL="0" indent="0">
              <a:buNone/>
            </a:pP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spots P,Q are </a:t>
            </a:r>
            <a:r>
              <a:rPr lang="nl-NL" dirty="0" err="1" smtClean="0"/>
              <a:t>calculated</a:t>
            </a:r>
            <a:r>
              <a:rPr lang="nl-NL" dirty="0" smtClean="0"/>
              <a:t> (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polynomial</a:t>
            </a:r>
            <a:r>
              <a:rPr lang="nl-NL" dirty="0" smtClean="0"/>
              <a:t> </a:t>
            </a:r>
            <a:r>
              <a:rPr lang="nl-NL" dirty="0" err="1" smtClean="0"/>
              <a:t>transform</a:t>
            </a:r>
            <a:r>
              <a:rPr lang="nl-NL" dirty="0" smtClean="0"/>
              <a:t> </a:t>
            </a:r>
            <a:r>
              <a:rPr lang="nl-NL" dirty="0" err="1" smtClean="0"/>
              <a:t>coeff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705100"/>
            <a:ext cx="6515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2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IDL </a:t>
            </a:r>
            <a:r>
              <a:rPr lang="nl-NL" dirty="0" err="1" smtClean="0"/>
              <a:t>generates.map</a:t>
            </a:r>
            <a:r>
              <a:rPr lang="nl-NL" dirty="0" smtClean="0"/>
              <a:t> in 2n,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in </a:t>
            </a:r>
            <a:r>
              <a:rPr lang="nl-NL" dirty="0" err="1" smtClean="0"/>
              <a:t>ffp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Apply</a:t>
            </a:r>
            <a:r>
              <a:rPr lang="nl-NL" dirty="0" smtClean="0"/>
              <a:t> P,Q: poly_2D(im,P,Q,2)</a:t>
            </a:r>
          </a:p>
          <a:p>
            <a:pPr marL="0" indent="0">
              <a:buNone/>
            </a:pPr>
            <a:r>
              <a:rPr lang="nl-NL" dirty="0" err="1" smtClean="0"/>
              <a:t>Generate</a:t>
            </a:r>
            <a:r>
              <a:rPr lang="nl-NL" dirty="0" smtClean="0"/>
              <a:t> P,Q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polywarp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024"/>
          <a:stretch/>
        </p:blipFill>
        <p:spPr>
          <a:xfrm>
            <a:off x="5781675" y="1781174"/>
            <a:ext cx="5572125" cy="3366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77552"/>
            <a:ext cx="5314950" cy="36004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38750" y="5148012"/>
            <a:ext cx="6534150" cy="155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Map is </a:t>
            </a:r>
            <a:r>
              <a:rPr lang="nl-NL" dirty="0" err="1" smtClean="0"/>
              <a:t>automatically</a:t>
            </a:r>
            <a:r>
              <a:rPr lang="nl-NL" dirty="0" smtClean="0"/>
              <a:t> </a:t>
            </a:r>
            <a:r>
              <a:rPr lang="nl-NL" dirty="0" err="1" smtClean="0"/>
              <a:t>generated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takes </a:t>
            </a:r>
            <a:r>
              <a:rPr lang="nl-NL" dirty="0" err="1" smtClean="0"/>
              <a:t>into</a:t>
            </a:r>
            <a:r>
              <a:rPr lang="nl-NL" dirty="0" smtClean="0"/>
              <a:t> account &gt;&gt;&gt;3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Map takes 0-3 </a:t>
            </a:r>
            <a:r>
              <a:rPr lang="nl-NL" dirty="0" err="1" smtClean="0"/>
              <a:t>polynomials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account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61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Comparison</a:t>
            </a:r>
            <a:r>
              <a:rPr lang="nl-NL" dirty="0" smtClean="0"/>
              <a:t> .map </a:t>
            </a:r>
            <a:r>
              <a:rPr lang="nl-NL" dirty="0" err="1" smtClean="0"/>
              <a:t>and</a:t>
            </a:r>
            <a:r>
              <a:rPr lang="nl-NL" dirty="0" smtClean="0"/>
              <a:t> .</a:t>
            </a:r>
            <a:r>
              <a:rPr lang="nl-NL" dirty="0" err="1" smtClean="0"/>
              <a:t>coeff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coeff</a:t>
            </a:r>
            <a:r>
              <a:rPr lang="nl-NL" dirty="0" smtClean="0"/>
              <a:t>: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Map of </a:t>
            </a:r>
            <a:r>
              <a:rPr lang="nl-NL" dirty="0" err="1" smtClean="0"/>
              <a:t>same</a:t>
            </a:r>
            <a:r>
              <a:rPr lang="nl-NL" dirty="0" smtClean="0"/>
              <a:t> data:</a:t>
            </a:r>
          </a:p>
          <a:p>
            <a:pPr marL="0" indent="0">
              <a:buNone/>
            </a:pPr>
            <a:r>
              <a:rPr lang="nl-NL" dirty="0" smtClean="0"/>
              <a:t>(</a:t>
            </a:r>
            <a:r>
              <a:rPr lang="nl-NL" dirty="0" err="1" smtClean="0"/>
              <a:t>notice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lower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polynomials</a:t>
            </a:r>
            <a:r>
              <a:rPr lang="nl-NL" dirty="0" smtClean="0"/>
              <a:t> are </a:t>
            </a:r>
            <a:br>
              <a:rPr lang="nl-NL" dirty="0" smtClean="0"/>
            </a:br>
            <a:r>
              <a:rPr lang="nl-NL" dirty="0" err="1" smtClean="0"/>
              <a:t>contributing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91" y="3320715"/>
            <a:ext cx="957568" cy="3204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69" y="3273844"/>
            <a:ext cx="4761247" cy="35203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617581"/>
            <a:ext cx="1798228" cy="165626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895850" y="3800475"/>
            <a:ext cx="2143125" cy="5048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4895850" y="5753519"/>
            <a:ext cx="2143125" cy="5048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949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in python,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polynomials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825625"/>
            <a:ext cx="11314619" cy="676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08" y="2986088"/>
            <a:ext cx="6296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1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in python, different procedure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l-NL" dirty="0" err="1" smtClean="0"/>
              <a:t>Fully</a:t>
            </a:r>
            <a:r>
              <a:rPr lang="nl-NL" dirty="0" smtClean="0"/>
              <a:t> automatic: </a:t>
            </a:r>
            <a:r>
              <a:rPr lang="nl-NL" dirty="0" err="1" smtClean="0"/>
              <a:t>works</a:t>
            </a:r>
            <a:r>
              <a:rPr lang="nl-NL" dirty="0" smtClean="0"/>
              <a:t> on </a:t>
            </a:r>
            <a:r>
              <a:rPr lang="nl-NL" dirty="0" err="1" smtClean="0"/>
              <a:t>tetraspeck</a:t>
            </a:r>
            <a:r>
              <a:rPr lang="nl-NL" dirty="0" smtClean="0"/>
              <a:t> images,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result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manual</a:t>
            </a:r>
          </a:p>
          <a:p>
            <a:pPr marL="514350" indent="-514350">
              <a:buAutoNum type="arabicPeriod"/>
            </a:pPr>
            <a:r>
              <a:rPr lang="nl-NL" dirty="0" smtClean="0"/>
              <a:t>Manual </a:t>
            </a:r>
            <a:r>
              <a:rPr lang="nl-NL" dirty="0" err="1" smtClean="0"/>
              <a:t>clicking</a:t>
            </a:r>
            <a:r>
              <a:rPr lang="nl-NL" dirty="0" smtClean="0"/>
              <a:t> (</a:t>
            </a:r>
            <a:r>
              <a:rPr lang="nl-NL" dirty="0" err="1" smtClean="0"/>
              <a:t>for</a:t>
            </a:r>
            <a:r>
              <a:rPr lang="nl-NL" dirty="0" smtClean="0"/>
              <a:t> single molecule images):</a:t>
            </a:r>
          </a:p>
          <a:p>
            <a:pPr lvl="1"/>
            <a:r>
              <a:rPr lang="nl-NL" dirty="0" smtClean="0"/>
              <a:t>click 10 spots in </a:t>
            </a:r>
            <a:r>
              <a:rPr lang="nl-NL" dirty="0" err="1" smtClean="0"/>
              <a:t>the</a:t>
            </a:r>
            <a:r>
              <a:rPr lang="nl-NL" dirty="0" smtClean="0"/>
              <a:t> green </a:t>
            </a:r>
            <a:r>
              <a:rPr lang="nl-NL" dirty="0" err="1" smtClean="0"/>
              <a:t>channel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in a loop over </a:t>
            </a:r>
            <a:r>
              <a:rPr lang="nl-NL" dirty="0" err="1" smtClean="0"/>
              <a:t>the</a:t>
            </a:r>
            <a:r>
              <a:rPr lang="nl-NL" dirty="0" smtClean="0"/>
              <a:t> spots, </a:t>
            </a:r>
            <a:r>
              <a:rPr lang="nl-NL" dirty="0" err="1" smtClean="0"/>
              <a:t>adjust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spot in red </a:t>
            </a:r>
            <a:r>
              <a:rPr lang="nl-NL" dirty="0" err="1" smtClean="0"/>
              <a:t>channel</a:t>
            </a:r>
            <a:endParaRPr lang="nl-NL" dirty="0" smtClean="0"/>
          </a:p>
          <a:p>
            <a:pPr lvl="1"/>
            <a:r>
              <a:rPr lang="nl-NL" dirty="0" err="1" smtClean="0"/>
              <a:t>Again</a:t>
            </a:r>
            <a:r>
              <a:rPr lang="nl-NL" dirty="0" smtClean="0"/>
              <a:t> </a:t>
            </a:r>
            <a:r>
              <a:rPr lang="nl-NL" dirty="0" err="1" smtClean="0"/>
              <a:t>transformation</a:t>
            </a:r>
            <a:r>
              <a:rPr lang="nl-NL" dirty="0" smtClean="0"/>
              <a:t> matrix is </a:t>
            </a:r>
            <a:r>
              <a:rPr lang="nl-NL" dirty="0" err="1" smtClean="0"/>
              <a:t>produced</a:t>
            </a:r>
            <a:r>
              <a:rPr lang="nl-NL" dirty="0" smtClean="0"/>
              <a:t>,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less</a:t>
            </a:r>
            <a:r>
              <a:rPr lang="nl-NL" dirty="0" smtClean="0"/>
              <a:t> points </a:t>
            </a:r>
            <a:r>
              <a:rPr lang="nl-NL" dirty="0" err="1" smtClean="0"/>
              <a:t>than</a:t>
            </a:r>
            <a:r>
              <a:rPr lang="nl-NL" dirty="0" smtClean="0"/>
              <a:t> </a:t>
            </a:r>
            <a:r>
              <a:rPr lang="nl-NL" dirty="0" err="1" smtClean="0"/>
              <a:t>fully</a:t>
            </a:r>
            <a:r>
              <a:rPr lang="nl-NL" dirty="0" smtClean="0"/>
              <a:t> </a:t>
            </a:r>
            <a:r>
              <a:rPr lang="nl-NL" dirty="0" err="1" smtClean="0"/>
              <a:t>automated</a:t>
            </a:r>
            <a:r>
              <a:rPr lang="nl-NL" dirty="0" smtClean="0"/>
              <a:t>. </a:t>
            </a:r>
          </a:p>
          <a:p>
            <a:r>
              <a:rPr lang="nl-NL" dirty="0" smtClean="0"/>
              <a:t>The data is </a:t>
            </a:r>
            <a:r>
              <a:rPr lang="nl-NL" dirty="0" err="1" smtClean="0"/>
              <a:t>stored</a:t>
            </a:r>
            <a:r>
              <a:rPr lang="nl-NL" dirty="0" smtClean="0"/>
              <a:t> in </a:t>
            </a:r>
            <a:r>
              <a:rPr lang="nl-NL" dirty="0" err="1" smtClean="0"/>
              <a:t>similar</a:t>
            </a:r>
            <a:r>
              <a:rPr lang="nl-NL" dirty="0" smtClean="0"/>
              <a:t> way ( in P=4x4 array, of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P</a:t>
            </a:r>
            <a:r>
              <a:rPr lang="nl-NL" baseline="-25000" dirty="0" smtClean="0"/>
              <a:t>00</a:t>
            </a:r>
            <a:r>
              <a:rPr lang="nl-NL" dirty="0" smtClean="0"/>
              <a:t>, P</a:t>
            </a:r>
            <a:r>
              <a:rPr lang="nl-NL" baseline="-25000" dirty="0" smtClean="0"/>
              <a:t>01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P</a:t>
            </a:r>
            <a:r>
              <a:rPr lang="nl-NL" baseline="-25000" dirty="0" smtClean="0"/>
              <a:t>10</a:t>
            </a:r>
            <a:r>
              <a:rPr lang="nl-NL" dirty="0" smtClean="0"/>
              <a:t> have a </a:t>
            </a:r>
            <a:r>
              <a:rPr lang="nl-NL" dirty="0" err="1" smtClean="0"/>
              <a:t>certain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237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Make Python produce </a:t>
            </a:r>
            <a:r>
              <a:rPr lang="nl-NL" dirty="0" err="1" smtClean="0"/>
              <a:t>same</a:t>
            </a:r>
            <a:r>
              <a:rPr lang="nl-NL" dirty="0" smtClean="0"/>
              <a:t> .map &amp; .</a:t>
            </a:r>
            <a:r>
              <a:rPr lang="nl-NL" dirty="0" err="1" smtClean="0"/>
              <a:t>coeff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x_new</a:t>
            </a:r>
            <a:r>
              <a:rPr lang="nl-NL" dirty="0" smtClean="0"/>
              <a:t>=h00 x + h01 y + h02= P10 x</a:t>
            </a:r>
            <a:r>
              <a:rPr lang="nl-NL" baseline="30000" dirty="0" smtClean="0"/>
              <a:t>1</a:t>
            </a:r>
            <a:r>
              <a:rPr lang="nl-NL" dirty="0" smtClean="0"/>
              <a:t>y</a:t>
            </a:r>
            <a:r>
              <a:rPr lang="nl-NL" baseline="30000" dirty="0" smtClean="0"/>
              <a:t>0</a:t>
            </a:r>
            <a:r>
              <a:rPr lang="nl-NL" dirty="0" smtClean="0"/>
              <a:t> +</a:t>
            </a:r>
            <a:r>
              <a:rPr lang="nl-NL" dirty="0" smtClean="0"/>
              <a:t> P01 x</a:t>
            </a:r>
            <a:r>
              <a:rPr lang="nl-NL" baseline="30000" dirty="0" smtClean="0"/>
              <a:t>0</a:t>
            </a:r>
            <a:r>
              <a:rPr lang="nl-NL" dirty="0" smtClean="0"/>
              <a:t>y</a:t>
            </a:r>
            <a:r>
              <a:rPr lang="nl-NL" baseline="30000" dirty="0" smtClean="0"/>
              <a:t>1</a:t>
            </a:r>
            <a:r>
              <a:rPr lang="nl-NL" dirty="0" smtClean="0"/>
              <a:t> + P00 x</a:t>
            </a:r>
            <a:r>
              <a:rPr lang="nl-NL" baseline="30000" dirty="0" smtClean="0"/>
              <a:t>0</a:t>
            </a:r>
            <a:r>
              <a:rPr lang="nl-NL" dirty="0" smtClean="0"/>
              <a:t>y</a:t>
            </a:r>
            <a:r>
              <a:rPr lang="nl-NL" baseline="30000" dirty="0" smtClean="0"/>
              <a:t>0</a:t>
            </a:r>
            <a:r>
              <a:rPr lang="nl-NL" dirty="0" smtClean="0"/>
              <a:t> </a:t>
            </a:r>
            <a:endParaRPr lang="nl-NL" dirty="0"/>
          </a:p>
          <a:p>
            <a:pPr marL="0" indent="0">
              <a:buNone/>
            </a:pPr>
            <a:r>
              <a:rPr lang="nl-NL" dirty="0" err="1" smtClean="0"/>
              <a:t>y_new</a:t>
            </a:r>
            <a:r>
              <a:rPr lang="nl-NL" dirty="0" smtClean="0"/>
              <a:t>=h10 x + h11 y + h12= Q10 x</a:t>
            </a:r>
            <a:r>
              <a:rPr lang="nl-NL" baseline="30000" dirty="0" smtClean="0"/>
              <a:t>1</a:t>
            </a:r>
            <a:r>
              <a:rPr lang="nl-NL" dirty="0" smtClean="0"/>
              <a:t>y</a:t>
            </a:r>
            <a:r>
              <a:rPr lang="nl-NL" baseline="30000" dirty="0" smtClean="0"/>
              <a:t>0</a:t>
            </a:r>
            <a:r>
              <a:rPr lang="nl-NL" dirty="0" smtClean="0"/>
              <a:t> + Q01 x</a:t>
            </a:r>
            <a:r>
              <a:rPr lang="nl-NL" baseline="30000" dirty="0" smtClean="0"/>
              <a:t>0</a:t>
            </a:r>
            <a:r>
              <a:rPr lang="nl-NL" dirty="0" smtClean="0"/>
              <a:t>y</a:t>
            </a:r>
            <a:r>
              <a:rPr lang="nl-NL" baseline="30000" dirty="0" smtClean="0"/>
              <a:t>1</a:t>
            </a:r>
            <a:r>
              <a:rPr lang="nl-NL" dirty="0" smtClean="0"/>
              <a:t> + Q00 x</a:t>
            </a:r>
            <a:r>
              <a:rPr lang="nl-NL" baseline="30000" dirty="0" smtClean="0"/>
              <a:t>0</a:t>
            </a:r>
            <a:r>
              <a:rPr lang="nl-NL" dirty="0" smtClean="0"/>
              <a:t>y</a:t>
            </a:r>
            <a:r>
              <a:rPr lang="nl-NL" baseline="30000" dirty="0" smtClean="0"/>
              <a:t>0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 smtClean="0"/>
              <a:t>          1=h20 x + h20 y + h22 =&gt; h20=h21=0, h22=1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transform</a:t>
            </a:r>
            <a:r>
              <a:rPr lang="nl-NL" dirty="0" smtClean="0"/>
              <a:t> matrix (Python)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r>
              <a:rPr lang="nl-NL" dirty="0" smtClean="0"/>
              <a:t>[ 	P10 	P01 	P00;</a:t>
            </a:r>
          </a:p>
          <a:p>
            <a:pPr marL="0" indent="0">
              <a:buNone/>
            </a:pPr>
            <a:r>
              <a:rPr lang="nl-NL" dirty="0" smtClean="0"/>
              <a:t>   	Q10 	Q01 	Q00;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0 	0 	1	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1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564313"/>
            <a:ext cx="9618281" cy="1798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Simple </a:t>
            </a:r>
            <a:r>
              <a:rPr lang="nl-NL" dirty="0" err="1" smtClean="0"/>
              <a:t>transformations</a:t>
            </a:r>
            <a:r>
              <a:rPr lang="nl-NL" dirty="0" smtClean="0"/>
              <a:t> are dominant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Python: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Stored</a:t>
            </a:r>
            <a:r>
              <a:rPr lang="nl-NL" dirty="0" smtClean="0"/>
              <a:t> as .map		</a:t>
            </a:r>
            <a:r>
              <a:rPr lang="nl-NL" dirty="0" err="1" smtClean="0"/>
              <a:t>stored</a:t>
            </a:r>
            <a:r>
              <a:rPr lang="nl-NL" dirty="0" smtClean="0"/>
              <a:t> as .</a:t>
            </a:r>
            <a:r>
              <a:rPr lang="nl-NL" dirty="0" err="1" smtClean="0"/>
              <a:t>coeff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8515350" y="2054225"/>
            <a:ext cx="2630834" cy="5175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884516" y="2054224"/>
            <a:ext cx="2466975" cy="517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3288899" y="2054223"/>
            <a:ext cx="2466975" cy="5175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3288899" y="2571747"/>
            <a:ext cx="2466975" cy="363121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66" y="3390900"/>
            <a:ext cx="753567" cy="35166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57" y="3435015"/>
            <a:ext cx="1057275" cy="1066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288899" y="3338837"/>
            <a:ext cx="1159224" cy="15591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/>
          <p:cNvSpPr/>
          <p:nvPr/>
        </p:nvSpPr>
        <p:spPr>
          <a:xfrm>
            <a:off x="3288900" y="3494746"/>
            <a:ext cx="1159223" cy="162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3288901" y="3792296"/>
            <a:ext cx="1159222" cy="1806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/>
          <p:cNvSpPr/>
          <p:nvPr/>
        </p:nvSpPr>
        <p:spPr>
          <a:xfrm>
            <a:off x="3288899" y="5520152"/>
            <a:ext cx="1159224" cy="20002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7118002" y="3435015"/>
            <a:ext cx="1159224" cy="15591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/>
          <p:cNvSpPr/>
          <p:nvPr/>
        </p:nvSpPr>
        <p:spPr>
          <a:xfrm>
            <a:off x="7118003" y="3590924"/>
            <a:ext cx="1159223" cy="162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/>
          <p:cNvSpPr/>
          <p:nvPr/>
        </p:nvSpPr>
        <p:spPr>
          <a:xfrm>
            <a:off x="7118004" y="3737521"/>
            <a:ext cx="1159222" cy="1806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/>
          <p:cNvSpPr/>
          <p:nvPr/>
        </p:nvSpPr>
        <p:spPr>
          <a:xfrm>
            <a:off x="7118003" y="4191000"/>
            <a:ext cx="1159224" cy="20002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618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Mapping in python to match mapping idl</vt:lpstr>
      <vt:lpstr>IDL generates .coeff in 2c, use it in 2n </vt:lpstr>
      <vt:lpstr>In 2n</vt:lpstr>
      <vt:lpstr>IDL generates.map in 2n, use it in ffp</vt:lpstr>
      <vt:lpstr>Comparison .map and .coeff</vt:lpstr>
      <vt:lpstr>Mapping in python, only lower polynomials</vt:lpstr>
      <vt:lpstr>Mapping in python, different procedure</vt:lpstr>
      <vt:lpstr>Make Python produce same .map &amp; .coeff</vt:lpstr>
      <vt:lpstr>Simple transformations are dominant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in python to match mapping idl</dc:title>
  <dc:creator>Margreet Docter - TNW</dc:creator>
  <cp:lastModifiedBy>Margreet Docter - TNW</cp:lastModifiedBy>
  <cp:revision>13</cp:revision>
  <dcterms:created xsi:type="dcterms:W3CDTF">2019-05-09T11:03:09Z</dcterms:created>
  <dcterms:modified xsi:type="dcterms:W3CDTF">2019-05-09T14:00:19Z</dcterms:modified>
</cp:coreProperties>
</file>