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35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08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7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11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0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9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07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9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7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4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3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D7D8-0342-4F44-A32F-9080C829AD64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4105-3B72-4AEE-9C37-75C31175B0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0696" y="4086670"/>
            <a:ext cx="1975104" cy="1655762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Fig3: donor</a:t>
            </a:r>
          </a:p>
          <a:p>
            <a:r>
              <a:rPr lang="nl-NL" dirty="0" smtClean="0"/>
              <a:t>Fig4: </a:t>
            </a:r>
            <a:r>
              <a:rPr lang="nl-NL" dirty="0" err="1" smtClean="0"/>
              <a:t>warped</a:t>
            </a:r>
            <a:r>
              <a:rPr lang="nl-NL" dirty="0" smtClean="0"/>
              <a:t> acceptor</a:t>
            </a:r>
          </a:p>
          <a:p>
            <a:r>
              <a:rPr lang="nl-NL" dirty="0" smtClean="0"/>
              <a:t>Fig5&amp;6: </a:t>
            </a:r>
            <a:r>
              <a:rPr lang="nl-NL" dirty="0" err="1" smtClean="0"/>
              <a:t>warped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019" r="9753" b="21931"/>
          <a:stretch/>
        </p:blipFill>
        <p:spPr>
          <a:xfrm>
            <a:off x="466344" y="358350"/>
            <a:ext cx="9582912" cy="6133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3464" y="1214438"/>
            <a:ext cx="10805160" cy="2387600"/>
          </a:xfrm>
        </p:spPr>
        <p:txBody>
          <a:bodyPr/>
          <a:lstStyle/>
          <a:p>
            <a:r>
              <a:rPr lang="nl-NL" dirty="0" smtClean="0"/>
              <a:t>Test </a:t>
            </a:r>
            <a:r>
              <a:rPr lang="nl-NL" dirty="0" err="1" smtClean="0"/>
              <a:t>alignment+trace</a:t>
            </a:r>
            <a:r>
              <a:rPr lang="nl-NL" dirty="0" smtClean="0"/>
              <a:t> </a:t>
            </a:r>
            <a:r>
              <a:rPr lang="nl-NL" dirty="0" err="1" smtClean="0"/>
              <a:t>extraction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82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688" y="1825625"/>
            <a:ext cx="47061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 smtClean="0"/>
              <a:t>Left</a:t>
            </a:r>
            <a:r>
              <a:rPr lang="nl-NL" dirty="0" smtClean="0"/>
              <a:t> image: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aligned</a:t>
            </a:r>
            <a:r>
              <a:rPr lang="nl-NL" dirty="0" smtClean="0"/>
              <a:t>, </a:t>
            </a:r>
          </a:p>
          <a:p>
            <a:pPr marL="0" indent="0">
              <a:buNone/>
            </a:pPr>
            <a:r>
              <a:rPr lang="nl-NL" dirty="0" smtClean="0"/>
              <a:t>Right image: </a:t>
            </a:r>
            <a:r>
              <a:rPr lang="nl-NL" dirty="0" err="1" smtClean="0"/>
              <a:t>aligned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(overlap=</a:t>
            </a:r>
            <a:r>
              <a:rPr lang="nl-NL" dirty="0" err="1" smtClean="0"/>
              <a:t>yellow</a:t>
            </a:r>
            <a:r>
              <a:rPr lang="nl-NL" dirty="0" smtClean="0"/>
              <a:t>, </a:t>
            </a:r>
            <a:br>
              <a:rPr lang="nl-NL" dirty="0" smtClean="0"/>
            </a:br>
            <a:r>
              <a:rPr lang="nl-NL" dirty="0" smtClean="0"/>
              <a:t>more </a:t>
            </a:r>
            <a:r>
              <a:rPr lang="nl-NL" dirty="0" err="1" smtClean="0"/>
              <a:t>yellow</a:t>
            </a:r>
            <a:r>
              <a:rPr lang="nl-NL" dirty="0" smtClean="0"/>
              <a:t> in right image)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TO DO:</a:t>
            </a:r>
          </a:p>
          <a:p>
            <a:pPr marL="514350" indent="-514350">
              <a:buAutoNum type="arabicPeriod"/>
            </a:pPr>
            <a:r>
              <a:rPr lang="nl-NL" dirty="0" err="1" smtClean="0"/>
              <a:t>Better</a:t>
            </a:r>
            <a:r>
              <a:rPr lang="nl-NL" dirty="0" smtClean="0"/>
              <a:t> data set </a:t>
            </a:r>
            <a:r>
              <a:rPr lang="nl-NL" dirty="0" err="1" smtClean="0"/>
              <a:t>incl</a:t>
            </a:r>
            <a:r>
              <a:rPr lang="nl-NL" dirty="0" smtClean="0"/>
              <a:t> .map</a:t>
            </a:r>
          </a:p>
          <a:p>
            <a:pPr marL="514350" indent="-514350">
              <a:buAutoNum type="arabicPeriod"/>
            </a:pPr>
            <a:r>
              <a:rPr lang="nl-NL" dirty="0" err="1" smtClean="0"/>
              <a:t>Apply</a:t>
            </a:r>
            <a:r>
              <a:rPr lang="nl-NL" dirty="0" smtClean="0"/>
              <a:t> P&amp;Q </a:t>
            </a:r>
            <a:r>
              <a:rPr lang="nl-NL" dirty="0" err="1" smtClean="0"/>
              <a:t>from</a:t>
            </a:r>
            <a:r>
              <a:rPr lang="nl-NL" dirty="0" smtClean="0"/>
              <a:t> .map</a:t>
            </a:r>
          </a:p>
          <a:p>
            <a:pPr marL="514350" indent="-514350">
              <a:buAutoNum type="arabicPeriod"/>
            </a:pPr>
            <a:r>
              <a:rPr lang="nl-NL" dirty="0" smtClean="0"/>
              <a:t>Is found COM of spot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highest</a:t>
            </a:r>
            <a:r>
              <a:rPr lang="nl-NL" dirty="0" smtClean="0"/>
              <a:t> </a:t>
            </a:r>
            <a:r>
              <a:rPr lang="nl-NL" dirty="0" err="1" smtClean="0"/>
              <a:t>intensity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0" y="290513"/>
            <a:ext cx="61626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8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alignment+trace extraction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alignment+trace extraction</dc:title>
  <dc:creator>Margreet Docter - TNW</dc:creator>
  <cp:lastModifiedBy>Margreet Docter - TNW</cp:lastModifiedBy>
  <cp:revision>5</cp:revision>
  <dcterms:created xsi:type="dcterms:W3CDTF">2019-05-14T09:58:02Z</dcterms:created>
  <dcterms:modified xsi:type="dcterms:W3CDTF">2019-05-14T12:30:53Z</dcterms:modified>
</cp:coreProperties>
</file>