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58" r:id="rId4"/>
    <p:sldId id="263" r:id="rId5"/>
    <p:sldId id="260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 dirty="0"/>
            <a:t>&lt;2010</a:t>
          </a: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Odpowiednio dojrzałe</a:t>
          </a: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2015</a:t>
          </a: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Nadal niedojrzałe</a:t>
          </a: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2020</a:t>
          </a: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Tegoroczne</a:t>
          </a: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F1ED49C-0680-4E30-A69D-C187FEDA97F7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D023C015-F4BB-4A09-A986-B25EA35BB102}" type="pres">
      <dgm:prSet presAssocID="{8DB5D7D5-6A1C-4ABC-8850-759A9D876047}" presName="compNode" presStyleCnt="0"/>
      <dgm:spPr/>
    </dgm:pt>
    <dgm:pt modelId="{6D1CC382-2769-4A58-8D15-12345BD07A60}" type="pres">
      <dgm:prSet presAssocID="{8DB5D7D5-6A1C-4ABC-8850-759A9D876047}" presName="iconRect" presStyleLbl="node1" presStyleIdx="0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EyeScan"/>
        </a:ext>
      </dgm:extLst>
    </dgm:pt>
    <dgm:pt modelId="{9F4DAA6A-BE5D-4596-8DCF-F2AD8EA06BF6}" type="pres">
      <dgm:prSet presAssocID="{8DB5D7D5-6A1C-4ABC-8850-759A9D876047}" presName="iconSpace" presStyleCnt="0"/>
      <dgm:spPr/>
    </dgm:pt>
    <dgm:pt modelId="{D6795BC9-48FA-4BA0-9997-B7FF4B6BBF6E}" type="pres">
      <dgm:prSet presAssocID="{8DB5D7D5-6A1C-4ABC-8850-759A9D876047}" presName="parTx" presStyleLbl="revTx" presStyleIdx="0" presStyleCnt="6">
        <dgm:presLayoutVars>
          <dgm:chMax val="0"/>
          <dgm:chPref val="0"/>
        </dgm:presLayoutVars>
      </dgm:prSet>
      <dgm:spPr/>
    </dgm:pt>
    <dgm:pt modelId="{008D63F3-1841-43F0-83F3-0C545BFFC5F0}" type="pres">
      <dgm:prSet presAssocID="{8DB5D7D5-6A1C-4ABC-8850-759A9D876047}" presName="txSpace" presStyleCnt="0"/>
      <dgm:spPr/>
    </dgm:pt>
    <dgm:pt modelId="{37998F3C-9028-4948-8730-AD549DEC5301}" type="pres">
      <dgm:prSet presAssocID="{8DB5D7D5-6A1C-4ABC-8850-759A9D876047}" presName="desTx" presStyleLbl="revTx" presStyleIdx="1" presStyleCnt="6">
        <dgm:presLayoutVars/>
      </dgm:prSet>
      <dgm:spPr/>
    </dgm:pt>
    <dgm:pt modelId="{44D733CD-84D6-413D-9B0A-47F3A03AE525}" type="pres">
      <dgm:prSet presAssocID="{BD6E0A2E-99C8-4F5A-971A-CD211D1099FF}" presName="sibTrans" presStyleCnt="0"/>
      <dgm:spPr/>
    </dgm:pt>
    <dgm:pt modelId="{82926A80-7E32-44BD-ABC3-6EE9F67A594C}" type="pres">
      <dgm:prSet presAssocID="{C5146535-FD3D-4589-98A3-623B8DA4B8DB}" presName="compNode" presStyleCnt="0"/>
      <dgm:spPr/>
    </dgm:pt>
    <dgm:pt modelId="{61C32ABA-03EE-41E9-8521-8F208CA4C427}" type="pres">
      <dgm:prSet presAssocID="{C5146535-FD3D-4589-98A3-623B8DA4B8DB}" presName="iconRect" presStyleLbl="node1" presStyleIdx="1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D5DEAF-F171-4DE4-A026-B086822568C5}" type="pres">
      <dgm:prSet presAssocID="{C5146535-FD3D-4589-98A3-623B8DA4B8DB}" presName="iconSpace" presStyleCnt="0"/>
      <dgm:spPr/>
    </dgm:pt>
    <dgm:pt modelId="{C3783C3D-D3A9-4518-B6D6-D883FC81CA38}" type="pres">
      <dgm:prSet presAssocID="{C5146535-FD3D-4589-98A3-623B8DA4B8DB}" presName="parTx" presStyleLbl="revTx" presStyleIdx="2" presStyleCnt="6">
        <dgm:presLayoutVars>
          <dgm:chMax val="0"/>
          <dgm:chPref val="0"/>
        </dgm:presLayoutVars>
      </dgm:prSet>
      <dgm:spPr/>
    </dgm:pt>
    <dgm:pt modelId="{1B305A06-2CAD-449C-B2B5-A67C94813AFD}" type="pres">
      <dgm:prSet presAssocID="{C5146535-FD3D-4589-98A3-623B8DA4B8DB}" presName="txSpace" presStyleCnt="0"/>
      <dgm:spPr/>
    </dgm:pt>
    <dgm:pt modelId="{BA8FF058-FA2B-4ADA-8CF1-F5728B96773D}" type="pres">
      <dgm:prSet presAssocID="{C5146535-FD3D-4589-98A3-623B8DA4B8DB}" presName="desTx" presStyleLbl="revTx" presStyleIdx="3" presStyleCnt="6">
        <dgm:presLayoutVars/>
      </dgm:prSet>
      <dgm:spPr/>
    </dgm:pt>
    <dgm:pt modelId="{E7E0A88D-9610-45C4-B368-174BA59FA866}" type="pres">
      <dgm:prSet presAssocID="{7A3CCAF8-AC3A-401E-AEDD-44BBC1AA9C31}" presName="sibTrans" presStyleCnt="0"/>
      <dgm:spPr/>
    </dgm:pt>
    <dgm:pt modelId="{27A05538-1232-4510-AAF7-00140B23CE00}" type="pres">
      <dgm:prSet presAssocID="{09C152DA-7620-4852-8162-A77EC3609F3F}" presName="compNode" presStyleCnt="0"/>
      <dgm:spPr/>
    </dgm:pt>
    <dgm:pt modelId="{38BEBF78-190A-4EB2-8B0D-62F3AD8F04AC}" type="pres">
      <dgm:prSet presAssocID="{09C152DA-7620-4852-8162-A77EC3609F3F}" presName="iconRect" presStyleLbl="node1" presStyleIdx="2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6838A9-015B-42E2-A70E-B38A4D3BD1E3}" type="pres">
      <dgm:prSet presAssocID="{09C152DA-7620-4852-8162-A77EC3609F3F}" presName="iconSpace" presStyleCnt="0"/>
      <dgm:spPr/>
    </dgm:pt>
    <dgm:pt modelId="{495A1332-96D8-466D-92EB-D0075362A099}" type="pres">
      <dgm:prSet presAssocID="{09C152DA-7620-4852-8162-A77EC3609F3F}" presName="parTx" presStyleLbl="revTx" presStyleIdx="4" presStyleCnt="6">
        <dgm:presLayoutVars>
          <dgm:chMax val="0"/>
          <dgm:chPref val="0"/>
        </dgm:presLayoutVars>
      </dgm:prSet>
      <dgm:spPr/>
    </dgm:pt>
    <dgm:pt modelId="{1AA4BBB4-F2A9-4CF7-88FE-1138425ED4C0}" type="pres">
      <dgm:prSet presAssocID="{09C152DA-7620-4852-8162-A77EC3609F3F}" presName="txSpace" presStyleCnt="0"/>
      <dgm:spPr/>
    </dgm:pt>
    <dgm:pt modelId="{6A8DB030-9808-4286-999F-1865E11BC23A}" type="pres">
      <dgm:prSet presAssocID="{09C152DA-7620-4852-8162-A77EC3609F3F}" presName="desTx" presStyleLbl="revTx" presStyleIdx="5" presStyleCnt="6">
        <dgm:presLayoutVars/>
      </dgm:prSet>
      <dgm:spPr/>
    </dgm:pt>
  </dgm:ptLst>
  <dgm:cxnLst>
    <dgm:cxn modelId="{09C40F02-6C57-4C78-914F-DEBBAFD2D1F2}" type="presOf" srcId="{E80CA270-6C90-4E17-ACEA-46B56AD54DD1}" destId="{BA8FF058-FA2B-4ADA-8CF1-F5728B96773D}" srcOrd="0" destOrd="0" presId="urn:microsoft.com/office/officeart/2018/5/layout/CenteredIconLabelDescriptionList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1DDCF615-2DC1-46E6-B7C4-3992A34CBAF9}" type="presOf" srcId="{09C152DA-7620-4852-8162-A77EC3609F3F}" destId="{495A1332-96D8-466D-92EB-D0075362A099}" srcOrd="0" destOrd="0" presId="urn:microsoft.com/office/officeart/2018/5/layout/CenteredIconLabelDescriptionList"/>
    <dgm:cxn modelId="{2C8EE472-64C7-4FED-B96C-FF477C89B13F}" type="presOf" srcId="{C5146535-FD3D-4589-98A3-623B8DA4B8DB}" destId="{C3783C3D-D3A9-4518-B6D6-D883FC81CA38}" srcOrd="0" destOrd="0" presId="urn:microsoft.com/office/officeart/2018/5/layout/CenteredIconLabelDescriptionList"/>
    <dgm:cxn modelId="{17B2935A-3AA1-4346-8D25-862A5A561B59}" type="presOf" srcId="{6C8937BE-93F8-4DED-8538-1C601DAEBA66}" destId="{6A8DB030-9808-4286-999F-1865E11BC23A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CC6B718C-3BC4-4FC8-BB4C-3885636E0D30}" type="presOf" srcId="{96262926-A67D-4E4E-9515-5EBC67F0B634}" destId="{37998F3C-9028-4948-8730-AD549DEC5301}" srcOrd="0" destOrd="0" presId="urn:microsoft.com/office/officeart/2018/5/layout/CenteredIconLabelDescriptionList"/>
    <dgm:cxn modelId="{6B21BE9D-DAFF-4460-808A-7BA9B2A52E31}" type="presOf" srcId="{8DB5D7D5-6A1C-4ABC-8850-759A9D876047}" destId="{D6795BC9-48FA-4BA0-9997-B7FF4B6BBF6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154015F7-E75A-44B4-B46F-7B00ECDF2F68}" type="presOf" srcId="{6A70FD8F-0050-42E3-8B3A-6ED7CFB9852E}" destId="{9F1ED49C-0680-4E30-A69D-C187FEDA97F7}" srcOrd="0" destOrd="0" presId="urn:microsoft.com/office/officeart/2018/5/layout/CenteredIconLabelDescriptionList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4D5EEF6E-E41F-41E9-BF38-AD6E1B8F925C}" type="presParOf" srcId="{9F1ED49C-0680-4E30-A69D-C187FEDA97F7}" destId="{D023C015-F4BB-4A09-A986-B25EA35BB102}" srcOrd="0" destOrd="0" presId="urn:microsoft.com/office/officeart/2018/5/layout/CenteredIconLabelDescriptionList"/>
    <dgm:cxn modelId="{D81E17D5-1314-44E2-874B-9B8DAB1B4E73}" type="presParOf" srcId="{D023C015-F4BB-4A09-A986-B25EA35BB102}" destId="{6D1CC382-2769-4A58-8D15-12345BD07A60}" srcOrd="0" destOrd="0" presId="urn:microsoft.com/office/officeart/2018/5/layout/CenteredIconLabelDescriptionList"/>
    <dgm:cxn modelId="{07F5D004-9CAC-4942-858B-CF9EEF94EC93}" type="presParOf" srcId="{D023C015-F4BB-4A09-A986-B25EA35BB102}" destId="{9F4DAA6A-BE5D-4596-8DCF-F2AD8EA06BF6}" srcOrd="1" destOrd="0" presId="urn:microsoft.com/office/officeart/2018/5/layout/CenteredIconLabelDescriptionList"/>
    <dgm:cxn modelId="{E0E5411F-73CE-474B-9B8A-06AB890EB3D9}" type="presParOf" srcId="{D023C015-F4BB-4A09-A986-B25EA35BB102}" destId="{D6795BC9-48FA-4BA0-9997-B7FF4B6BBF6E}" srcOrd="2" destOrd="0" presId="urn:microsoft.com/office/officeart/2018/5/layout/CenteredIconLabelDescriptionList"/>
    <dgm:cxn modelId="{0CE8D33A-0125-4B73-9EFA-652B229B6BAD}" type="presParOf" srcId="{D023C015-F4BB-4A09-A986-B25EA35BB102}" destId="{008D63F3-1841-43F0-83F3-0C545BFFC5F0}" srcOrd="3" destOrd="0" presId="urn:microsoft.com/office/officeart/2018/5/layout/CenteredIconLabelDescriptionList"/>
    <dgm:cxn modelId="{8B47C7BA-6703-41C2-88A1-5E934C549302}" type="presParOf" srcId="{D023C015-F4BB-4A09-A986-B25EA35BB102}" destId="{37998F3C-9028-4948-8730-AD549DEC5301}" srcOrd="4" destOrd="0" presId="urn:microsoft.com/office/officeart/2018/5/layout/CenteredIconLabelDescriptionList"/>
    <dgm:cxn modelId="{FE4227AF-D3F8-4AD6-BB0C-AAA9F292B417}" type="presParOf" srcId="{9F1ED49C-0680-4E30-A69D-C187FEDA97F7}" destId="{44D733CD-84D6-413D-9B0A-47F3A03AE525}" srcOrd="1" destOrd="0" presId="urn:microsoft.com/office/officeart/2018/5/layout/CenteredIconLabelDescriptionList"/>
    <dgm:cxn modelId="{46D9FC37-CA8D-4E49-ADB8-69ED12E56575}" type="presParOf" srcId="{9F1ED49C-0680-4E30-A69D-C187FEDA97F7}" destId="{82926A80-7E32-44BD-ABC3-6EE9F67A594C}" srcOrd="2" destOrd="0" presId="urn:microsoft.com/office/officeart/2018/5/layout/CenteredIconLabelDescriptionList"/>
    <dgm:cxn modelId="{5C891E02-7F70-41C5-8B4F-E72B06F4AC96}" type="presParOf" srcId="{82926A80-7E32-44BD-ABC3-6EE9F67A594C}" destId="{61C32ABA-03EE-41E9-8521-8F208CA4C427}" srcOrd="0" destOrd="0" presId="urn:microsoft.com/office/officeart/2018/5/layout/CenteredIconLabelDescriptionList"/>
    <dgm:cxn modelId="{B54A36F0-9BE4-4D95-B5C8-61A5C08DA160}" type="presParOf" srcId="{82926A80-7E32-44BD-ABC3-6EE9F67A594C}" destId="{AAD5DEAF-F171-4DE4-A026-B086822568C5}" srcOrd="1" destOrd="0" presId="urn:microsoft.com/office/officeart/2018/5/layout/CenteredIconLabelDescriptionList"/>
    <dgm:cxn modelId="{A2FE0AB1-A681-4684-9E20-D7544ED12F53}" type="presParOf" srcId="{82926A80-7E32-44BD-ABC3-6EE9F67A594C}" destId="{C3783C3D-D3A9-4518-B6D6-D883FC81CA38}" srcOrd="2" destOrd="0" presId="urn:microsoft.com/office/officeart/2018/5/layout/CenteredIconLabelDescriptionList"/>
    <dgm:cxn modelId="{358FCD43-3113-4CF9-A8D6-3BFCF3EEE136}" type="presParOf" srcId="{82926A80-7E32-44BD-ABC3-6EE9F67A594C}" destId="{1B305A06-2CAD-449C-B2B5-A67C94813AFD}" srcOrd="3" destOrd="0" presId="urn:microsoft.com/office/officeart/2018/5/layout/CenteredIconLabelDescriptionList"/>
    <dgm:cxn modelId="{8EA5058E-3033-49C0-948A-255D6EAE349D}" type="presParOf" srcId="{82926A80-7E32-44BD-ABC3-6EE9F67A594C}" destId="{BA8FF058-FA2B-4ADA-8CF1-F5728B96773D}" srcOrd="4" destOrd="0" presId="urn:microsoft.com/office/officeart/2018/5/layout/CenteredIconLabelDescriptionList"/>
    <dgm:cxn modelId="{5ED2070C-46B9-40CB-9C58-A9214CF787B5}" type="presParOf" srcId="{9F1ED49C-0680-4E30-A69D-C187FEDA97F7}" destId="{E7E0A88D-9610-45C4-B368-174BA59FA866}" srcOrd="3" destOrd="0" presId="urn:microsoft.com/office/officeart/2018/5/layout/CenteredIconLabelDescriptionList"/>
    <dgm:cxn modelId="{E633D55A-E25F-4AF6-90C3-A04D1851208F}" type="presParOf" srcId="{9F1ED49C-0680-4E30-A69D-C187FEDA97F7}" destId="{27A05538-1232-4510-AAF7-00140B23CE00}" srcOrd="4" destOrd="0" presId="urn:microsoft.com/office/officeart/2018/5/layout/CenteredIconLabelDescriptionList"/>
    <dgm:cxn modelId="{98128395-0ECE-4C6F-A299-C7FF22107DB8}" type="presParOf" srcId="{27A05538-1232-4510-AAF7-00140B23CE00}" destId="{38BEBF78-190A-4EB2-8B0D-62F3AD8F04AC}" srcOrd="0" destOrd="0" presId="urn:microsoft.com/office/officeart/2018/5/layout/CenteredIconLabelDescriptionList"/>
    <dgm:cxn modelId="{F94FCBF0-5BE4-44F6-BDAA-67530655791A}" type="presParOf" srcId="{27A05538-1232-4510-AAF7-00140B23CE00}" destId="{ED6838A9-015B-42E2-A70E-B38A4D3BD1E3}" srcOrd="1" destOrd="0" presId="urn:microsoft.com/office/officeart/2018/5/layout/CenteredIconLabelDescriptionList"/>
    <dgm:cxn modelId="{114516D8-9F55-42EC-AF1A-2C49E640B140}" type="presParOf" srcId="{27A05538-1232-4510-AAF7-00140B23CE00}" destId="{495A1332-96D8-466D-92EB-D0075362A099}" srcOrd="2" destOrd="0" presId="urn:microsoft.com/office/officeart/2018/5/layout/CenteredIconLabelDescriptionList"/>
    <dgm:cxn modelId="{4AD66303-A741-49BA-AB8A-E4B3EB9118A2}" type="presParOf" srcId="{27A05538-1232-4510-AAF7-00140B23CE00}" destId="{1AA4BBB4-F2A9-4CF7-88FE-1138425ED4C0}" srcOrd="3" destOrd="0" presId="urn:microsoft.com/office/officeart/2018/5/layout/CenteredIconLabelDescriptionList"/>
    <dgm:cxn modelId="{9177FA31-4E48-4D08-B20A-AE80739530A2}" type="presParOf" srcId="{27A05538-1232-4510-AAF7-00140B23CE00}" destId="{6A8DB030-9808-4286-999F-1865E11BC2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2010</a:t>
          </a: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Nie aktualizowane</a:t>
          </a: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2015</a:t>
          </a: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Za stare</a:t>
          </a: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 dirty="0"/>
            <a:t>&gt;2018</a:t>
          </a: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Dobre</a:t>
          </a: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F1ED49C-0680-4E30-A69D-C187FEDA97F7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D023C015-F4BB-4A09-A986-B25EA35BB102}" type="pres">
      <dgm:prSet presAssocID="{8DB5D7D5-6A1C-4ABC-8850-759A9D876047}" presName="compNode" presStyleCnt="0"/>
      <dgm:spPr/>
    </dgm:pt>
    <dgm:pt modelId="{6D1CC382-2769-4A58-8D15-12345BD07A60}" type="pres">
      <dgm:prSet presAssocID="{8DB5D7D5-6A1C-4ABC-8850-759A9D876047}" presName="iconRect" presStyleLbl="node1" presStyleIdx="0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EyeScan"/>
        </a:ext>
      </dgm:extLst>
    </dgm:pt>
    <dgm:pt modelId="{9F4DAA6A-BE5D-4596-8DCF-F2AD8EA06BF6}" type="pres">
      <dgm:prSet presAssocID="{8DB5D7D5-6A1C-4ABC-8850-759A9D876047}" presName="iconSpace" presStyleCnt="0"/>
      <dgm:spPr/>
    </dgm:pt>
    <dgm:pt modelId="{D6795BC9-48FA-4BA0-9997-B7FF4B6BBF6E}" type="pres">
      <dgm:prSet presAssocID="{8DB5D7D5-6A1C-4ABC-8850-759A9D876047}" presName="parTx" presStyleLbl="revTx" presStyleIdx="0" presStyleCnt="6">
        <dgm:presLayoutVars>
          <dgm:chMax val="0"/>
          <dgm:chPref val="0"/>
        </dgm:presLayoutVars>
      </dgm:prSet>
      <dgm:spPr/>
    </dgm:pt>
    <dgm:pt modelId="{008D63F3-1841-43F0-83F3-0C545BFFC5F0}" type="pres">
      <dgm:prSet presAssocID="{8DB5D7D5-6A1C-4ABC-8850-759A9D876047}" presName="txSpace" presStyleCnt="0"/>
      <dgm:spPr/>
    </dgm:pt>
    <dgm:pt modelId="{37998F3C-9028-4948-8730-AD549DEC5301}" type="pres">
      <dgm:prSet presAssocID="{8DB5D7D5-6A1C-4ABC-8850-759A9D876047}" presName="desTx" presStyleLbl="revTx" presStyleIdx="1" presStyleCnt="6">
        <dgm:presLayoutVars/>
      </dgm:prSet>
      <dgm:spPr/>
    </dgm:pt>
    <dgm:pt modelId="{44D733CD-84D6-413D-9B0A-47F3A03AE525}" type="pres">
      <dgm:prSet presAssocID="{BD6E0A2E-99C8-4F5A-971A-CD211D1099FF}" presName="sibTrans" presStyleCnt="0"/>
      <dgm:spPr/>
    </dgm:pt>
    <dgm:pt modelId="{82926A80-7E32-44BD-ABC3-6EE9F67A594C}" type="pres">
      <dgm:prSet presAssocID="{C5146535-FD3D-4589-98A3-623B8DA4B8DB}" presName="compNode" presStyleCnt="0"/>
      <dgm:spPr/>
    </dgm:pt>
    <dgm:pt modelId="{61C32ABA-03EE-41E9-8521-8F208CA4C427}" type="pres">
      <dgm:prSet presAssocID="{C5146535-FD3D-4589-98A3-623B8DA4B8DB}" presName="iconRect" presStyleLbl="node1" presStyleIdx="1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D5DEAF-F171-4DE4-A026-B086822568C5}" type="pres">
      <dgm:prSet presAssocID="{C5146535-FD3D-4589-98A3-623B8DA4B8DB}" presName="iconSpace" presStyleCnt="0"/>
      <dgm:spPr/>
    </dgm:pt>
    <dgm:pt modelId="{C3783C3D-D3A9-4518-B6D6-D883FC81CA38}" type="pres">
      <dgm:prSet presAssocID="{C5146535-FD3D-4589-98A3-623B8DA4B8DB}" presName="parTx" presStyleLbl="revTx" presStyleIdx="2" presStyleCnt="6">
        <dgm:presLayoutVars>
          <dgm:chMax val="0"/>
          <dgm:chPref val="0"/>
        </dgm:presLayoutVars>
      </dgm:prSet>
      <dgm:spPr/>
    </dgm:pt>
    <dgm:pt modelId="{1B305A06-2CAD-449C-B2B5-A67C94813AFD}" type="pres">
      <dgm:prSet presAssocID="{C5146535-FD3D-4589-98A3-623B8DA4B8DB}" presName="txSpace" presStyleCnt="0"/>
      <dgm:spPr/>
    </dgm:pt>
    <dgm:pt modelId="{BA8FF058-FA2B-4ADA-8CF1-F5728B96773D}" type="pres">
      <dgm:prSet presAssocID="{C5146535-FD3D-4589-98A3-623B8DA4B8DB}" presName="desTx" presStyleLbl="revTx" presStyleIdx="3" presStyleCnt="6">
        <dgm:presLayoutVars/>
      </dgm:prSet>
      <dgm:spPr/>
    </dgm:pt>
    <dgm:pt modelId="{E7E0A88D-9610-45C4-B368-174BA59FA866}" type="pres">
      <dgm:prSet presAssocID="{7A3CCAF8-AC3A-401E-AEDD-44BBC1AA9C31}" presName="sibTrans" presStyleCnt="0"/>
      <dgm:spPr/>
    </dgm:pt>
    <dgm:pt modelId="{27A05538-1232-4510-AAF7-00140B23CE00}" type="pres">
      <dgm:prSet presAssocID="{09C152DA-7620-4852-8162-A77EC3609F3F}" presName="compNode" presStyleCnt="0"/>
      <dgm:spPr/>
    </dgm:pt>
    <dgm:pt modelId="{38BEBF78-190A-4EB2-8B0D-62F3AD8F04AC}" type="pres">
      <dgm:prSet presAssocID="{09C152DA-7620-4852-8162-A77EC3609F3F}" presName="iconRect" presStyleLbl="node1" presStyleIdx="2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6838A9-015B-42E2-A70E-B38A4D3BD1E3}" type="pres">
      <dgm:prSet presAssocID="{09C152DA-7620-4852-8162-A77EC3609F3F}" presName="iconSpace" presStyleCnt="0"/>
      <dgm:spPr/>
    </dgm:pt>
    <dgm:pt modelId="{495A1332-96D8-466D-92EB-D0075362A099}" type="pres">
      <dgm:prSet presAssocID="{09C152DA-7620-4852-8162-A77EC3609F3F}" presName="parTx" presStyleLbl="revTx" presStyleIdx="4" presStyleCnt="6">
        <dgm:presLayoutVars>
          <dgm:chMax val="0"/>
          <dgm:chPref val="0"/>
        </dgm:presLayoutVars>
      </dgm:prSet>
      <dgm:spPr/>
    </dgm:pt>
    <dgm:pt modelId="{1AA4BBB4-F2A9-4CF7-88FE-1138425ED4C0}" type="pres">
      <dgm:prSet presAssocID="{09C152DA-7620-4852-8162-A77EC3609F3F}" presName="txSpace" presStyleCnt="0"/>
      <dgm:spPr/>
    </dgm:pt>
    <dgm:pt modelId="{6A8DB030-9808-4286-999F-1865E11BC23A}" type="pres">
      <dgm:prSet presAssocID="{09C152DA-7620-4852-8162-A77EC3609F3F}" presName="desTx" presStyleLbl="revTx" presStyleIdx="5" presStyleCnt="6">
        <dgm:presLayoutVars/>
      </dgm:prSet>
      <dgm:spPr/>
    </dgm:pt>
  </dgm:ptLst>
  <dgm:cxnLst>
    <dgm:cxn modelId="{09C40F02-6C57-4C78-914F-DEBBAFD2D1F2}" type="presOf" srcId="{E80CA270-6C90-4E17-ACEA-46B56AD54DD1}" destId="{BA8FF058-FA2B-4ADA-8CF1-F5728B96773D}" srcOrd="0" destOrd="0" presId="urn:microsoft.com/office/officeart/2018/5/layout/CenteredIconLabelDescriptionList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1DDCF615-2DC1-46E6-B7C4-3992A34CBAF9}" type="presOf" srcId="{09C152DA-7620-4852-8162-A77EC3609F3F}" destId="{495A1332-96D8-466D-92EB-D0075362A099}" srcOrd="0" destOrd="0" presId="urn:microsoft.com/office/officeart/2018/5/layout/CenteredIconLabelDescriptionList"/>
    <dgm:cxn modelId="{2C8EE472-64C7-4FED-B96C-FF477C89B13F}" type="presOf" srcId="{C5146535-FD3D-4589-98A3-623B8DA4B8DB}" destId="{C3783C3D-D3A9-4518-B6D6-D883FC81CA38}" srcOrd="0" destOrd="0" presId="urn:microsoft.com/office/officeart/2018/5/layout/CenteredIconLabelDescriptionList"/>
    <dgm:cxn modelId="{17B2935A-3AA1-4346-8D25-862A5A561B59}" type="presOf" srcId="{6C8937BE-93F8-4DED-8538-1C601DAEBA66}" destId="{6A8DB030-9808-4286-999F-1865E11BC23A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CC6B718C-3BC4-4FC8-BB4C-3885636E0D30}" type="presOf" srcId="{96262926-A67D-4E4E-9515-5EBC67F0B634}" destId="{37998F3C-9028-4948-8730-AD549DEC5301}" srcOrd="0" destOrd="0" presId="urn:microsoft.com/office/officeart/2018/5/layout/CenteredIconLabelDescriptionList"/>
    <dgm:cxn modelId="{6B21BE9D-DAFF-4460-808A-7BA9B2A52E31}" type="presOf" srcId="{8DB5D7D5-6A1C-4ABC-8850-759A9D876047}" destId="{D6795BC9-48FA-4BA0-9997-B7FF4B6BBF6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154015F7-E75A-44B4-B46F-7B00ECDF2F68}" type="presOf" srcId="{6A70FD8F-0050-42E3-8B3A-6ED7CFB9852E}" destId="{9F1ED49C-0680-4E30-A69D-C187FEDA97F7}" srcOrd="0" destOrd="0" presId="urn:microsoft.com/office/officeart/2018/5/layout/CenteredIconLabelDescriptionList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4D5EEF6E-E41F-41E9-BF38-AD6E1B8F925C}" type="presParOf" srcId="{9F1ED49C-0680-4E30-A69D-C187FEDA97F7}" destId="{D023C015-F4BB-4A09-A986-B25EA35BB102}" srcOrd="0" destOrd="0" presId="urn:microsoft.com/office/officeart/2018/5/layout/CenteredIconLabelDescriptionList"/>
    <dgm:cxn modelId="{D81E17D5-1314-44E2-874B-9B8DAB1B4E73}" type="presParOf" srcId="{D023C015-F4BB-4A09-A986-B25EA35BB102}" destId="{6D1CC382-2769-4A58-8D15-12345BD07A60}" srcOrd="0" destOrd="0" presId="urn:microsoft.com/office/officeart/2018/5/layout/CenteredIconLabelDescriptionList"/>
    <dgm:cxn modelId="{07F5D004-9CAC-4942-858B-CF9EEF94EC93}" type="presParOf" srcId="{D023C015-F4BB-4A09-A986-B25EA35BB102}" destId="{9F4DAA6A-BE5D-4596-8DCF-F2AD8EA06BF6}" srcOrd="1" destOrd="0" presId="urn:microsoft.com/office/officeart/2018/5/layout/CenteredIconLabelDescriptionList"/>
    <dgm:cxn modelId="{E0E5411F-73CE-474B-9B8A-06AB890EB3D9}" type="presParOf" srcId="{D023C015-F4BB-4A09-A986-B25EA35BB102}" destId="{D6795BC9-48FA-4BA0-9997-B7FF4B6BBF6E}" srcOrd="2" destOrd="0" presId="urn:microsoft.com/office/officeart/2018/5/layout/CenteredIconLabelDescriptionList"/>
    <dgm:cxn modelId="{0CE8D33A-0125-4B73-9EFA-652B229B6BAD}" type="presParOf" srcId="{D023C015-F4BB-4A09-A986-B25EA35BB102}" destId="{008D63F3-1841-43F0-83F3-0C545BFFC5F0}" srcOrd="3" destOrd="0" presId="urn:microsoft.com/office/officeart/2018/5/layout/CenteredIconLabelDescriptionList"/>
    <dgm:cxn modelId="{8B47C7BA-6703-41C2-88A1-5E934C549302}" type="presParOf" srcId="{D023C015-F4BB-4A09-A986-B25EA35BB102}" destId="{37998F3C-9028-4948-8730-AD549DEC5301}" srcOrd="4" destOrd="0" presId="urn:microsoft.com/office/officeart/2018/5/layout/CenteredIconLabelDescriptionList"/>
    <dgm:cxn modelId="{FE4227AF-D3F8-4AD6-BB0C-AAA9F292B417}" type="presParOf" srcId="{9F1ED49C-0680-4E30-A69D-C187FEDA97F7}" destId="{44D733CD-84D6-413D-9B0A-47F3A03AE525}" srcOrd="1" destOrd="0" presId="urn:microsoft.com/office/officeart/2018/5/layout/CenteredIconLabelDescriptionList"/>
    <dgm:cxn modelId="{46D9FC37-CA8D-4E49-ADB8-69ED12E56575}" type="presParOf" srcId="{9F1ED49C-0680-4E30-A69D-C187FEDA97F7}" destId="{82926A80-7E32-44BD-ABC3-6EE9F67A594C}" srcOrd="2" destOrd="0" presId="urn:microsoft.com/office/officeart/2018/5/layout/CenteredIconLabelDescriptionList"/>
    <dgm:cxn modelId="{5C891E02-7F70-41C5-8B4F-E72B06F4AC96}" type="presParOf" srcId="{82926A80-7E32-44BD-ABC3-6EE9F67A594C}" destId="{61C32ABA-03EE-41E9-8521-8F208CA4C427}" srcOrd="0" destOrd="0" presId="urn:microsoft.com/office/officeart/2018/5/layout/CenteredIconLabelDescriptionList"/>
    <dgm:cxn modelId="{B54A36F0-9BE4-4D95-B5C8-61A5C08DA160}" type="presParOf" srcId="{82926A80-7E32-44BD-ABC3-6EE9F67A594C}" destId="{AAD5DEAF-F171-4DE4-A026-B086822568C5}" srcOrd="1" destOrd="0" presId="urn:microsoft.com/office/officeart/2018/5/layout/CenteredIconLabelDescriptionList"/>
    <dgm:cxn modelId="{A2FE0AB1-A681-4684-9E20-D7544ED12F53}" type="presParOf" srcId="{82926A80-7E32-44BD-ABC3-6EE9F67A594C}" destId="{C3783C3D-D3A9-4518-B6D6-D883FC81CA38}" srcOrd="2" destOrd="0" presId="urn:microsoft.com/office/officeart/2018/5/layout/CenteredIconLabelDescriptionList"/>
    <dgm:cxn modelId="{358FCD43-3113-4CF9-A8D6-3BFCF3EEE136}" type="presParOf" srcId="{82926A80-7E32-44BD-ABC3-6EE9F67A594C}" destId="{1B305A06-2CAD-449C-B2B5-A67C94813AFD}" srcOrd="3" destOrd="0" presId="urn:microsoft.com/office/officeart/2018/5/layout/CenteredIconLabelDescriptionList"/>
    <dgm:cxn modelId="{8EA5058E-3033-49C0-948A-255D6EAE349D}" type="presParOf" srcId="{82926A80-7E32-44BD-ABC3-6EE9F67A594C}" destId="{BA8FF058-FA2B-4ADA-8CF1-F5728B96773D}" srcOrd="4" destOrd="0" presId="urn:microsoft.com/office/officeart/2018/5/layout/CenteredIconLabelDescriptionList"/>
    <dgm:cxn modelId="{5ED2070C-46B9-40CB-9C58-A9214CF787B5}" type="presParOf" srcId="{9F1ED49C-0680-4E30-A69D-C187FEDA97F7}" destId="{E7E0A88D-9610-45C4-B368-174BA59FA866}" srcOrd="3" destOrd="0" presId="urn:microsoft.com/office/officeart/2018/5/layout/CenteredIconLabelDescriptionList"/>
    <dgm:cxn modelId="{E633D55A-E25F-4AF6-90C3-A04D1851208F}" type="presParOf" srcId="{9F1ED49C-0680-4E30-A69D-C187FEDA97F7}" destId="{27A05538-1232-4510-AAF7-00140B23CE00}" srcOrd="4" destOrd="0" presId="urn:microsoft.com/office/officeart/2018/5/layout/CenteredIconLabelDescriptionList"/>
    <dgm:cxn modelId="{98128395-0ECE-4C6F-A299-C7FF22107DB8}" type="presParOf" srcId="{27A05538-1232-4510-AAF7-00140B23CE00}" destId="{38BEBF78-190A-4EB2-8B0D-62F3AD8F04AC}" srcOrd="0" destOrd="0" presId="urn:microsoft.com/office/officeart/2018/5/layout/CenteredIconLabelDescriptionList"/>
    <dgm:cxn modelId="{F94FCBF0-5BE4-44F6-BDAA-67530655791A}" type="presParOf" srcId="{27A05538-1232-4510-AAF7-00140B23CE00}" destId="{ED6838A9-015B-42E2-A70E-B38A4D3BD1E3}" srcOrd="1" destOrd="0" presId="urn:microsoft.com/office/officeart/2018/5/layout/CenteredIconLabelDescriptionList"/>
    <dgm:cxn modelId="{114516D8-9F55-42EC-AF1A-2C49E640B140}" type="presParOf" srcId="{27A05538-1232-4510-AAF7-00140B23CE00}" destId="{495A1332-96D8-466D-92EB-D0075362A099}" srcOrd="2" destOrd="0" presId="urn:microsoft.com/office/officeart/2018/5/layout/CenteredIconLabelDescriptionList"/>
    <dgm:cxn modelId="{4AD66303-A741-49BA-AB8A-E4B3EB9118A2}" type="presParOf" srcId="{27A05538-1232-4510-AAF7-00140B23CE00}" destId="{1AA4BBB4-F2A9-4CF7-88FE-1138425ED4C0}" srcOrd="3" destOrd="0" presId="urn:microsoft.com/office/officeart/2018/5/layout/CenteredIconLabelDescriptionList"/>
    <dgm:cxn modelId="{9177FA31-4E48-4D08-B20A-AE80739530A2}" type="presParOf" srcId="{27A05538-1232-4510-AAF7-00140B23CE00}" destId="{6A8DB030-9808-4286-999F-1865E11BC2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C382-2769-4A58-8D15-12345BD07A60}">
      <dsp:nvSpPr>
        <dsp:cNvPr id="0" name=""/>
        <dsp:cNvSpPr/>
      </dsp:nvSpPr>
      <dsp:spPr>
        <a:xfrm>
          <a:off x="961003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5BC9-48FA-4BA0-9997-B7FF4B6BBF6E}">
      <dsp:nvSpPr>
        <dsp:cNvPr id="0" name=""/>
        <dsp:cNvSpPr/>
      </dsp:nvSpPr>
      <dsp:spPr>
        <a:xfrm>
          <a:off x="3979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 dirty="0"/>
            <a:t>&lt;2010</a:t>
          </a:r>
        </a:p>
      </dsp:txBody>
      <dsp:txXfrm>
        <a:off x="3979" y="2081312"/>
        <a:ext cx="2944687" cy="441703"/>
      </dsp:txXfrm>
    </dsp:sp>
    <dsp:sp modelId="{37998F3C-9028-4948-8730-AD549DEC5301}">
      <dsp:nvSpPr>
        <dsp:cNvPr id="0" name=""/>
        <dsp:cNvSpPr/>
      </dsp:nvSpPr>
      <dsp:spPr>
        <a:xfrm>
          <a:off x="3979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Odpowiednio dojrzałe</a:t>
          </a:r>
        </a:p>
      </dsp:txBody>
      <dsp:txXfrm>
        <a:off x="3979" y="2560130"/>
        <a:ext cx="2944687" cy="266462"/>
      </dsp:txXfrm>
    </dsp:sp>
    <dsp:sp modelId="{61C32ABA-03EE-41E9-8521-8F208CA4C427}">
      <dsp:nvSpPr>
        <dsp:cNvPr id="0" name=""/>
        <dsp:cNvSpPr/>
      </dsp:nvSpPr>
      <dsp:spPr>
        <a:xfrm>
          <a:off x="4421011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3C3D-D3A9-4518-B6D6-D883FC81CA38}">
      <dsp:nvSpPr>
        <dsp:cNvPr id="0" name=""/>
        <dsp:cNvSpPr/>
      </dsp:nvSpPr>
      <dsp:spPr>
        <a:xfrm>
          <a:off x="3463987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2015</a:t>
          </a:r>
        </a:p>
      </dsp:txBody>
      <dsp:txXfrm>
        <a:off x="3463987" y="2081312"/>
        <a:ext cx="2944687" cy="441703"/>
      </dsp:txXfrm>
    </dsp:sp>
    <dsp:sp modelId="{BA8FF058-FA2B-4ADA-8CF1-F5728B96773D}">
      <dsp:nvSpPr>
        <dsp:cNvPr id="0" name=""/>
        <dsp:cNvSpPr/>
      </dsp:nvSpPr>
      <dsp:spPr>
        <a:xfrm>
          <a:off x="3463987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Nadal niedojrzałe</a:t>
          </a:r>
        </a:p>
      </dsp:txBody>
      <dsp:txXfrm>
        <a:off x="3463987" y="2560130"/>
        <a:ext cx="2944687" cy="266462"/>
      </dsp:txXfrm>
    </dsp:sp>
    <dsp:sp modelId="{38BEBF78-190A-4EB2-8B0D-62F3AD8F04AC}">
      <dsp:nvSpPr>
        <dsp:cNvPr id="0" name=""/>
        <dsp:cNvSpPr/>
      </dsp:nvSpPr>
      <dsp:spPr>
        <a:xfrm>
          <a:off x="7881019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1332-96D8-466D-92EB-D0075362A099}">
      <dsp:nvSpPr>
        <dsp:cNvPr id="0" name=""/>
        <dsp:cNvSpPr/>
      </dsp:nvSpPr>
      <dsp:spPr>
        <a:xfrm>
          <a:off x="6923995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2020</a:t>
          </a:r>
        </a:p>
      </dsp:txBody>
      <dsp:txXfrm>
        <a:off x="6923995" y="2081312"/>
        <a:ext cx="2944687" cy="441703"/>
      </dsp:txXfrm>
    </dsp:sp>
    <dsp:sp modelId="{6A8DB030-9808-4286-999F-1865E11BC23A}">
      <dsp:nvSpPr>
        <dsp:cNvPr id="0" name=""/>
        <dsp:cNvSpPr/>
      </dsp:nvSpPr>
      <dsp:spPr>
        <a:xfrm>
          <a:off x="6923995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Tegoroczne</a:t>
          </a:r>
        </a:p>
      </dsp:txBody>
      <dsp:txXfrm>
        <a:off x="6923995" y="2560130"/>
        <a:ext cx="2944687" cy="26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C382-2769-4A58-8D15-12345BD07A60}">
      <dsp:nvSpPr>
        <dsp:cNvPr id="0" name=""/>
        <dsp:cNvSpPr/>
      </dsp:nvSpPr>
      <dsp:spPr>
        <a:xfrm>
          <a:off x="961003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5BC9-48FA-4BA0-9997-B7FF4B6BBF6E}">
      <dsp:nvSpPr>
        <dsp:cNvPr id="0" name=""/>
        <dsp:cNvSpPr/>
      </dsp:nvSpPr>
      <dsp:spPr>
        <a:xfrm>
          <a:off x="3979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2010</a:t>
          </a:r>
        </a:p>
      </dsp:txBody>
      <dsp:txXfrm>
        <a:off x="3979" y="2081312"/>
        <a:ext cx="2944687" cy="441703"/>
      </dsp:txXfrm>
    </dsp:sp>
    <dsp:sp modelId="{37998F3C-9028-4948-8730-AD549DEC5301}">
      <dsp:nvSpPr>
        <dsp:cNvPr id="0" name=""/>
        <dsp:cNvSpPr/>
      </dsp:nvSpPr>
      <dsp:spPr>
        <a:xfrm>
          <a:off x="3979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Nie aktualizowane</a:t>
          </a:r>
        </a:p>
      </dsp:txBody>
      <dsp:txXfrm>
        <a:off x="3979" y="2560130"/>
        <a:ext cx="2944687" cy="266462"/>
      </dsp:txXfrm>
    </dsp:sp>
    <dsp:sp modelId="{61C32ABA-03EE-41E9-8521-8F208CA4C427}">
      <dsp:nvSpPr>
        <dsp:cNvPr id="0" name=""/>
        <dsp:cNvSpPr/>
      </dsp:nvSpPr>
      <dsp:spPr>
        <a:xfrm>
          <a:off x="4421011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3C3D-D3A9-4518-B6D6-D883FC81CA38}">
      <dsp:nvSpPr>
        <dsp:cNvPr id="0" name=""/>
        <dsp:cNvSpPr/>
      </dsp:nvSpPr>
      <dsp:spPr>
        <a:xfrm>
          <a:off x="3463987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2015</a:t>
          </a:r>
        </a:p>
      </dsp:txBody>
      <dsp:txXfrm>
        <a:off x="3463987" y="2081312"/>
        <a:ext cx="2944687" cy="441703"/>
      </dsp:txXfrm>
    </dsp:sp>
    <dsp:sp modelId="{BA8FF058-FA2B-4ADA-8CF1-F5728B96773D}">
      <dsp:nvSpPr>
        <dsp:cNvPr id="0" name=""/>
        <dsp:cNvSpPr/>
      </dsp:nvSpPr>
      <dsp:spPr>
        <a:xfrm>
          <a:off x="3463987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Za stare</a:t>
          </a:r>
        </a:p>
      </dsp:txBody>
      <dsp:txXfrm>
        <a:off x="3463987" y="2560130"/>
        <a:ext cx="2944687" cy="266462"/>
      </dsp:txXfrm>
    </dsp:sp>
    <dsp:sp modelId="{38BEBF78-190A-4EB2-8B0D-62F3AD8F04AC}">
      <dsp:nvSpPr>
        <dsp:cNvPr id="0" name=""/>
        <dsp:cNvSpPr/>
      </dsp:nvSpPr>
      <dsp:spPr>
        <a:xfrm>
          <a:off x="7881019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1332-96D8-466D-92EB-D0075362A099}">
      <dsp:nvSpPr>
        <dsp:cNvPr id="0" name=""/>
        <dsp:cNvSpPr/>
      </dsp:nvSpPr>
      <dsp:spPr>
        <a:xfrm>
          <a:off x="6923995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 dirty="0"/>
            <a:t>&gt;2018</a:t>
          </a:r>
        </a:p>
      </dsp:txBody>
      <dsp:txXfrm>
        <a:off x="6923995" y="2081312"/>
        <a:ext cx="2944687" cy="441703"/>
      </dsp:txXfrm>
    </dsp:sp>
    <dsp:sp modelId="{6A8DB030-9808-4286-999F-1865E11BC23A}">
      <dsp:nvSpPr>
        <dsp:cNvPr id="0" name=""/>
        <dsp:cNvSpPr/>
      </dsp:nvSpPr>
      <dsp:spPr>
        <a:xfrm>
          <a:off x="6923995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Dobre</a:t>
          </a:r>
        </a:p>
      </dsp:txBody>
      <dsp:txXfrm>
        <a:off x="6923995" y="2560130"/>
        <a:ext cx="2944687" cy="266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31.05.2020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6A255EE4-F95C-49B3-ACD4-7CA3D00C795E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991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12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044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3DF7B8-0E4E-4FC5-86DA-BF07D7501F68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280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9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6458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32DF53-D588-4215-BD5B-BCC4BBD41867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600" dirty="0">
                <a:solidFill>
                  <a:srgbClr val="FFFFFF"/>
                </a:solidFill>
                <a:effectLst/>
              </a:rPr>
              <a:t>Reprodukowalność starych artykułów o nadal aktualizowanych paczkach R</a:t>
            </a:r>
            <a:endParaRPr lang="pl" sz="46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pl-PL" sz="2000" dirty="0">
                <a:solidFill>
                  <a:srgbClr val="FFFFFF"/>
                </a:solidFill>
              </a:rPr>
              <a:t>Zuzanna Mróz </a:t>
            </a:r>
            <a:br>
              <a:rPr lang="pl-PL" sz="2000" dirty="0">
                <a:solidFill>
                  <a:srgbClr val="FFFFFF"/>
                </a:solidFill>
              </a:rPr>
            </a:br>
            <a:r>
              <a:rPr lang="pl-PL" sz="2000" dirty="0">
                <a:solidFill>
                  <a:srgbClr val="FFFFFF"/>
                </a:solidFill>
              </a:rPr>
              <a:t>Aleksander Podsiad  </a:t>
            </a:r>
            <a:br>
              <a:rPr lang="pl-PL" sz="2000" dirty="0">
                <a:solidFill>
                  <a:srgbClr val="FFFFFF"/>
                </a:solidFill>
              </a:rPr>
            </a:br>
            <a:r>
              <a:rPr lang="pl-PL" sz="2000" dirty="0">
                <a:solidFill>
                  <a:srgbClr val="FFFFFF"/>
                </a:solidFill>
              </a:rPr>
              <a:t>Michał Wdowski</a:t>
            </a:r>
            <a:endParaRPr lang="pl" sz="20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rysunek&#10;&#10;Opis wygenerowany automatycznie">
            <a:extLst>
              <a:ext uri="{FF2B5EF4-FFF2-40B4-BE49-F238E27FC236}">
                <a16:creationId xmlns:a16="http://schemas.microsoft.com/office/drawing/2014/main" id="{588CF758-66B3-4C24-AF0E-8FE573E5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B9A11284-6080-4262-ABFF-70A28B80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34" name="Obraz 33" descr="Obraz zawierający rysunek&#10;&#10;Opis wygenerowany automatycznie">
            <a:extLst>
              <a:ext uri="{FF2B5EF4-FFF2-40B4-BE49-F238E27FC236}">
                <a16:creationId xmlns:a16="http://schemas.microsoft.com/office/drawing/2014/main" id="{ABFC1EE5-5656-4C89-B9AF-CCC0CC62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35" name="Obraz 34" descr="Obraz zawierający rysunek&#10;&#10;Opis wygenerowany automatycznie">
            <a:extLst>
              <a:ext uri="{FF2B5EF4-FFF2-40B4-BE49-F238E27FC236}">
                <a16:creationId xmlns:a16="http://schemas.microsoft.com/office/drawing/2014/main" id="{3FF3B1C9-8700-47E7-A7C8-A71682C4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7E3F-19D0-45E8-A4A5-CD84557F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Idea</a:t>
            </a:r>
          </a:p>
        </p:txBody>
      </p:sp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0965C265-8B3D-4CC6-A258-C2E908087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08" y="1699225"/>
            <a:ext cx="4044452" cy="4416641"/>
          </a:xfrm>
          <a:prstGeom prst="rect">
            <a:avLst/>
          </a:prstGeom>
        </p:spPr>
      </p:pic>
      <p:sp>
        <p:nvSpPr>
          <p:cNvPr id="9" name="Dymek myśli: chmurka 8">
            <a:extLst>
              <a:ext uri="{FF2B5EF4-FFF2-40B4-BE49-F238E27FC236}">
                <a16:creationId xmlns:a16="http://schemas.microsoft.com/office/drawing/2014/main" id="{BB06D4DE-73DC-482D-A81D-2D11145FFB89}"/>
              </a:ext>
            </a:extLst>
          </p:cNvPr>
          <p:cNvSpPr/>
          <p:nvPr/>
        </p:nvSpPr>
        <p:spPr>
          <a:xfrm rot="400727">
            <a:off x="7214860" y="709394"/>
            <a:ext cx="3834140" cy="2513131"/>
          </a:xfrm>
          <a:prstGeom prst="cloudCallout">
            <a:avLst>
              <a:gd name="adj1" fmla="val -79296"/>
              <a:gd name="adj2" fmla="val 23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Symbol zastępczy zawartości 5">
            <a:extLst>
              <a:ext uri="{FF2B5EF4-FFF2-40B4-BE49-F238E27FC236}">
                <a16:creationId xmlns:a16="http://schemas.microsoft.com/office/drawing/2014/main" id="{57217BB1-059C-4A98-8A61-F783564E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565">
            <a:off x="7727244" y="883602"/>
            <a:ext cx="2719649" cy="19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/>
              <a:t>Artykuły</a:t>
            </a:r>
            <a:endParaRPr lang="pl" b="1" dirty="0"/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E1101EC-A291-4F73-A95E-5A1EA351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DE6F849C-E3ED-4561-9177-7B1E6368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9CFCAB08-6EAD-45CC-83AE-DA23DE30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51B20128-7F0A-402C-B985-23603D00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graphicFrame>
        <p:nvGraphicFramePr>
          <p:cNvPr id="4" name="Zawartość — symbol zastępczy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285530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7C54A15-E786-4D4D-A4AF-26927C42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09" y="2298529"/>
            <a:ext cx="2641893" cy="186505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37D1A8D-B6BD-4F17-B195-CCA0C00EC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76" y="2302989"/>
            <a:ext cx="2641892" cy="1865050"/>
          </a:xfrm>
          <a:prstGeom prst="rect">
            <a:avLst/>
          </a:prstGeom>
        </p:spPr>
      </p:pic>
      <p:pic>
        <p:nvPicPr>
          <p:cNvPr id="16" name="Obraz 15" descr="Obraz zawierający rysunek&#10;&#10;Opis wygenerowany automatycznie">
            <a:extLst>
              <a:ext uri="{FF2B5EF4-FFF2-40B4-BE49-F238E27FC236}">
                <a16:creationId xmlns:a16="http://schemas.microsoft.com/office/drawing/2014/main" id="{3B8A7ED3-7C3A-4409-9CD4-F1A568C505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19" y="2298530"/>
            <a:ext cx="2641892" cy="18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/>
              <a:t>Pakiety</a:t>
            </a:r>
            <a:endParaRPr lang="pl" b="1" dirty="0"/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E1101EC-A291-4F73-A95E-5A1EA351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DE6F849C-E3ED-4561-9177-7B1E6368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9CFCAB08-6EAD-45CC-83AE-DA23DE30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51B20128-7F0A-402C-B985-23603D00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graphicFrame>
        <p:nvGraphicFramePr>
          <p:cNvPr id="4" name="Zawartość — symbol zastępczy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1211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7C54A15-E786-4D4D-A4AF-26927C42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27" y="2298530"/>
            <a:ext cx="2641893" cy="186505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A95D74D-1A78-43FF-9A38-F195B16CE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11" y="2298530"/>
            <a:ext cx="2641892" cy="18650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DC0E3E2-607D-4E4F-A9D8-749B76FC9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28" y="2298529"/>
            <a:ext cx="2641893" cy="18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0E606-A244-4A01-8D91-B26B7A9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Chunki -&gt; 5 kategorii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C46B00-31C4-45AD-AF54-3136A9F1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NO REP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HAD TO CHANGE STH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MOSTLY REP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HAD TO CHANGE &amp; STILL SOMEWHAT DIFFERENT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FULLY REP</a:t>
            </a:r>
            <a:r>
              <a:rPr lang="en-US" sz="2800" dirty="0"/>
              <a:t> </a:t>
            </a:r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FA90F38B-189A-4B9C-B725-6576FED7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A7C7AB43-5BDF-42C0-82DE-0CBFEAB2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DDD5EB63-8076-468E-A563-C78405D4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ABA17CC4-9827-416B-9F95-A0C0578B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659D223-F510-42C1-9DF1-124640526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2D573-90C6-4223-BDB0-20D4FD97D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5B834C4-13F9-494E-82A6-7B5256416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Obraz 18" descr="Obraz zawierający tekst&#10;&#10;Opis wygenerowany automatycznie">
            <a:extLst>
              <a:ext uri="{FF2B5EF4-FFF2-40B4-BE49-F238E27FC236}">
                <a16:creationId xmlns:a16="http://schemas.microsoft.com/office/drawing/2014/main" id="{397F6F9C-2361-4A6D-AA2F-CABD00AD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61464"/>
            <a:ext cx="5251449" cy="473507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318D1-076E-4507-9978-850C65069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zrzut ekranu&#10;&#10;Opis wygenerowany automatycznie">
            <a:extLst>
              <a:ext uri="{FF2B5EF4-FFF2-40B4-BE49-F238E27FC236}">
                <a16:creationId xmlns:a16="http://schemas.microsoft.com/office/drawing/2014/main" id="{FE1144FD-704A-4216-9052-F33278431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04" y="1061464"/>
            <a:ext cx="5251449" cy="4735072"/>
          </a:xfrm>
          <a:prstGeom prst="rect">
            <a:avLst/>
          </a:prstGeom>
        </p:spPr>
      </p:pic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3BB5457-9071-4D55-8EF4-8F31FD770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959E2EF7-CEB8-4063-95E0-F1E7FABC5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C276A193-E84B-4682-9C8C-3895CC9B2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2FF35AA6-65E1-45A6-B8EC-1B8880EDE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7BE15-1ABD-4CC7-8B46-EAA85BD3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PODSUMOWANIE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06CE024-2D93-433A-AAFD-5C5C4C1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40" y="2057400"/>
            <a:ext cx="5720782" cy="4038600"/>
          </a:xfr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06DFE283-9623-4518-8EC4-4ABF94E7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9" name="Obraz 8" descr="Obraz zawierający rysunek&#10;&#10;Opis wygenerowany automatycznie">
            <a:extLst>
              <a:ext uri="{FF2B5EF4-FFF2-40B4-BE49-F238E27FC236}">
                <a16:creationId xmlns:a16="http://schemas.microsoft.com/office/drawing/2014/main" id="{9A3D11F0-7C18-49D2-8147-984A3DCE4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A3CF1EAA-3C43-416D-9F70-B8F76195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12" name="Obraz 11" descr="Obraz zawierający rysunek&#10;&#10;Opis wygenerowany automatycznie">
            <a:extLst>
              <a:ext uri="{FF2B5EF4-FFF2-40B4-BE49-F238E27FC236}">
                <a16:creationId xmlns:a16="http://schemas.microsoft.com/office/drawing/2014/main" id="{FFF7665A-2701-454B-9CE7-02381E86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600" dirty="0">
                <a:solidFill>
                  <a:srgbClr val="FFFFFF"/>
                </a:solidFill>
                <a:effectLst/>
              </a:rPr>
              <a:t>DZIĘKUJEMY ZA UWAGĘ</a:t>
            </a:r>
            <a:endParaRPr lang="pl" sz="4600" dirty="0">
              <a:solidFill>
                <a:srgbClr val="FFFFFF"/>
              </a:solidFill>
              <a:effectLst/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rysunek&#10;&#10;Opis wygenerowany automatycznie">
            <a:extLst>
              <a:ext uri="{FF2B5EF4-FFF2-40B4-BE49-F238E27FC236}">
                <a16:creationId xmlns:a16="http://schemas.microsoft.com/office/drawing/2014/main" id="{588CF758-66B3-4C24-AF0E-8FE573E5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B9A11284-6080-4262-ABFF-70A28B80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34" name="Obraz 33" descr="Obraz zawierający rysunek&#10;&#10;Opis wygenerowany automatycznie">
            <a:extLst>
              <a:ext uri="{FF2B5EF4-FFF2-40B4-BE49-F238E27FC236}">
                <a16:creationId xmlns:a16="http://schemas.microsoft.com/office/drawing/2014/main" id="{ABFC1EE5-5656-4C89-B9AF-CCC0CC62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35" name="Obraz 34" descr="Obraz zawierający rysunek&#10;&#10;Opis wygenerowany automatycznie">
            <a:extLst>
              <a:ext uri="{FF2B5EF4-FFF2-40B4-BE49-F238E27FC236}">
                <a16:creationId xmlns:a16="http://schemas.microsoft.com/office/drawing/2014/main" id="{3FF3B1C9-8700-47E7-A7C8-A71682C4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pic>
        <p:nvPicPr>
          <p:cNvPr id="11" name="Symbol zastępczy zawartości 5">
            <a:extLst>
              <a:ext uri="{FF2B5EF4-FFF2-40B4-BE49-F238E27FC236}">
                <a16:creationId xmlns:a16="http://schemas.microsoft.com/office/drawing/2014/main" id="{90184D20-0374-42C2-B23A-97481CEB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96" y="2338147"/>
            <a:ext cx="2992289" cy="21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dstawa">
  <a:themeElements>
    <a:clrScheme name="Niestandardowy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780F49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odstawa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dstawa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Panoramiczny</PresentationFormat>
  <Paragraphs>25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Podstawa</vt:lpstr>
      <vt:lpstr>Reprodukowalność starych artykułów o nadal aktualizowanych paczkach R</vt:lpstr>
      <vt:lpstr>Idea</vt:lpstr>
      <vt:lpstr>Artykuły</vt:lpstr>
      <vt:lpstr>Pakiety</vt:lpstr>
      <vt:lpstr>Chunki -&gt; 5 kategorii </vt:lpstr>
      <vt:lpstr>Prezentacja programu PowerPoint</vt:lpstr>
      <vt:lpstr>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2020-05-31T15:05:44Z</dcterms:created>
  <dcterms:modified xsi:type="dcterms:W3CDTF">2020-05-31T18:06:10Z</dcterms:modified>
</cp:coreProperties>
</file>