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1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3" r:id="rId4"/>
    <p:sldId id="260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8DB5D7D5-6A1C-4ABC-8850-759A9D876047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pl" dirty="0"/>
            <a:t>&lt;2010</a:t>
          </a:r>
        </a:p>
      </dgm:t>
    </dgm:pt>
    <dgm:pt modelId="{D8874F40-D7B0-41DE-BB6F-A6014FEAB2D7}" type="par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BD6E0A2E-99C8-4F5A-971A-CD211D1099FF}" type="sib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96262926-A67D-4E4E-9515-5EBC67F0B634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l" dirty="0"/>
            <a:t>Odpowiednio dojrzałe</a:t>
          </a:r>
        </a:p>
      </dgm:t>
    </dgm:pt>
    <dgm:pt modelId="{EC74E552-C501-4B0E-9400-E8B410F53D50}" type="par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1DA7ACEB-F642-43C1-BCB5-F580B9B985B9}" type="sib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C5146535-FD3D-4589-98A3-623B8DA4B8DB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pl"/>
            <a:t>2015</a:t>
          </a:r>
        </a:p>
      </dgm:t>
    </dgm:pt>
    <dgm:pt modelId="{20848F78-EC70-4162-96CE-CC68006930F0}" type="par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7A3CCAF8-AC3A-401E-AEDD-44BBC1AA9C31}" type="sib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E80CA270-6C90-4E17-ACEA-46B56AD54DD1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l" dirty="0"/>
            <a:t>Nadal niedojrzałe</a:t>
          </a:r>
        </a:p>
      </dgm:t>
    </dgm:pt>
    <dgm:pt modelId="{7EEC8067-96EF-4BE0-8BE3-BA59ED78A31F}" type="par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1AFE46E5-6B07-4894-8ECB-21BD7E7B8AF1}" type="sib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09C152DA-7620-4852-8162-A77EC3609F3F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pl"/>
            <a:t>2020</a:t>
          </a:r>
        </a:p>
      </dgm:t>
    </dgm:pt>
    <dgm:pt modelId="{9F6D14C0-6C82-4CBD-8D6D-B0E117B6F2ED}" type="par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0AE8D36D-0F0F-4206-AE39-0A2D73987B68}" type="sib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6C8937BE-93F8-4DED-8538-1C601DAEBA6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l" dirty="0"/>
            <a:t>Tegoroczne</a:t>
          </a:r>
        </a:p>
      </dgm:t>
    </dgm:pt>
    <dgm:pt modelId="{77D169C6-D77F-456D-B18B-D7BE016AD87A}" type="par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A97BE953-FA9D-4BA6-A92C-494DB1F3BA59}" type="sib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9F1ED49C-0680-4E30-A69D-C187FEDA97F7}" type="pres">
      <dgm:prSet presAssocID="{6A70FD8F-0050-42E3-8B3A-6ED7CFB9852E}" presName="root" presStyleCnt="0">
        <dgm:presLayoutVars>
          <dgm:dir/>
          <dgm:resizeHandles val="exact"/>
        </dgm:presLayoutVars>
      </dgm:prSet>
      <dgm:spPr/>
    </dgm:pt>
    <dgm:pt modelId="{D023C015-F4BB-4A09-A986-B25EA35BB102}" type="pres">
      <dgm:prSet presAssocID="{8DB5D7D5-6A1C-4ABC-8850-759A9D876047}" presName="compNode" presStyleCnt="0"/>
      <dgm:spPr/>
    </dgm:pt>
    <dgm:pt modelId="{6D1CC382-2769-4A58-8D15-12345BD07A60}" type="pres">
      <dgm:prSet presAssocID="{8DB5D7D5-6A1C-4ABC-8850-759A9D876047}" presName="iconRect" presStyleLbl="node1" presStyleIdx="0" presStyleCnt="3"/>
      <dgm:spPr>
        <a:solidFill>
          <a:schemeClr val="bg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EyeScan"/>
        </a:ext>
      </dgm:extLst>
    </dgm:pt>
    <dgm:pt modelId="{9F4DAA6A-BE5D-4596-8DCF-F2AD8EA06BF6}" type="pres">
      <dgm:prSet presAssocID="{8DB5D7D5-6A1C-4ABC-8850-759A9D876047}" presName="iconSpace" presStyleCnt="0"/>
      <dgm:spPr/>
    </dgm:pt>
    <dgm:pt modelId="{D6795BC9-48FA-4BA0-9997-B7FF4B6BBF6E}" type="pres">
      <dgm:prSet presAssocID="{8DB5D7D5-6A1C-4ABC-8850-759A9D876047}" presName="parTx" presStyleLbl="revTx" presStyleIdx="0" presStyleCnt="6">
        <dgm:presLayoutVars>
          <dgm:chMax val="0"/>
          <dgm:chPref val="0"/>
        </dgm:presLayoutVars>
      </dgm:prSet>
      <dgm:spPr/>
    </dgm:pt>
    <dgm:pt modelId="{008D63F3-1841-43F0-83F3-0C545BFFC5F0}" type="pres">
      <dgm:prSet presAssocID="{8DB5D7D5-6A1C-4ABC-8850-759A9D876047}" presName="txSpace" presStyleCnt="0"/>
      <dgm:spPr/>
    </dgm:pt>
    <dgm:pt modelId="{37998F3C-9028-4948-8730-AD549DEC5301}" type="pres">
      <dgm:prSet presAssocID="{8DB5D7D5-6A1C-4ABC-8850-759A9D876047}" presName="desTx" presStyleLbl="revTx" presStyleIdx="1" presStyleCnt="6">
        <dgm:presLayoutVars/>
      </dgm:prSet>
      <dgm:spPr/>
    </dgm:pt>
    <dgm:pt modelId="{44D733CD-84D6-413D-9B0A-47F3A03AE525}" type="pres">
      <dgm:prSet presAssocID="{BD6E0A2E-99C8-4F5A-971A-CD211D1099FF}" presName="sibTrans" presStyleCnt="0"/>
      <dgm:spPr/>
    </dgm:pt>
    <dgm:pt modelId="{82926A80-7E32-44BD-ABC3-6EE9F67A594C}" type="pres">
      <dgm:prSet presAssocID="{C5146535-FD3D-4589-98A3-623B8DA4B8DB}" presName="compNode" presStyleCnt="0"/>
      <dgm:spPr/>
    </dgm:pt>
    <dgm:pt modelId="{61C32ABA-03EE-41E9-8521-8F208CA4C427}" type="pres">
      <dgm:prSet presAssocID="{C5146535-FD3D-4589-98A3-623B8DA4B8DB}" presName="iconRect" presStyleLbl="node1" presStyleIdx="1" presStyleCnt="3"/>
      <dgm:spPr>
        <a:solidFill>
          <a:schemeClr val="bg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D5DEAF-F171-4DE4-A026-B086822568C5}" type="pres">
      <dgm:prSet presAssocID="{C5146535-FD3D-4589-98A3-623B8DA4B8DB}" presName="iconSpace" presStyleCnt="0"/>
      <dgm:spPr/>
    </dgm:pt>
    <dgm:pt modelId="{C3783C3D-D3A9-4518-B6D6-D883FC81CA38}" type="pres">
      <dgm:prSet presAssocID="{C5146535-FD3D-4589-98A3-623B8DA4B8DB}" presName="parTx" presStyleLbl="revTx" presStyleIdx="2" presStyleCnt="6">
        <dgm:presLayoutVars>
          <dgm:chMax val="0"/>
          <dgm:chPref val="0"/>
        </dgm:presLayoutVars>
      </dgm:prSet>
      <dgm:spPr/>
    </dgm:pt>
    <dgm:pt modelId="{1B305A06-2CAD-449C-B2B5-A67C94813AFD}" type="pres">
      <dgm:prSet presAssocID="{C5146535-FD3D-4589-98A3-623B8DA4B8DB}" presName="txSpace" presStyleCnt="0"/>
      <dgm:spPr/>
    </dgm:pt>
    <dgm:pt modelId="{BA8FF058-FA2B-4ADA-8CF1-F5728B96773D}" type="pres">
      <dgm:prSet presAssocID="{C5146535-FD3D-4589-98A3-623B8DA4B8DB}" presName="desTx" presStyleLbl="revTx" presStyleIdx="3" presStyleCnt="6">
        <dgm:presLayoutVars/>
      </dgm:prSet>
      <dgm:spPr/>
    </dgm:pt>
    <dgm:pt modelId="{E7E0A88D-9610-45C4-B368-174BA59FA866}" type="pres">
      <dgm:prSet presAssocID="{7A3CCAF8-AC3A-401E-AEDD-44BBC1AA9C31}" presName="sibTrans" presStyleCnt="0"/>
      <dgm:spPr/>
    </dgm:pt>
    <dgm:pt modelId="{27A05538-1232-4510-AAF7-00140B23CE00}" type="pres">
      <dgm:prSet presAssocID="{09C152DA-7620-4852-8162-A77EC3609F3F}" presName="compNode" presStyleCnt="0"/>
      <dgm:spPr/>
    </dgm:pt>
    <dgm:pt modelId="{38BEBF78-190A-4EB2-8B0D-62F3AD8F04AC}" type="pres">
      <dgm:prSet presAssocID="{09C152DA-7620-4852-8162-A77EC3609F3F}" presName="iconRect" presStyleLbl="node1" presStyleIdx="2" presStyleCnt="3"/>
      <dgm:spPr>
        <a:solidFill>
          <a:schemeClr val="bg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6838A9-015B-42E2-A70E-B38A4D3BD1E3}" type="pres">
      <dgm:prSet presAssocID="{09C152DA-7620-4852-8162-A77EC3609F3F}" presName="iconSpace" presStyleCnt="0"/>
      <dgm:spPr/>
    </dgm:pt>
    <dgm:pt modelId="{495A1332-96D8-466D-92EB-D0075362A099}" type="pres">
      <dgm:prSet presAssocID="{09C152DA-7620-4852-8162-A77EC3609F3F}" presName="parTx" presStyleLbl="revTx" presStyleIdx="4" presStyleCnt="6">
        <dgm:presLayoutVars>
          <dgm:chMax val="0"/>
          <dgm:chPref val="0"/>
        </dgm:presLayoutVars>
      </dgm:prSet>
      <dgm:spPr/>
    </dgm:pt>
    <dgm:pt modelId="{1AA4BBB4-F2A9-4CF7-88FE-1138425ED4C0}" type="pres">
      <dgm:prSet presAssocID="{09C152DA-7620-4852-8162-A77EC3609F3F}" presName="txSpace" presStyleCnt="0"/>
      <dgm:spPr/>
    </dgm:pt>
    <dgm:pt modelId="{6A8DB030-9808-4286-999F-1865E11BC23A}" type="pres">
      <dgm:prSet presAssocID="{09C152DA-7620-4852-8162-A77EC3609F3F}" presName="desTx" presStyleLbl="revTx" presStyleIdx="5" presStyleCnt="6">
        <dgm:presLayoutVars/>
      </dgm:prSet>
      <dgm:spPr/>
    </dgm:pt>
  </dgm:ptLst>
  <dgm:cxnLst>
    <dgm:cxn modelId="{09C40F02-6C57-4C78-914F-DEBBAFD2D1F2}" type="presOf" srcId="{E80CA270-6C90-4E17-ACEA-46B56AD54DD1}" destId="{BA8FF058-FA2B-4ADA-8CF1-F5728B96773D}" srcOrd="0" destOrd="0" presId="urn:microsoft.com/office/officeart/2018/5/layout/CenteredIconLabelDescriptionList"/>
    <dgm:cxn modelId="{8C5B110A-FBC3-4CBF-BED2-413E87D4DAD5}" srcId="{8DB5D7D5-6A1C-4ABC-8850-759A9D876047}" destId="{96262926-A67D-4E4E-9515-5EBC67F0B634}" srcOrd="0" destOrd="0" parTransId="{EC74E552-C501-4B0E-9400-E8B410F53D50}" sibTransId="{1DA7ACEB-F642-43C1-BCB5-F580B9B985B9}"/>
    <dgm:cxn modelId="{1DDCF615-2DC1-46E6-B7C4-3992A34CBAF9}" type="presOf" srcId="{09C152DA-7620-4852-8162-A77EC3609F3F}" destId="{495A1332-96D8-466D-92EB-D0075362A099}" srcOrd="0" destOrd="0" presId="urn:microsoft.com/office/officeart/2018/5/layout/CenteredIconLabelDescriptionList"/>
    <dgm:cxn modelId="{2C8EE472-64C7-4FED-B96C-FF477C89B13F}" type="presOf" srcId="{C5146535-FD3D-4589-98A3-623B8DA4B8DB}" destId="{C3783C3D-D3A9-4518-B6D6-D883FC81CA38}" srcOrd="0" destOrd="0" presId="urn:microsoft.com/office/officeart/2018/5/layout/CenteredIconLabelDescriptionList"/>
    <dgm:cxn modelId="{17B2935A-3AA1-4346-8D25-862A5A561B59}" type="presOf" srcId="{6C8937BE-93F8-4DED-8538-1C601DAEBA66}" destId="{6A8DB030-9808-4286-999F-1865E11BC23A}" srcOrd="0" destOrd="0" presId="urn:microsoft.com/office/officeart/2018/5/layout/CenteredIconLabelDescriptionList"/>
    <dgm:cxn modelId="{8EBF857E-7408-4941-91E4-293B0F59EEF7}" srcId="{6A70FD8F-0050-42E3-8B3A-6ED7CFB9852E}" destId="{C5146535-FD3D-4589-98A3-623B8DA4B8DB}" srcOrd="1" destOrd="0" parTransId="{20848F78-EC70-4162-96CE-CC68006930F0}" sibTransId="{7A3CCAF8-AC3A-401E-AEDD-44BBC1AA9C31}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CC6B718C-3BC4-4FC8-BB4C-3885636E0D30}" type="presOf" srcId="{96262926-A67D-4E4E-9515-5EBC67F0B634}" destId="{37998F3C-9028-4948-8730-AD549DEC5301}" srcOrd="0" destOrd="0" presId="urn:microsoft.com/office/officeart/2018/5/layout/CenteredIconLabelDescriptionList"/>
    <dgm:cxn modelId="{6B21BE9D-DAFF-4460-808A-7BA9B2A52E31}" type="presOf" srcId="{8DB5D7D5-6A1C-4ABC-8850-759A9D876047}" destId="{D6795BC9-48FA-4BA0-9997-B7FF4B6BBF6E}" srcOrd="0" destOrd="0" presId="urn:microsoft.com/office/officeart/2018/5/layout/CenteredIconLabelDescriptionList"/>
    <dgm:cxn modelId="{FAA8D3DD-12E8-457D-9144-B037C5678347}" srcId="{09C152DA-7620-4852-8162-A77EC3609F3F}" destId="{6C8937BE-93F8-4DED-8538-1C601DAEBA66}" srcOrd="0" destOrd="0" parTransId="{77D169C6-D77F-456D-B18B-D7BE016AD87A}" sibTransId="{A97BE953-FA9D-4BA6-A92C-494DB1F3BA59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154015F7-E75A-44B4-B46F-7B00ECDF2F68}" type="presOf" srcId="{6A70FD8F-0050-42E3-8B3A-6ED7CFB9852E}" destId="{9F1ED49C-0680-4E30-A69D-C187FEDA97F7}" srcOrd="0" destOrd="0" presId="urn:microsoft.com/office/officeart/2018/5/layout/CenteredIconLabelDescriptionList"/>
    <dgm:cxn modelId="{2DC28DF8-5C1B-4F53-A4C1-D5B63FB54BAF}" srcId="{C5146535-FD3D-4589-98A3-623B8DA4B8DB}" destId="{E80CA270-6C90-4E17-ACEA-46B56AD54DD1}" srcOrd="0" destOrd="0" parTransId="{7EEC8067-96EF-4BE0-8BE3-BA59ED78A31F}" sibTransId="{1AFE46E5-6B07-4894-8ECB-21BD7E7B8AF1}"/>
    <dgm:cxn modelId="{4D5EEF6E-E41F-41E9-BF38-AD6E1B8F925C}" type="presParOf" srcId="{9F1ED49C-0680-4E30-A69D-C187FEDA97F7}" destId="{D023C015-F4BB-4A09-A986-B25EA35BB102}" srcOrd="0" destOrd="0" presId="urn:microsoft.com/office/officeart/2018/5/layout/CenteredIconLabelDescriptionList"/>
    <dgm:cxn modelId="{D81E17D5-1314-44E2-874B-9B8DAB1B4E73}" type="presParOf" srcId="{D023C015-F4BB-4A09-A986-B25EA35BB102}" destId="{6D1CC382-2769-4A58-8D15-12345BD07A60}" srcOrd="0" destOrd="0" presId="urn:microsoft.com/office/officeart/2018/5/layout/CenteredIconLabelDescriptionList"/>
    <dgm:cxn modelId="{07F5D004-9CAC-4942-858B-CF9EEF94EC93}" type="presParOf" srcId="{D023C015-F4BB-4A09-A986-B25EA35BB102}" destId="{9F4DAA6A-BE5D-4596-8DCF-F2AD8EA06BF6}" srcOrd="1" destOrd="0" presId="urn:microsoft.com/office/officeart/2018/5/layout/CenteredIconLabelDescriptionList"/>
    <dgm:cxn modelId="{E0E5411F-73CE-474B-9B8A-06AB890EB3D9}" type="presParOf" srcId="{D023C015-F4BB-4A09-A986-B25EA35BB102}" destId="{D6795BC9-48FA-4BA0-9997-B7FF4B6BBF6E}" srcOrd="2" destOrd="0" presId="urn:microsoft.com/office/officeart/2018/5/layout/CenteredIconLabelDescriptionList"/>
    <dgm:cxn modelId="{0CE8D33A-0125-4B73-9EFA-652B229B6BAD}" type="presParOf" srcId="{D023C015-F4BB-4A09-A986-B25EA35BB102}" destId="{008D63F3-1841-43F0-83F3-0C545BFFC5F0}" srcOrd="3" destOrd="0" presId="urn:microsoft.com/office/officeart/2018/5/layout/CenteredIconLabelDescriptionList"/>
    <dgm:cxn modelId="{8B47C7BA-6703-41C2-88A1-5E934C549302}" type="presParOf" srcId="{D023C015-F4BB-4A09-A986-B25EA35BB102}" destId="{37998F3C-9028-4948-8730-AD549DEC5301}" srcOrd="4" destOrd="0" presId="urn:microsoft.com/office/officeart/2018/5/layout/CenteredIconLabelDescriptionList"/>
    <dgm:cxn modelId="{FE4227AF-D3F8-4AD6-BB0C-AAA9F292B417}" type="presParOf" srcId="{9F1ED49C-0680-4E30-A69D-C187FEDA97F7}" destId="{44D733CD-84D6-413D-9B0A-47F3A03AE525}" srcOrd="1" destOrd="0" presId="urn:microsoft.com/office/officeart/2018/5/layout/CenteredIconLabelDescriptionList"/>
    <dgm:cxn modelId="{46D9FC37-CA8D-4E49-ADB8-69ED12E56575}" type="presParOf" srcId="{9F1ED49C-0680-4E30-A69D-C187FEDA97F7}" destId="{82926A80-7E32-44BD-ABC3-6EE9F67A594C}" srcOrd="2" destOrd="0" presId="urn:microsoft.com/office/officeart/2018/5/layout/CenteredIconLabelDescriptionList"/>
    <dgm:cxn modelId="{5C891E02-7F70-41C5-8B4F-E72B06F4AC96}" type="presParOf" srcId="{82926A80-7E32-44BD-ABC3-6EE9F67A594C}" destId="{61C32ABA-03EE-41E9-8521-8F208CA4C427}" srcOrd="0" destOrd="0" presId="urn:microsoft.com/office/officeart/2018/5/layout/CenteredIconLabelDescriptionList"/>
    <dgm:cxn modelId="{B54A36F0-9BE4-4D95-B5C8-61A5C08DA160}" type="presParOf" srcId="{82926A80-7E32-44BD-ABC3-6EE9F67A594C}" destId="{AAD5DEAF-F171-4DE4-A026-B086822568C5}" srcOrd="1" destOrd="0" presId="urn:microsoft.com/office/officeart/2018/5/layout/CenteredIconLabelDescriptionList"/>
    <dgm:cxn modelId="{A2FE0AB1-A681-4684-9E20-D7544ED12F53}" type="presParOf" srcId="{82926A80-7E32-44BD-ABC3-6EE9F67A594C}" destId="{C3783C3D-D3A9-4518-B6D6-D883FC81CA38}" srcOrd="2" destOrd="0" presId="urn:microsoft.com/office/officeart/2018/5/layout/CenteredIconLabelDescriptionList"/>
    <dgm:cxn modelId="{358FCD43-3113-4CF9-A8D6-3BFCF3EEE136}" type="presParOf" srcId="{82926A80-7E32-44BD-ABC3-6EE9F67A594C}" destId="{1B305A06-2CAD-449C-B2B5-A67C94813AFD}" srcOrd="3" destOrd="0" presId="urn:microsoft.com/office/officeart/2018/5/layout/CenteredIconLabelDescriptionList"/>
    <dgm:cxn modelId="{8EA5058E-3033-49C0-948A-255D6EAE349D}" type="presParOf" srcId="{82926A80-7E32-44BD-ABC3-6EE9F67A594C}" destId="{BA8FF058-FA2B-4ADA-8CF1-F5728B96773D}" srcOrd="4" destOrd="0" presId="urn:microsoft.com/office/officeart/2018/5/layout/CenteredIconLabelDescriptionList"/>
    <dgm:cxn modelId="{5ED2070C-46B9-40CB-9C58-A9214CF787B5}" type="presParOf" srcId="{9F1ED49C-0680-4E30-A69D-C187FEDA97F7}" destId="{E7E0A88D-9610-45C4-B368-174BA59FA866}" srcOrd="3" destOrd="0" presId="urn:microsoft.com/office/officeart/2018/5/layout/CenteredIconLabelDescriptionList"/>
    <dgm:cxn modelId="{E633D55A-E25F-4AF6-90C3-A04D1851208F}" type="presParOf" srcId="{9F1ED49C-0680-4E30-A69D-C187FEDA97F7}" destId="{27A05538-1232-4510-AAF7-00140B23CE00}" srcOrd="4" destOrd="0" presId="urn:microsoft.com/office/officeart/2018/5/layout/CenteredIconLabelDescriptionList"/>
    <dgm:cxn modelId="{98128395-0ECE-4C6F-A299-C7FF22107DB8}" type="presParOf" srcId="{27A05538-1232-4510-AAF7-00140B23CE00}" destId="{38BEBF78-190A-4EB2-8B0D-62F3AD8F04AC}" srcOrd="0" destOrd="0" presId="urn:microsoft.com/office/officeart/2018/5/layout/CenteredIconLabelDescriptionList"/>
    <dgm:cxn modelId="{F94FCBF0-5BE4-44F6-BDAA-67530655791A}" type="presParOf" srcId="{27A05538-1232-4510-AAF7-00140B23CE00}" destId="{ED6838A9-015B-42E2-A70E-B38A4D3BD1E3}" srcOrd="1" destOrd="0" presId="urn:microsoft.com/office/officeart/2018/5/layout/CenteredIconLabelDescriptionList"/>
    <dgm:cxn modelId="{114516D8-9F55-42EC-AF1A-2C49E640B140}" type="presParOf" srcId="{27A05538-1232-4510-AAF7-00140B23CE00}" destId="{495A1332-96D8-466D-92EB-D0075362A099}" srcOrd="2" destOrd="0" presId="urn:microsoft.com/office/officeart/2018/5/layout/CenteredIconLabelDescriptionList"/>
    <dgm:cxn modelId="{4AD66303-A741-49BA-AB8A-E4B3EB9118A2}" type="presParOf" srcId="{27A05538-1232-4510-AAF7-00140B23CE00}" destId="{1AA4BBB4-F2A9-4CF7-88FE-1138425ED4C0}" srcOrd="3" destOrd="0" presId="urn:microsoft.com/office/officeart/2018/5/layout/CenteredIconLabelDescriptionList"/>
    <dgm:cxn modelId="{9177FA31-4E48-4D08-B20A-AE80739530A2}" type="presParOf" srcId="{27A05538-1232-4510-AAF7-00140B23CE00}" destId="{6A8DB030-9808-4286-999F-1865E11BC23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8DB5D7D5-6A1C-4ABC-8850-759A9D876047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pl"/>
            <a:t>2010</a:t>
          </a:r>
        </a:p>
      </dgm:t>
    </dgm:pt>
    <dgm:pt modelId="{D8874F40-D7B0-41DE-BB6F-A6014FEAB2D7}" type="par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BD6E0A2E-99C8-4F5A-971A-CD211D1099FF}" type="sib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96262926-A67D-4E4E-9515-5EBC67F0B634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l" dirty="0"/>
            <a:t>Nie aktualizowane</a:t>
          </a:r>
        </a:p>
      </dgm:t>
    </dgm:pt>
    <dgm:pt modelId="{EC74E552-C501-4B0E-9400-E8B410F53D50}" type="par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1DA7ACEB-F642-43C1-BCB5-F580B9B985B9}" type="sib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C5146535-FD3D-4589-98A3-623B8DA4B8DB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pl"/>
            <a:t>2015</a:t>
          </a:r>
        </a:p>
      </dgm:t>
    </dgm:pt>
    <dgm:pt modelId="{20848F78-EC70-4162-96CE-CC68006930F0}" type="par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7A3CCAF8-AC3A-401E-AEDD-44BBC1AA9C31}" type="sib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E80CA270-6C90-4E17-ACEA-46B56AD54DD1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l" dirty="0"/>
            <a:t>Za stare</a:t>
          </a:r>
        </a:p>
      </dgm:t>
    </dgm:pt>
    <dgm:pt modelId="{7EEC8067-96EF-4BE0-8BE3-BA59ED78A31F}" type="par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1AFE46E5-6B07-4894-8ECB-21BD7E7B8AF1}" type="sib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09C152DA-7620-4852-8162-A77EC3609F3F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pl" dirty="0"/>
            <a:t>&gt;2018</a:t>
          </a:r>
        </a:p>
      </dgm:t>
    </dgm:pt>
    <dgm:pt modelId="{9F6D14C0-6C82-4CBD-8D6D-B0E117B6F2ED}" type="par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0AE8D36D-0F0F-4206-AE39-0A2D73987B68}" type="sib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6C8937BE-93F8-4DED-8538-1C601DAEBA6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l" dirty="0"/>
            <a:t>Dobre</a:t>
          </a:r>
        </a:p>
      </dgm:t>
    </dgm:pt>
    <dgm:pt modelId="{77D169C6-D77F-456D-B18B-D7BE016AD87A}" type="par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A97BE953-FA9D-4BA6-A92C-494DB1F3BA59}" type="sib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9F1ED49C-0680-4E30-A69D-C187FEDA97F7}" type="pres">
      <dgm:prSet presAssocID="{6A70FD8F-0050-42E3-8B3A-6ED7CFB9852E}" presName="root" presStyleCnt="0">
        <dgm:presLayoutVars>
          <dgm:dir/>
          <dgm:resizeHandles val="exact"/>
        </dgm:presLayoutVars>
      </dgm:prSet>
      <dgm:spPr/>
    </dgm:pt>
    <dgm:pt modelId="{D023C015-F4BB-4A09-A986-B25EA35BB102}" type="pres">
      <dgm:prSet presAssocID="{8DB5D7D5-6A1C-4ABC-8850-759A9D876047}" presName="compNode" presStyleCnt="0"/>
      <dgm:spPr/>
    </dgm:pt>
    <dgm:pt modelId="{6D1CC382-2769-4A58-8D15-12345BD07A60}" type="pres">
      <dgm:prSet presAssocID="{8DB5D7D5-6A1C-4ABC-8850-759A9D876047}" presName="iconRect" presStyleLbl="node1" presStyleIdx="0" presStyleCnt="3"/>
      <dgm:spPr>
        <a:solidFill>
          <a:schemeClr val="bg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EyeScan"/>
        </a:ext>
      </dgm:extLst>
    </dgm:pt>
    <dgm:pt modelId="{9F4DAA6A-BE5D-4596-8DCF-F2AD8EA06BF6}" type="pres">
      <dgm:prSet presAssocID="{8DB5D7D5-6A1C-4ABC-8850-759A9D876047}" presName="iconSpace" presStyleCnt="0"/>
      <dgm:spPr/>
    </dgm:pt>
    <dgm:pt modelId="{D6795BC9-48FA-4BA0-9997-B7FF4B6BBF6E}" type="pres">
      <dgm:prSet presAssocID="{8DB5D7D5-6A1C-4ABC-8850-759A9D876047}" presName="parTx" presStyleLbl="revTx" presStyleIdx="0" presStyleCnt="6">
        <dgm:presLayoutVars>
          <dgm:chMax val="0"/>
          <dgm:chPref val="0"/>
        </dgm:presLayoutVars>
      </dgm:prSet>
      <dgm:spPr/>
    </dgm:pt>
    <dgm:pt modelId="{008D63F3-1841-43F0-83F3-0C545BFFC5F0}" type="pres">
      <dgm:prSet presAssocID="{8DB5D7D5-6A1C-4ABC-8850-759A9D876047}" presName="txSpace" presStyleCnt="0"/>
      <dgm:spPr/>
    </dgm:pt>
    <dgm:pt modelId="{37998F3C-9028-4948-8730-AD549DEC5301}" type="pres">
      <dgm:prSet presAssocID="{8DB5D7D5-6A1C-4ABC-8850-759A9D876047}" presName="desTx" presStyleLbl="revTx" presStyleIdx="1" presStyleCnt="6">
        <dgm:presLayoutVars/>
      </dgm:prSet>
      <dgm:spPr/>
    </dgm:pt>
    <dgm:pt modelId="{44D733CD-84D6-413D-9B0A-47F3A03AE525}" type="pres">
      <dgm:prSet presAssocID="{BD6E0A2E-99C8-4F5A-971A-CD211D1099FF}" presName="sibTrans" presStyleCnt="0"/>
      <dgm:spPr/>
    </dgm:pt>
    <dgm:pt modelId="{82926A80-7E32-44BD-ABC3-6EE9F67A594C}" type="pres">
      <dgm:prSet presAssocID="{C5146535-FD3D-4589-98A3-623B8DA4B8DB}" presName="compNode" presStyleCnt="0"/>
      <dgm:spPr/>
    </dgm:pt>
    <dgm:pt modelId="{61C32ABA-03EE-41E9-8521-8F208CA4C427}" type="pres">
      <dgm:prSet presAssocID="{C5146535-FD3D-4589-98A3-623B8DA4B8DB}" presName="iconRect" presStyleLbl="node1" presStyleIdx="1" presStyleCnt="3"/>
      <dgm:spPr>
        <a:solidFill>
          <a:schemeClr val="bg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D5DEAF-F171-4DE4-A026-B086822568C5}" type="pres">
      <dgm:prSet presAssocID="{C5146535-FD3D-4589-98A3-623B8DA4B8DB}" presName="iconSpace" presStyleCnt="0"/>
      <dgm:spPr/>
    </dgm:pt>
    <dgm:pt modelId="{C3783C3D-D3A9-4518-B6D6-D883FC81CA38}" type="pres">
      <dgm:prSet presAssocID="{C5146535-FD3D-4589-98A3-623B8DA4B8DB}" presName="parTx" presStyleLbl="revTx" presStyleIdx="2" presStyleCnt="6">
        <dgm:presLayoutVars>
          <dgm:chMax val="0"/>
          <dgm:chPref val="0"/>
        </dgm:presLayoutVars>
      </dgm:prSet>
      <dgm:spPr/>
    </dgm:pt>
    <dgm:pt modelId="{1B305A06-2CAD-449C-B2B5-A67C94813AFD}" type="pres">
      <dgm:prSet presAssocID="{C5146535-FD3D-4589-98A3-623B8DA4B8DB}" presName="txSpace" presStyleCnt="0"/>
      <dgm:spPr/>
    </dgm:pt>
    <dgm:pt modelId="{BA8FF058-FA2B-4ADA-8CF1-F5728B96773D}" type="pres">
      <dgm:prSet presAssocID="{C5146535-FD3D-4589-98A3-623B8DA4B8DB}" presName="desTx" presStyleLbl="revTx" presStyleIdx="3" presStyleCnt="6">
        <dgm:presLayoutVars/>
      </dgm:prSet>
      <dgm:spPr/>
    </dgm:pt>
    <dgm:pt modelId="{E7E0A88D-9610-45C4-B368-174BA59FA866}" type="pres">
      <dgm:prSet presAssocID="{7A3CCAF8-AC3A-401E-AEDD-44BBC1AA9C31}" presName="sibTrans" presStyleCnt="0"/>
      <dgm:spPr/>
    </dgm:pt>
    <dgm:pt modelId="{27A05538-1232-4510-AAF7-00140B23CE00}" type="pres">
      <dgm:prSet presAssocID="{09C152DA-7620-4852-8162-A77EC3609F3F}" presName="compNode" presStyleCnt="0"/>
      <dgm:spPr/>
    </dgm:pt>
    <dgm:pt modelId="{38BEBF78-190A-4EB2-8B0D-62F3AD8F04AC}" type="pres">
      <dgm:prSet presAssocID="{09C152DA-7620-4852-8162-A77EC3609F3F}" presName="iconRect" presStyleLbl="node1" presStyleIdx="2" presStyleCnt="3"/>
      <dgm:spPr>
        <a:solidFill>
          <a:schemeClr val="bg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6838A9-015B-42E2-A70E-B38A4D3BD1E3}" type="pres">
      <dgm:prSet presAssocID="{09C152DA-7620-4852-8162-A77EC3609F3F}" presName="iconSpace" presStyleCnt="0"/>
      <dgm:spPr/>
    </dgm:pt>
    <dgm:pt modelId="{495A1332-96D8-466D-92EB-D0075362A099}" type="pres">
      <dgm:prSet presAssocID="{09C152DA-7620-4852-8162-A77EC3609F3F}" presName="parTx" presStyleLbl="revTx" presStyleIdx="4" presStyleCnt="6">
        <dgm:presLayoutVars>
          <dgm:chMax val="0"/>
          <dgm:chPref val="0"/>
        </dgm:presLayoutVars>
      </dgm:prSet>
      <dgm:spPr/>
    </dgm:pt>
    <dgm:pt modelId="{1AA4BBB4-F2A9-4CF7-88FE-1138425ED4C0}" type="pres">
      <dgm:prSet presAssocID="{09C152DA-7620-4852-8162-A77EC3609F3F}" presName="txSpace" presStyleCnt="0"/>
      <dgm:spPr/>
    </dgm:pt>
    <dgm:pt modelId="{6A8DB030-9808-4286-999F-1865E11BC23A}" type="pres">
      <dgm:prSet presAssocID="{09C152DA-7620-4852-8162-A77EC3609F3F}" presName="desTx" presStyleLbl="revTx" presStyleIdx="5" presStyleCnt="6">
        <dgm:presLayoutVars/>
      </dgm:prSet>
      <dgm:spPr/>
    </dgm:pt>
  </dgm:ptLst>
  <dgm:cxnLst>
    <dgm:cxn modelId="{09C40F02-6C57-4C78-914F-DEBBAFD2D1F2}" type="presOf" srcId="{E80CA270-6C90-4E17-ACEA-46B56AD54DD1}" destId="{BA8FF058-FA2B-4ADA-8CF1-F5728B96773D}" srcOrd="0" destOrd="0" presId="urn:microsoft.com/office/officeart/2018/5/layout/CenteredIconLabelDescriptionList"/>
    <dgm:cxn modelId="{8C5B110A-FBC3-4CBF-BED2-413E87D4DAD5}" srcId="{8DB5D7D5-6A1C-4ABC-8850-759A9D876047}" destId="{96262926-A67D-4E4E-9515-5EBC67F0B634}" srcOrd="0" destOrd="0" parTransId="{EC74E552-C501-4B0E-9400-E8B410F53D50}" sibTransId="{1DA7ACEB-F642-43C1-BCB5-F580B9B985B9}"/>
    <dgm:cxn modelId="{1DDCF615-2DC1-46E6-B7C4-3992A34CBAF9}" type="presOf" srcId="{09C152DA-7620-4852-8162-A77EC3609F3F}" destId="{495A1332-96D8-466D-92EB-D0075362A099}" srcOrd="0" destOrd="0" presId="urn:microsoft.com/office/officeart/2018/5/layout/CenteredIconLabelDescriptionList"/>
    <dgm:cxn modelId="{2C8EE472-64C7-4FED-B96C-FF477C89B13F}" type="presOf" srcId="{C5146535-FD3D-4589-98A3-623B8DA4B8DB}" destId="{C3783C3D-D3A9-4518-B6D6-D883FC81CA38}" srcOrd="0" destOrd="0" presId="urn:microsoft.com/office/officeart/2018/5/layout/CenteredIconLabelDescriptionList"/>
    <dgm:cxn modelId="{17B2935A-3AA1-4346-8D25-862A5A561B59}" type="presOf" srcId="{6C8937BE-93F8-4DED-8538-1C601DAEBA66}" destId="{6A8DB030-9808-4286-999F-1865E11BC23A}" srcOrd="0" destOrd="0" presId="urn:microsoft.com/office/officeart/2018/5/layout/CenteredIconLabelDescriptionList"/>
    <dgm:cxn modelId="{8EBF857E-7408-4941-91E4-293B0F59EEF7}" srcId="{6A70FD8F-0050-42E3-8B3A-6ED7CFB9852E}" destId="{C5146535-FD3D-4589-98A3-623B8DA4B8DB}" srcOrd="1" destOrd="0" parTransId="{20848F78-EC70-4162-96CE-CC68006930F0}" sibTransId="{7A3CCAF8-AC3A-401E-AEDD-44BBC1AA9C31}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CC6B718C-3BC4-4FC8-BB4C-3885636E0D30}" type="presOf" srcId="{96262926-A67D-4E4E-9515-5EBC67F0B634}" destId="{37998F3C-9028-4948-8730-AD549DEC5301}" srcOrd="0" destOrd="0" presId="urn:microsoft.com/office/officeart/2018/5/layout/CenteredIconLabelDescriptionList"/>
    <dgm:cxn modelId="{6B21BE9D-DAFF-4460-808A-7BA9B2A52E31}" type="presOf" srcId="{8DB5D7D5-6A1C-4ABC-8850-759A9D876047}" destId="{D6795BC9-48FA-4BA0-9997-B7FF4B6BBF6E}" srcOrd="0" destOrd="0" presId="urn:microsoft.com/office/officeart/2018/5/layout/CenteredIconLabelDescriptionList"/>
    <dgm:cxn modelId="{FAA8D3DD-12E8-457D-9144-B037C5678347}" srcId="{09C152DA-7620-4852-8162-A77EC3609F3F}" destId="{6C8937BE-93F8-4DED-8538-1C601DAEBA66}" srcOrd="0" destOrd="0" parTransId="{77D169C6-D77F-456D-B18B-D7BE016AD87A}" sibTransId="{A97BE953-FA9D-4BA6-A92C-494DB1F3BA59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154015F7-E75A-44B4-B46F-7B00ECDF2F68}" type="presOf" srcId="{6A70FD8F-0050-42E3-8B3A-6ED7CFB9852E}" destId="{9F1ED49C-0680-4E30-A69D-C187FEDA97F7}" srcOrd="0" destOrd="0" presId="urn:microsoft.com/office/officeart/2018/5/layout/CenteredIconLabelDescriptionList"/>
    <dgm:cxn modelId="{2DC28DF8-5C1B-4F53-A4C1-D5B63FB54BAF}" srcId="{C5146535-FD3D-4589-98A3-623B8DA4B8DB}" destId="{E80CA270-6C90-4E17-ACEA-46B56AD54DD1}" srcOrd="0" destOrd="0" parTransId="{7EEC8067-96EF-4BE0-8BE3-BA59ED78A31F}" sibTransId="{1AFE46E5-6B07-4894-8ECB-21BD7E7B8AF1}"/>
    <dgm:cxn modelId="{4D5EEF6E-E41F-41E9-BF38-AD6E1B8F925C}" type="presParOf" srcId="{9F1ED49C-0680-4E30-A69D-C187FEDA97F7}" destId="{D023C015-F4BB-4A09-A986-B25EA35BB102}" srcOrd="0" destOrd="0" presId="urn:microsoft.com/office/officeart/2018/5/layout/CenteredIconLabelDescriptionList"/>
    <dgm:cxn modelId="{D81E17D5-1314-44E2-874B-9B8DAB1B4E73}" type="presParOf" srcId="{D023C015-F4BB-4A09-A986-B25EA35BB102}" destId="{6D1CC382-2769-4A58-8D15-12345BD07A60}" srcOrd="0" destOrd="0" presId="urn:microsoft.com/office/officeart/2018/5/layout/CenteredIconLabelDescriptionList"/>
    <dgm:cxn modelId="{07F5D004-9CAC-4942-858B-CF9EEF94EC93}" type="presParOf" srcId="{D023C015-F4BB-4A09-A986-B25EA35BB102}" destId="{9F4DAA6A-BE5D-4596-8DCF-F2AD8EA06BF6}" srcOrd="1" destOrd="0" presId="urn:microsoft.com/office/officeart/2018/5/layout/CenteredIconLabelDescriptionList"/>
    <dgm:cxn modelId="{E0E5411F-73CE-474B-9B8A-06AB890EB3D9}" type="presParOf" srcId="{D023C015-F4BB-4A09-A986-B25EA35BB102}" destId="{D6795BC9-48FA-4BA0-9997-B7FF4B6BBF6E}" srcOrd="2" destOrd="0" presId="urn:microsoft.com/office/officeart/2018/5/layout/CenteredIconLabelDescriptionList"/>
    <dgm:cxn modelId="{0CE8D33A-0125-4B73-9EFA-652B229B6BAD}" type="presParOf" srcId="{D023C015-F4BB-4A09-A986-B25EA35BB102}" destId="{008D63F3-1841-43F0-83F3-0C545BFFC5F0}" srcOrd="3" destOrd="0" presId="urn:microsoft.com/office/officeart/2018/5/layout/CenteredIconLabelDescriptionList"/>
    <dgm:cxn modelId="{8B47C7BA-6703-41C2-88A1-5E934C549302}" type="presParOf" srcId="{D023C015-F4BB-4A09-A986-B25EA35BB102}" destId="{37998F3C-9028-4948-8730-AD549DEC5301}" srcOrd="4" destOrd="0" presId="urn:microsoft.com/office/officeart/2018/5/layout/CenteredIconLabelDescriptionList"/>
    <dgm:cxn modelId="{FE4227AF-D3F8-4AD6-BB0C-AAA9F292B417}" type="presParOf" srcId="{9F1ED49C-0680-4E30-A69D-C187FEDA97F7}" destId="{44D733CD-84D6-413D-9B0A-47F3A03AE525}" srcOrd="1" destOrd="0" presId="urn:microsoft.com/office/officeart/2018/5/layout/CenteredIconLabelDescriptionList"/>
    <dgm:cxn modelId="{46D9FC37-CA8D-4E49-ADB8-69ED12E56575}" type="presParOf" srcId="{9F1ED49C-0680-4E30-A69D-C187FEDA97F7}" destId="{82926A80-7E32-44BD-ABC3-6EE9F67A594C}" srcOrd="2" destOrd="0" presId="urn:microsoft.com/office/officeart/2018/5/layout/CenteredIconLabelDescriptionList"/>
    <dgm:cxn modelId="{5C891E02-7F70-41C5-8B4F-E72B06F4AC96}" type="presParOf" srcId="{82926A80-7E32-44BD-ABC3-6EE9F67A594C}" destId="{61C32ABA-03EE-41E9-8521-8F208CA4C427}" srcOrd="0" destOrd="0" presId="urn:microsoft.com/office/officeart/2018/5/layout/CenteredIconLabelDescriptionList"/>
    <dgm:cxn modelId="{B54A36F0-9BE4-4D95-B5C8-61A5C08DA160}" type="presParOf" srcId="{82926A80-7E32-44BD-ABC3-6EE9F67A594C}" destId="{AAD5DEAF-F171-4DE4-A026-B086822568C5}" srcOrd="1" destOrd="0" presId="urn:microsoft.com/office/officeart/2018/5/layout/CenteredIconLabelDescriptionList"/>
    <dgm:cxn modelId="{A2FE0AB1-A681-4684-9E20-D7544ED12F53}" type="presParOf" srcId="{82926A80-7E32-44BD-ABC3-6EE9F67A594C}" destId="{C3783C3D-D3A9-4518-B6D6-D883FC81CA38}" srcOrd="2" destOrd="0" presId="urn:microsoft.com/office/officeart/2018/5/layout/CenteredIconLabelDescriptionList"/>
    <dgm:cxn modelId="{358FCD43-3113-4CF9-A8D6-3BFCF3EEE136}" type="presParOf" srcId="{82926A80-7E32-44BD-ABC3-6EE9F67A594C}" destId="{1B305A06-2CAD-449C-B2B5-A67C94813AFD}" srcOrd="3" destOrd="0" presId="urn:microsoft.com/office/officeart/2018/5/layout/CenteredIconLabelDescriptionList"/>
    <dgm:cxn modelId="{8EA5058E-3033-49C0-948A-255D6EAE349D}" type="presParOf" srcId="{82926A80-7E32-44BD-ABC3-6EE9F67A594C}" destId="{BA8FF058-FA2B-4ADA-8CF1-F5728B96773D}" srcOrd="4" destOrd="0" presId="urn:microsoft.com/office/officeart/2018/5/layout/CenteredIconLabelDescriptionList"/>
    <dgm:cxn modelId="{5ED2070C-46B9-40CB-9C58-A9214CF787B5}" type="presParOf" srcId="{9F1ED49C-0680-4E30-A69D-C187FEDA97F7}" destId="{E7E0A88D-9610-45C4-B368-174BA59FA866}" srcOrd="3" destOrd="0" presId="urn:microsoft.com/office/officeart/2018/5/layout/CenteredIconLabelDescriptionList"/>
    <dgm:cxn modelId="{E633D55A-E25F-4AF6-90C3-A04D1851208F}" type="presParOf" srcId="{9F1ED49C-0680-4E30-A69D-C187FEDA97F7}" destId="{27A05538-1232-4510-AAF7-00140B23CE00}" srcOrd="4" destOrd="0" presId="urn:microsoft.com/office/officeart/2018/5/layout/CenteredIconLabelDescriptionList"/>
    <dgm:cxn modelId="{98128395-0ECE-4C6F-A299-C7FF22107DB8}" type="presParOf" srcId="{27A05538-1232-4510-AAF7-00140B23CE00}" destId="{38BEBF78-190A-4EB2-8B0D-62F3AD8F04AC}" srcOrd="0" destOrd="0" presId="urn:microsoft.com/office/officeart/2018/5/layout/CenteredIconLabelDescriptionList"/>
    <dgm:cxn modelId="{F94FCBF0-5BE4-44F6-BDAA-67530655791A}" type="presParOf" srcId="{27A05538-1232-4510-AAF7-00140B23CE00}" destId="{ED6838A9-015B-42E2-A70E-B38A4D3BD1E3}" srcOrd="1" destOrd="0" presId="urn:microsoft.com/office/officeart/2018/5/layout/CenteredIconLabelDescriptionList"/>
    <dgm:cxn modelId="{114516D8-9F55-42EC-AF1A-2C49E640B140}" type="presParOf" srcId="{27A05538-1232-4510-AAF7-00140B23CE00}" destId="{495A1332-96D8-466D-92EB-D0075362A099}" srcOrd="2" destOrd="0" presId="urn:microsoft.com/office/officeart/2018/5/layout/CenteredIconLabelDescriptionList"/>
    <dgm:cxn modelId="{4AD66303-A741-49BA-AB8A-E4B3EB9118A2}" type="presParOf" srcId="{27A05538-1232-4510-AAF7-00140B23CE00}" destId="{1AA4BBB4-F2A9-4CF7-88FE-1138425ED4C0}" srcOrd="3" destOrd="0" presId="urn:microsoft.com/office/officeart/2018/5/layout/CenteredIconLabelDescriptionList"/>
    <dgm:cxn modelId="{9177FA31-4E48-4D08-B20A-AE80739530A2}" type="presParOf" srcId="{27A05538-1232-4510-AAF7-00140B23CE00}" destId="{6A8DB030-9808-4286-999F-1865E11BC23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CC382-2769-4A58-8D15-12345BD07A60}">
      <dsp:nvSpPr>
        <dsp:cNvPr id="0" name=""/>
        <dsp:cNvSpPr/>
      </dsp:nvSpPr>
      <dsp:spPr>
        <a:xfrm>
          <a:off x="961003" y="970876"/>
          <a:ext cx="1030640" cy="1030640"/>
        </a:xfrm>
        <a:prstGeom prst="rect">
          <a:avLst/>
        </a:prstGeom>
        <a:solidFill>
          <a:schemeClr val="bg1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5BC9-48FA-4BA0-9997-B7FF4B6BBF6E}">
      <dsp:nvSpPr>
        <dsp:cNvPr id="0" name=""/>
        <dsp:cNvSpPr/>
      </dsp:nvSpPr>
      <dsp:spPr>
        <a:xfrm>
          <a:off x="3979" y="2081312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" sz="2800" kern="1200" dirty="0"/>
            <a:t>&lt;2010</a:t>
          </a:r>
        </a:p>
      </dsp:txBody>
      <dsp:txXfrm>
        <a:off x="3979" y="2081312"/>
        <a:ext cx="2944687" cy="441703"/>
      </dsp:txXfrm>
    </dsp:sp>
    <dsp:sp modelId="{37998F3C-9028-4948-8730-AD549DEC5301}">
      <dsp:nvSpPr>
        <dsp:cNvPr id="0" name=""/>
        <dsp:cNvSpPr/>
      </dsp:nvSpPr>
      <dsp:spPr>
        <a:xfrm>
          <a:off x="3979" y="2560130"/>
          <a:ext cx="2944687" cy="2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1700" kern="1200" dirty="0"/>
            <a:t>Odpowiednio dojrzałe</a:t>
          </a:r>
        </a:p>
      </dsp:txBody>
      <dsp:txXfrm>
        <a:off x="3979" y="2560130"/>
        <a:ext cx="2944687" cy="266462"/>
      </dsp:txXfrm>
    </dsp:sp>
    <dsp:sp modelId="{61C32ABA-03EE-41E9-8521-8F208CA4C427}">
      <dsp:nvSpPr>
        <dsp:cNvPr id="0" name=""/>
        <dsp:cNvSpPr/>
      </dsp:nvSpPr>
      <dsp:spPr>
        <a:xfrm>
          <a:off x="4421011" y="970876"/>
          <a:ext cx="1030640" cy="1030640"/>
        </a:xfrm>
        <a:prstGeom prst="rect">
          <a:avLst/>
        </a:prstGeom>
        <a:solidFill>
          <a:schemeClr val="bg1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3C3D-D3A9-4518-B6D6-D883FC81CA38}">
      <dsp:nvSpPr>
        <dsp:cNvPr id="0" name=""/>
        <dsp:cNvSpPr/>
      </dsp:nvSpPr>
      <dsp:spPr>
        <a:xfrm>
          <a:off x="3463987" y="2081312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" sz="2800" kern="1200"/>
            <a:t>2015</a:t>
          </a:r>
        </a:p>
      </dsp:txBody>
      <dsp:txXfrm>
        <a:off x="3463987" y="2081312"/>
        <a:ext cx="2944687" cy="441703"/>
      </dsp:txXfrm>
    </dsp:sp>
    <dsp:sp modelId="{BA8FF058-FA2B-4ADA-8CF1-F5728B96773D}">
      <dsp:nvSpPr>
        <dsp:cNvPr id="0" name=""/>
        <dsp:cNvSpPr/>
      </dsp:nvSpPr>
      <dsp:spPr>
        <a:xfrm>
          <a:off x="3463987" y="2560130"/>
          <a:ext cx="2944687" cy="2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1700" kern="1200" dirty="0"/>
            <a:t>Nadal niedojrzałe</a:t>
          </a:r>
        </a:p>
      </dsp:txBody>
      <dsp:txXfrm>
        <a:off x="3463987" y="2560130"/>
        <a:ext cx="2944687" cy="266462"/>
      </dsp:txXfrm>
    </dsp:sp>
    <dsp:sp modelId="{38BEBF78-190A-4EB2-8B0D-62F3AD8F04AC}">
      <dsp:nvSpPr>
        <dsp:cNvPr id="0" name=""/>
        <dsp:cNvSpPr/>
      </dsp:nvSpPr>
      <dsp:spPr>
        <a:xfrm>
          <a:off x="7881019" y="970876"/>
          <a:ext cx="1030640" cy="1030640"/>
        </a:xfrm>
        <a:prstGeom prst="rect">
          <a:avLst/>
        </a:prstGeom>
        <a:solidFill>
          <a:schemeClr val="bg1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A1332-96D8-466D-92EB-D0075362A099}">
      <dsp:nvSpPr>
        <dsp:cNvPr id="0" name=""/>
        <dsp:cNvSpPr/>
      </dsp:nvSpPr>
      <dsp:spPr>
        <a:xfrm>
          <a:off x="6923995" y="2081312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" sz="2800" kern="1200"/>
            <a:t>2020</a:t>
          </a:r>
        </a:p>
      </dsp:txBody>
      <dsp:txXfrm>
        <a:off x="6923995" y="2081312"/>
        <a:ext cx="2944687" cy="441703"/>
      </dsp:txXfrm>
    </dsp:sp>
    <dsp:sp modelId="{6A8DB030-9808-4286-999F-1865E11BC23A}">
      <dsp:nvSpPr>
        <dsp:cNvPr id="0" name=""/>
        <dsp:cNvSpPr/>
      </dsp:nvSpPr>
      <dsp:spPr>
        <a:xfrm>
          <a:off x="6923995" y="2560130"/>
          <a:ext cx="2944687" cy="2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1700" kern="1200" dirty="0"/>
            <a:t>Tegoroczne</a:t>
          </a:r>
        </a:p>
      </dsp:txBody>
      <dsp:txXfrm>
        <a:off x="6923995" y="2560130"/>
        <a:ext cx="2944687" cy="266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CC382-2769-4A58-8D15-12345BD07A60}">
      <dsp:nvSpPr>
        <dsp:cNvPr id="0" name=""/>
        <dsp:cNvSpPr/>
      </dsp:nvSpPr>
      <dsp:spPr>
        <a:xfrm>
          <a:off x="961003" y="970876"/>
          <a:ext cx="1030640" cy="1030640"/>
        </a:xfrm>
        <a:prstGeom prst="rect">
          <a:avLst/>
        </a:prstGeom>
        <a:solidFill>
          <a:schemeClr val="bg1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5BC9-48FA-4BA0-9997-B7FF4B6BBF6E}">
      <dsp:nvSpPr>
        <dsp:cNvPr id="0" name=""/>
        <dsp:cNvSpPr/>
      </dsp:nvSpPr>
      <dsp:spPr>
        <a:xfrm>
          <a:off x="3979" y="2081312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" sz="2800" kern="1200"/>
            <a:t>2010</a:t>
          </a:r>
        </a:p>
      </dsp:txBody>
      <dsp:txXfrm>
        <a:off x="3979" y="2081312"/>
        <a:ext cx="2944687" cy="441703"/>
      </dsp:txXfrm>
    </dsp:sp>
    <dsp:sp modelId="{37998F3C-9028-4948-8730-AD549DEC5301}">
      <dsp:nvSpPr>
        <dsp:cNvPr id="0" name=""/>
        <dsp:cNvSpPr/>
      </dsp:nvSpPr>
      <dsp:spPr>
        <a:xfrm>
          <a:off x="3979" y="2560130"/>
          <a:ext cx="2944687" cy="2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1700" kern="1200" dirty="0"/>
            <a:t>Nie aktualizowane</a:t>
          </a:r>
        </a:p>
      </dsp:txBody>
      <dsp:txXfrm>
        <a:off x="3979" y="2560130"/>
        <a:ext cx="2944687" cy="266462"/>
      </dsp:txXfrm>
    </dsp:sp>
    <dsp:sp modelId="{61C32ABA-03EE-41E9-8521-8F208CA4C427}">
      <dsp:nvSpPr>
        <dsp:cNvPr id="0" name=""/>
        <dsp:cNvSpPr/>
      </dsp:nvSpPr>
      <dsp:spPr>
        <a:xfrm>
          <a:off x="4421011" y="970876"/>
          <a:ext cx="1030640" cy="1030640"/>
        </a:xfrm>
        <a:prstGeom prst="rect">
          <a:avLst/>
        </a:prstGeom>
        <a:solidFill>
          <a:schemeClr val="bg1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3C3D-D3A9-4518-B6D6-D883FC81CA38}">
      <dsp:nvSpPr>
        <dsp:cNvPr id="0" name=""/>
        <dsp:cNvSpPr/>
      </dsp:nvSpPr>
      <dsp:spPr>
        <a:xfrm>
          <a:off x="3463987" y="2081312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" sz="2800" kern="1200"/>
            <a:t>2015</a:t>
          </a:r>
        </a:p>
      </dsp:txBody>
      <dsp:txXfrm>
        <a:off x="3463987" y="2081312"/>
        <a:ext cx="2944687" cy="441703"/>
      </dsp:txXfrm>
    </dsp:sp>
    <dsp:sp modelId="{BA8FF058-FA2B-4ADA-8CF1-F5728B96773D}">
      <dsp:nvSpPr>
        <dsp:cNvPr id="0" name=""/>
        <dsp:cNvSpPr/>
      </dsp:nvSpPr>
      <dsp:spPr>
        <a:xfrm>
          <a:off x="3463987" y="2560130"/>
          <a:ext cx="2944687" cy="2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1700" kern="1200" dirty="0"/>
            <a:t>Za stare</a:t>
          </a:r>
        </a:p>
      </dsp:txBody>
      <dsp:txXfrm>
        <a:off x="3463987" y="2560130"/>
        <a:ext cx="2944687" cy="266462"/>
      </dsp:txXfrm>
    </dsp:sp>
    <dsp:sp modelId="{38BEBF78-190A-4EB2-8B0D-62F3AD8F04AC}">
      <dsp:nvSpPr>
        <dsp:cNvPr id="0" name=""/>
        <dsp:cNvSpPr/>
      </dsp:nvSpPr>
      <dsp:spPr>
        <a:xfrm>
          <a:off x="7881019" y="970876"/>
          <a:ext cx="1030640" cy="1030640"/>
        </a:xfrm>
        <a:prstGeom prst="rect">
          <a:avLst/>
        </a:prstGeom>
        <a:solidFill>
          <a:schemeClr val="bg1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A1332-96D8-466D-92EB-D0075362A099}">
      <dsp:nvSpPr>
        <dsp:cNvPr id="0" name=""/>
        <dsp:cNvSpPr/>
      </dsp:nvSpPr>
      <dsp:spPr>
        <a:xfrm>
          <a:off x="6923995" y="2081312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" sz="2800" kern="1200" dirty="0"/>
            <a:t>&gt;2018</a:t>
          </a:r>
        </a:p>
      </dsp:txBody>
      <dsp:txXfrm>
        <a:off x="6923995" y="2081312"/>
        <a:ext cx="2944687" cy="441703"/>
      </dsp:txXfrm>
    </dsp:sp>
    <dsp:sp modelId="{6A8DB030-9808-4286-999F-1865E11BC23A}">
      <dsp:nvSpPr>
        <dsp:cNvPr id="0" name=""/>
        <dsp:cNvSpPr/>
      </dsp:nvSpPr>
      <dsp:spPr>
        <a:xfrm>
          <a:off x="6923995" y="2560130"/>
          <a:ext cx="2944687" cy="266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" sz="1700" kern="1200" dirty="0"/>
            <a:t>Dobre</a:t>
          </a:r>
        </a:p>
      </dsp:txBody>
      <dsp:txXfrm>
        <a:off x="6923995" y="2560130"/>
        <a:ext cx="2944687" cy="266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1B49EE-D55C-4AD5-AE6A-B09AB57F7266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051B73-E311-44BF-8D6D-9137AB9F3DE8}" type="datetime1">
              <a:rPr lang="pl-PL" smtClean="0"/>
              <a:t>31.05.2020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6A255EE4-F95C-49B3-ACD4-7CA3D00C795E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3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09917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1124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0447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3DF7B8-0E4E-4FC5-86DA-BF07D7501F68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52808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70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9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CCD3F3-1BA2-48DE-B1B4-BBD3C3E3D436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1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46458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32DF53-D588-4215-BD5B-BCC4BBD41867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8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161BBFD0-E849-4FC2-BFF9-605B90695325}" type="datetime1">
              <a:rPr lang="pl-PL" smtClean="0"/>
              <a:t>31.05.2020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2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96332E57-5044-49BE-AFF8-1B76940EC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00586B2C-7754-4833-9CB3-AE55D9BAE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rtlCol="0" anchor="ctr">
            <a:normAutofit/>
          </a:bodyPr>
          <a:lstStyle/>
          <a:p>
            <a:pPr algn="r"/>
            <a:r>
              <a:rPr lang="pl-PL" sz="4600" dirty="0">
                <a:solidFill>
                  <a:srgbClr val="FFFFFF"/>
                </a:solidFill>
                <a:effectLst/>
              </a:rPr>
              <a:t>Reprodukowalność starych artykułów o nadal aktualizowanych paczkach R</a:t>
            </a:r>
            <a:endParaRPr lang="pl" sz="4600" dirty="0">
              <a:solidFill>
                <a:srgbClr val="FFFFFF"/>
              </a:solidFill>
              <a:effectLst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pl-PL" sz="2000" dirty="0">
                <a:solidFill>
                  <a:srgbClr val="FFFFFF"/>
                </a:solidFill>
              </a:rPr>
              <a:t>Zuzanna Mróz </a:t>
            </a:r>
            <a:br>
              <a:rPr lang="pl-PL" sz="2000" dirty="0">
                <a:solidFill>
                  <a:srgbClr val="FFFFFF"/>
                </a:solidFill>
              </a:rPr>
            </a:br>
            <a:r>
              <a:rPr lang="pl-PL" sz="2000" dirty="0">
                <a:solidFill>
                  <a:srgbClr val="FFFFFF"/>
                </a:solidFill>
              </a:rPr>
              <a:t>Aleksander Podsiad  </a:t>
            </a:r>
            <a:br>
              <a:rPr lang="pl-PL" sz="2000" dirty="0">
                <a:solidFill>
                  <a:srgbClr val="FFFFFF"/>
                </a:solidFill>
              </a:rPr>
            </a:br>
            <a:r>
              <a:rPr lang="pl-PL" sz="2000" dirty="0">
                <a:solidFill>
                  <a:srgbClr val="FFFFFF"/>
                </a:solidFill>
              </a:rPr>
              <a:t>Michał Wdowski</a:t>
            </a:r>
            <a:endParaRPr lang="pl" sz="2000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2A25CD05-7BC4-424D-96DE-541C38A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16" descr="Obraz zawierający rysunek&#10;&#10;Opis wygenerowany automatycznie">
            <a:extLst>
              <a:ext uri="{FF2B5EF4-FFF2-40B4-BE49-F238E27FC236}">
                <a16:creationId xmlns:a16="http://schemas.microsoft.com/office/drawing/2014/main" id="{588CF758-66B3-4C24-AF0E-8FE573E5E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33" name="Obraz 32" descr="Obraz zawierający rysunek&#10;&#10;Opis wygenerowany automatycznie">
            <a:extLst>
              <a:ext uri="{FF2B5EF4-FFF2-40B4-BE49-F238E27FC236}">
                <a16:creationId xmlns:a16="http://schemas.microsoft.com/office/drawing/2014/main" id="{B9A11284-6080-4262-ABFF-70A28B80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34" name="Obraz 33" descr="Obraz zawierający rysunek&#10;&#10;Opis wygenerowany automatycznie">
            <a:extLst>
              <a:ext uri="{FF2B5EF4-FFF2-40B4-BE49-F238E27FC236}">
                <a16:creationId xmlns:a16="http://schemas.microsoft.com/office/drawing/2014/main" id="{ABFC1EE5-5656-4C89-B9AF-CCC0CC621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35" name="Obraz 34" descr="Obraz zawierający rysunek&#10;&#10;Opis wygenerowany automatycznie">
            <a:extLst>
              <a:ext uri="{FF2B5EF4-FFF2-40B4-BE49-F238E27FC236}">
                <a16:creationId xmlns:a16="http://schemas.microsoft.com/office/drawing/2014/main" id="{3FF3B1C9-8700-47E7-A7C8-A71682C43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>
            <a:normAutofit/>
          </a:bodyPr>
          <a:lstStyle/>
          <a:p>
            <a:pPr rtl="0"/>
            <a:r>
              <a:rPr lang="pl-PL" b="1" dirty="0"/>
              <a:t>Artykuły</a:t>
            </a:r>
            <a:endParaRPr lang="pl" b="1" dirty="0"/>
          </a:p>
        </p:txBody>
      </p:sp>
      <p:pic>
        <p:nvPicPr>
          <p:cNvPr id="5" name="Obraz 4" descr="Obraz zawierający rysunek&#10;&#10;Opis wygenerowany automatycznie">
            <a:extLst>
              <a:ext uri="{FF2B5EF4-FFF2-40B4-BE49-F238E27FC236}">
                <a16:creationId xmlns:a16="http://schemas.microsoft.com/office/drawing/2014/main" id="{4E1101EC-A291-4F73-A95E-5A1EA3517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6" name="Obraz 5" descr="Obraz zawierający rysunek&#10;&#10;Opis wygenerowany automatycznie">
            <a:extLst>
              <a:ext uri="{FF2B5EF4-FFF2-40B4-BE49-F238E27FC236}">
                <a16:creationId xmlns:a16="http://schemas.microsoft.com/office/drawing/2014/main" id="{DE6F849C-E3ED-4561-9177-7B1E6368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7" name="Obraz 6" descr="Obraz zawierający rysunek&#10;&#10;Opis wygenerowany automatycznie">
            <a:extLst>
              <a:ext uri="{FF2B5EF4-FFF2-40B4-BE49-F238E27FC236}">
                <a16:creationId xmlns:a16="http://schemas.microsoft.com/office/drawing/2014/main" id="{9CFCAB08-6EAD-45CC-83AE-DA23DE302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8" name="Obraz 7" descr="Obraz zawierający rysunek&#10;&#10;Opis wygenerowany automatycznie">
            <a:extLst>
              <a:ext uri="{FF2B5EF4-FFF2-40B4-BE49-F238E27FC236}">
                <a16:creationId xmlns:a16="http://schemas.microsoft.com/office/drawing/2014/main" id="{51B20128-7F0A-402C-B985-23603D00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  <p:graphicFrame>
        <p:nvGraphicFramePr>
          <p:cNvPr id="4" name="Zawartość — symbol zastępczy 2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285530"/>
              </p:ext>
            </p:extLst>
          </p:nvPr>
        </p:nvGraphicFramePr>
        <p:xfrm>
          <a:off x="1143000" y="2298530"/>
          <a:ext cx="9872663" cy="379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27C54A15-E786-4D4D-A4AF-26927C424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09" y="2298529"/>
            <a:ext cx="2641893" cy="186505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837D1A8D-B6BD-4F17-B195-CCA0C00ECC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76" y="2302989"/>
            <a:ext cx="2641892" cy="1865050"/>
          </a:xfrm>
          <a:prstGeom prst="rect">
            <a:avLst/>
          </a:prstGeom>
        </p:spPr>
      </p:pic>
      <p:pic>
        <p:nvPicPr>
          <p:cNvPr id="16" name="Obraz 15" descr="Obraz zawierający rysunek&#10;&#10;Opis wygenerowany automatycznie">
            <a:extLst>
              <a:ext uri="{FF2B5EF4-FFF2-40B4-BE49-F238E27FC236}">
                <a16:creationId xmlns:a16="http://schemas.microsoft.com/office/drawing/2014/main" id="{3B8A7ED3-7C3A-4409-9CD4-F1A568C505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419" y="2298530"/>
            <a:ext cx="2641892" cy="18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>
            <a:normAutofit/>
          </a:bodyPr>
          <a:lstStyle/>
          <a:p>
            <a:pPr rtl="0"/>
            <a:r>
              <a:rPr lang="pl-PL" b="1" dirty="0"/>
              <a:t>Pakiety</a:t>
            </a:r>
            <a:endParaRPr lang="pl" b="1" dirty="0"/>
          </a:p>
        </p:txBody>
      </p:sp>
      <p:pic>
        <p:nvPicPr>
          <p:cNvPr id="5" name="Obraz 4" descr="Obraz zawierający rysunek&#10;&#10;Opis wygenerowany automatycznie">
            <a:extLst>
              <a:ext uri="{FF2B5EF4-FFF2-40B4-BE49-F238E27FC236}">
                <a16:creationId xmlns:a16="http://schemas.microsoft.com/office/drawing/2014/main" id="{4E1101EC-A291-4F73-A95E-5A1EA3517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6" name="Obraz 5" descr="Obraz zawierający rysunek&#10;&#10;Opis wygenerowany automatycznie">
            <a:extLst>
              <a:ext uri="{FF2B5EF4-FFF2-40B4-BE49-F238E27FC236}">
                <a16:creationId xmlns:a16="http://schemas.microsoft.com/office/drawing/2014/main" id="{DE6F849C-E3ED-4561-9177-7B1E6368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7" name="Obraz 6" descr="Obraz zawierający rysunek&#10;&#10;Opis wygenerowany automatycznie">
            <a:extLst>
              <a:ext uri="{FF2B5EF4-FFF2-40B4-BE49-F238E27FC236}">
                <a16:creationId xmlns:a16="http://schemas.microsoft.com/office/drawing/2014/main" id="{9CFCAB08-6EAD-45CC-83AE-DA23DE302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8" name="Obraz 7" descr="Obraz zawierający rysunek&#10;&#10;Opis wygenerowany automatycznie">
            <a:extLst>
              <a:ext uri="{FF2B5EF4-FFF2-40B4-BE49-F238E27FC236}">
                <a16:creationId xmlns:a16="http://schemas.microsoft.com/office/drawing/2014/main" id="{51B20128-7F0A-402C-B985-23603D00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  <p:graphicFrame>
        <p:nvGraphicFramePr>
          <p:cNvPr id="4" name="Zawartość — symbol zastępczy 2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581211"/>
              </p:ext>
            </p:extLst>
          </p:nvPr>
        </p:nvGraphicFramePr>
        <p:xfrm>
          <a:off x="1143000" y="2298530"/>
          <a:ext cx="9872663" cy="379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27C54A15-E786-4D4D-A4AF-26927C424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27" y="2298530"/>
            <a:ext cx="2641893" cy="1865051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A95D74D-1A78-43FF-9A38-F195B16CE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11" y="2298530"/>
            <a:ext cx="2641892" cy="18650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DC0E3E2-607D-4E4F-A9D8-749B76FC9E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28" y="2298529"/>
            <a:ext cx="2641893" cy="18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4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B0E606-A244-4A01-8D91-B26B7A9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Chunki -&gt; 5 kategorii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C46B00-31C4-45AD-AF54-3136A9F1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sz="2800" b="1" dirty="0"/>
              <a:t> </a:t>
            </a:r>
            <a:r>
              <a:rPr lang="en-US" sz="2800" b="1" dirty="0"/>
              <a:t>NO REP</a:t>
            </a:r>
            <a:r>
              <a:rPr lang="en-US" sz="2800" dirty="0"/>
              <a:t> </a:t>
            </a:r>
            <a:endParaRPr lang="pl-PL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sz="2800" b="1" dirty="0"/>
              <a:t> </a:t>
            </a:r>
            <a:r>
              <a:rPr lang="en-US" sz="2800" b="1" dirty="0"/>
              <a:t>HAD TO CHANGE STH</a:t>
            </a:r>
            <a:r>
              <a:rPr lang="en-US" sz="2800" dirty="0"/>
              <a:t> </a:t>
            </a:r>
            <a:endParaRPr lang="pl-PL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sz="2800" b="1" dirty="0"/>
              <a:t> </a:t>
            </a:r>
            <a:r>
              <a:rPr lang="en-US" sz="2800" b="1" dirty="0"/>
              <a:t>MOSTLY REP</a:t>
            </a:r>
            <a:r>
              <a:rPr lang="en-US" sz="2800" dirty="0"/>
              <a:t> </a:t>
            </a:r>
            <a:endParaRPr lang="pl-PL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sz="2800" b="1" dirty="0"/>
              <a:t> </a:t>
            </a:r>
            <a:r>
              <a:rPr lang="en-US" sz="2800" b="1" dirty="0"/>
              <a:t>HAD TO CHANGE &amp; STILL SOMEWHAT DIFFERENT</a:t>
            </a:r>
            <a:r>
              <a:rPr lang="en-US" sz="2800" dirty="0"/>
              <a:t> </a:t>
            </a:r>
            <a:endParaRPr lang="pl-PL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sz="2800" b="1" dirty="0"/>
              <a:t> </a:t>
            </a:r>
            <a:r>
              <a:rPr lang="en-US" sz="2800" b="1" dirty="0"/>
              <a:t>FULLY REP</a:t>
            </a:r>
            <a:r>
              <a:rPr lang="en-US" sz="2800" dirty="0"/>
              <a:t> </a:t>
            </a:r>
          </a:p>
        </p:txBody>
      </p:sp>
      <p:pic>
        <p:nvPicPr>
          <p:cNvPr id="5" name="Obraz 4" descr="Obraz zawierający rysunek&#10;&#10;Opis wygenerowany automatycznie">
            <a:extLst>
              <a:ext uri="{FF2B5EF4-FFF2-40B4-BE49-F238E27FC236}">
                <a16:creationId xmlns:a16="http://schemas.microsoft.com/office/drawing/2014/main" id="{FA90F38B-189A-4B9C-B725-6576FED73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6" name="Obraz 5" descr="Obraz zawierający rysunek&#10;&#10;Opis wygenerowany automatycznie">
            <a:extLst>
              <a:ext uri="{FF2B5EF4-FFF2-40B4-BE49-F238E27FC236}">
                <a16:creationId xmlns:a16="http://schemas.microsoft.com/office/drawing/2014/main" id="{A7C7AB43-5BDF-42C0-82DE-0CBFEAB25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7" name="Obraz 6" descr="Obraz zawierający rysunek&#10;&#10;Opis wygenerowany automatycznie">
            <a:extLst>
              <a:ext uri="{FF2B5EF4-FFF2-40B4-BE49-F238E27FC236}">
                <a16:creationId xmlns:a16="http://schemas.microsoft.com/office/drawing/2014/main" id="{DDD5EB63-8076-468E-A563-C78405D44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8" name="Obraz 7" descr="Obraz zawierający rysunek&#10;&#10;Opis wygenerowany automatycznie">
            <a:extLst>
              <a:ext uri="{FF2B5EF4-FFF2-40B4-BE49-F238E27FC236}">
                <a16:creationId xmlns:a16="http://schemas.microsoft.com/office/drawing/2014/main" id="{ABA17CC4-9827-416B-9F95-A0C0578B4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9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659D223-F510-42C1-9DF1-124640526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B2D573-90C6-4223-BDB0-20D4FD97D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5B834C4-13F9-494E-82A6-7B5256416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Obraz 18" descr="Obraz zawierający tekst&#10;&#10;Opis wygenerowany automatycznie">
            <a:extLst>
              <a:ext uri="{FF2B5EF4-FFF2-40B4-BE49-F238E27FC236}">
                <a16:creationId xmlns:a16="http://schemas.microsoft.com/office/drawing/2014/main" id="{397F6F9C-2361-4A6D-AA2F-CABD00AD1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61464"/>
            <a:ext cx="5251449" cy="473507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318D1-076E-4507-9978-850C65069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6447"/>
            <a:ext cx="0" cy="4428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16" descr="Obraz zawierający zrzut ekranu&#10;&#10;Opis wygenerowany automatycznie">
            <a:extLst>
              <a:ext uri="{FF2B5EF4-FFF2-40B4-BE49-F238E27FC236}">
                <a16:creationId xmlns:a16="http://schemas.microsoft.com/office/drawing/2014/main" id="{FE1144FD-704A-4216-9052-F33278431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04" y="1061464"/>
            <a:ext cx="5251449" cy="4735072"/>
          </a:xfrm>
          <a:prstGeom prst="rect">
            <a:avLst/>
          </a:prstGeom>
        </p:spPr>
      </p:pic>
      <p:pic>
        <p:nvPicPr>
          <p:cNvPr id="5" name="Obraz 4" descr="Obraz zawierający rysunek&#10;&#10;Opis wygenerowany automatycznie">
            <a:extLst>
              <a:ext uri="{FF2B5EF4-FFF2-40B4-BE49-F238E27FC236}">
                <a16:creationId xmlns:a16="http://schemas.microsoft.com/office/drawing/2014/main" id="{43BB5457-9071-4D55-8EF4-8F31FD770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6" name="Obraz 5" descr="Obraz zawierający rysunek&#10;&#10;Opis wygenerowany automatycznie">
            <a:extLst>
              <a:ext uri="{FF2B5EF4-FFF2-40B4-BE49-F238E27FC236}">
                <a16:creationId xmlns:a16="http://schemas.microsoft.com/office/drawing/2014/main" id="{959E2EF7-CEB8-4063-95E0-F1E7FABC5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7" name="Obraz 6" descr="Obraz zawierający rysunek&#10;&#10;Opis wygenerowany automatycznie">
            <a:extLst>
              <a:ext uri="{FF2B5EF4-FFF2-40B4-BE49-F238E27FC236}">
                <a16:creationId xmlns:a16="http://schemas.microsoft.com/office/drawing/2014/main" id="{C276A193-E84B-4682-9C8C-3895CC9B2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8" name="Obraz 7" descr="Obraz zawierający rysunek&#10;&#10;Opis wygenerowany automatycznie">
            <a:extLst>
              <a:ext uri="{FF2B5EF4-FFF2-40B4-BE49-F238E27FC236}">
                <a16:creationId xmlns:a16="http://schemas.microsoft.com/office/drawing/2014/main" id="{2FF35AA6-65E1-45A6-B8EC-1B8880EDE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9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97BE15-1ABD-4CC7-8B46-EAA85BD3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PODSUMOWANIE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06CE024-2D93-433A-AAFD-5C5C4C1D4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40" y="2057400"/>
            <a:ext cx="5720782" cy="4038600"/>
          </a:xfrm>
        </p:spPr>
      </p:pic>
      <p:pic>
        <p:nvPicPr>
          <p:cNvPr id="8" name="Obraz 7" descr="Obraz zawierający rysunek&#10;&#10;Opis wygenerowany automatycznie">
            <a:extLst>
              <a:ext uri="{FF2B5EF4-FFF2-40B4-BE49-F238E27FC236}">
                <a16:creationId xmlns:a16="http://schemas.microsoft.com/office/drawing/2014/main" id="{06DFE283-9623-4518-8EC4-4ABF94E7E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9" name="Obraz 8" descr="Obraz zawierający rysunek&#10;&#10;Opis wygenerowany automatycznie">
            <a:extLst>
              <a:ext uri="{FF2B5EF4-FFF2-40B4-BE49-F238E27FC236}">
                <a16:creationId xmlns:a16="http://schemas.microsoft.com/office/drawing/2014/main" id="{9A3D11F0-7C18-49D2-8147-984A3DCE4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11" name="Obraz 10" descr="Obraz zawierający rysunek&#10;&#10;Opis wygenerowany automatycznie">
            <a:extLst>
              <a:ext uri="{FF2B5EF4-FFF2-40B4-BE49-F238E27FC236}">
                <a16:creationId xmlns:a16="http://schemas.microsoft.com/office/drawing/2014/main" id="{A3CF1EAA-3C43-416D-9F70-B8F761953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12" name="Obraz 11" descr="Obraz zawierający rysunek&#10;&#10;Opis wygenerowany automatycznie">
            <a:extLst>
              <a:ext uri="{FF2B5EF4-FFF2-40B4-BE49-F238E27FC236}">
                <a16:creationId xmlns:a16="http://schemas.microsoft.com/office/drawing/2014/main" id="{FFF7665A-2701-454B-9CE7-02381E86C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2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96332E57-5044-49BE-AFF8-1B76940EC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00586B2C-7754-4833-9CB3-AE55D9BAE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rtlCol="0" anchor="ctr">
            <a:normAutofit/>
          </a:bodyPr>
          <a:lstStyle/>
          <a:p>
            <a:pPr algn="r"/>
            <a:r>
              <a:rPr lang="pl-PL" sz="4600" dirty="0">
                <a:solidFill>
                  <a:srgbClr val="FFFFFF"/>
                </a:solidFill>
                <a:effectLst/>
              </a:rPr>
              <a:t>DZIĘKUJEMY ZA UWAGĘ</a:t>
            </a:r>
            <a:endParaRPr lang="pl" sz="4600" dirty="0">
              <a:solidFill>
                <a:srgbClr val="FFFFFF"/>
              </a:solidFill>
              <a:effectLst/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2A25CD05-7BC4-424D-96DE-541C38A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16" descr="Obraz zawierający rysunek&#10;&#10;Opis wygenerowany automatycznie">
            <a:extLst>
              <a:ext uri="{FF2B5EF4-FFF2-40B4-BE49-F238E27FC236}">
                <a16:creationId xmlns:a16="http://schemas.microsoft.com/office/drawing/2014/main" id="{588CF758-66B3-4C24-AF0E-8FE573E5E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12" flipH="1">
            <a:off x="10795856" y="5749000"/>
            <a:ext cx="1157384" cy="817058"/>
          </a:xfrm>
          <a:prstGeom prst="rect">
            <a:avLst/>
          </a:prstGeom>
        </p:spPr>
      </p:pic>
      <p:pic>
        <p:nvPicPr>
          <p:cNvPr id="33" name="Obraz 32" descr="Obraz zawierający rysunek&#10;&#10;Opis wygenerowany automatycznie">
            <a:extLst>
              <a:ext uri="{FF2B5EF4-FFF2-40B4-BE49-F238E27FC236}">
                <a16:creationId xmlns:a16="http://schemas.microsoft.com/office/drawing/2014/main" id="{B9A11284-6080-4262-ABFF-70A28B80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816148" y="278505"/>
            <a:ext cx="1157384" cy="817057"/>
          </a:xfrm>
          <a:prstGeom prst="rect">
            <a:avLst/>
          </a:prstGeom>
        </p:spPr>
      </p:pic>
      <p:pic>
        <p:nvPicPr>
          <p:cNvPr id="34" name="Obraz 33" descr="Obraz zawierający rysunek&#10;&#10;Opis wygenerowany automatycznie">
            <a:extLst>
              <a:ext uri="{FF2B5EF4-FFF2-40B4-BE49-F238E27FC236}">
                <a16:creationId xmlns:a16="http://schemas.microsoft.com/office/drawing/2014/main" id="{ABFC1EE5-5656-4C89-B9AF-CCC0CC621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964">
            <a:off x="167221" y="278504"/>
            <a:ext cx="1157384" cy="817058"/>
          </a:xfrm>
          <a:prstGeom prst="rect">
            <a:avLst/>
          </a:prstGeom>
        </p:spPr>
      </p:pic>
      <p:pic>
        <p:nvPicPr>
          <p:cNvPr id="35" name="Obraz 34" descr="Obraz zawierający rysunek&#10;&#10;Opis wygenerowany automatycznie">
            <a:extLst>
              <a:ext uri="{FF2B5EF4-FFF2-40B4-BE49-F238E27FC236}">
                <a16:creationId xmlns:a16="http://schemas.microsoft.com/office/drawing/2014/main" id="{3FF3B1C9-8700-47E7-A7C8-A71682C43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1">
            <a:off x="203416" y="5780624"/>
            <a:ext cx="1157384" cy="817058"/>
          </a:xfrm>
          <a:prstGeom prst="rect">
            <a:avLst/>
          </a:prstGeom>
        </p:spPr>
      </p:pic>
      <p:pic>
        <p:nvPicPr>
          <p:cNvPr id="11" name="Symbol zastępczy zawartości 5">
            <a:extLst>
              <a:ext uri="{FF2B5EF4-FFF2-40B4-BE49-F238E27FC236}">
                <a16:creationId xmlns:a16="http://schemas.microsoft.com/office/drawing/2014/main" id="{90184D20-0374-42C2-B23A-97481CEB6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96" y="2338147"/>
            <a:ext cx="2992289" cy="21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9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dstawa">
  <a:themeElements>
    <a:clrScheme name="Niestandardowy 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780F49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odstawa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dstawa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Panoramiczny</PresentationFormat>
  <Paragraphs>24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Podstawa</vt:lpstr>
      <vt:lpstr>Reprodukowalność starych artykułów o nadal aktualizowanych paczkach R</vt:lpstr>
      <vt:lpstr>Artykuły</vt:lpstr>
      <vt:lpstr>Pakiety</vt:lpstr>
      <vt:lpstr>Chunki -&gt; 5 kategorii </vt:lpstr>
      <vt:lpstr>Prezentacja programu PowerPoint</vt:lpstr>
      <vt:lpstr>PODSUMOWANIE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2020-05-31T15:05:44Z</dcterms:created>
  <dcterms:modified xsi:type="dcterms:W3CDTF">2020-05-31T15:20:25Z</dcterms:modified>
</cp:coreProperties>
</file>