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5715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33704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33704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06828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06828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06828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27880"/>
            <a:ext cx="8229240" cy="442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239640" y="133704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22080" y="133704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57200" y="306828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239640" y="306828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6022080" y="306828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457200" y="227880"/>
            <a:ext cx="8229240" cy="442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239640" y="133704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22080" y="133704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57200" y="306828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3239640" y="306828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6022080" y="306828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27880"/>
            <a:ext cx="8229240" cy="442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775520"/>
            <a:ext cx="7772040" cy="12247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"/>
              </a:rPr>
              <a:t>Haga clic para modificar el estilo de título del patrón</a:t>
            </a:r>
            <a:endParaRPr b="0" lang="es-MX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5297040"/>
            <a:ext cx="2133360" cy="3038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BFB9DFE3-A755-4143-9F0E-F1B0D81E39D3}" type="datetime">
              <a:rPr b="0" lang="es-MX" sz="1200" spc="-1" strike="noStrike">
                <a:solidFill>
                  <a:srgbClr val="8b8b8b"/>
                </a:solidFill>
                <a:latin typeface="Calibri"/>
              </a:rPr>
              <a:t>4/06/20</a:t>
            </a:fld>
            <a:endParaRPr b="0" lang="es-MX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5297040"/>
            <a:ext cx="2895120" cy="303840"/>
          </a:xfrm>
          <a:prstGeom prst="rect">
            <a:avLst/>
          </a:prstGeom>
        </p:spPr>
        <p:txBody>
          <a:bodyPr anchor="ctr"/>
          <a:p>
            <a:endParaRPr b="0" lang="es-MX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5297040"/>
            <a:ext cx="2133360" cy="3038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A35D121-3BBC-409B-9254-3CDBAC0BC442}" type="slidenum">
              <a:rPr b="0" lang="es-MX" sz="1200" spc="-1" strike="noStrike">
                <a:solidFill>
                  <a:srgbClr val="8b8b8b"/>
                </a:solidFill>
                <a:latin typeface="Calibri"/>
              </a:rPr>
              <a:t>5</a:t>
            </a:fld>
            <a:endParaRPr b="0" lang="es-MX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solidFill>
                  <a:srgbClr val="000000"/>
                </a:solidFill>
                <a:latin typeface="Calibri"/>
              </a:rPr>
              <a:t>Pulse para editar el formato de esquema del texto</a:t>
            </a:r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</a:rPr>
              <a:t>Segundo nivel del esquema</a:t>
            </a:r>
            <a:endParaRPr b="0" lang="es-MX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Tercer nivel del esquema</a:t>
            </a:r>
            <a:endParaRPr b="0" lang="es-MX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Cuarto nivel del esquema</a:t>
            </a:r>
            <a:endParaRPr b="0" lang="es-MX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Quinto nivel del esquema</a:t>
            </a:r>
            <a:endParaRPr b="0" lang="es-MX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Sexto nivel del esquema</a:t>
            </a:r>
            <a:endParaRPr b="0" lang="es-MX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Séptimo nivel del esquema</a:t>
            </a:r>
            <a:endParaRPr b="0" lang="es-MX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28960"/>
            <a:ext cx="8229240" cy="9522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"/>
              </a:rPr>
              <a:t>Haga clic para modificar el estilo de título del patrón</a:t>
            </a:r>
            <a:endParaRPr b="0" lang="es-MX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111320"/>
            <a:ext cx="4038120" cy="314280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800" spc="-1" strike="noStrike">
                <a:solidFill>
                  <a:srgbClr val="000000"/>
                </a:solidFill>
                <a:latin typeface="Calibri"/>
              </a:rPr>
              <a:t>Haga clic para modificar el estilo de texto del patrón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</a:rPr>
              <a:t>Segundo nivel</a:t>
            </a:r>
            <a:endParaRPr b="0" lang="es-MX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Tercer nivel</a:t>
            </a:r>
            <a:endParaRPr b="0" lang="es-MX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Cuarto nivel</a:t>
            </a:r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Quinto nivel</a:t>
            </a:r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648320" y="1111320"/>
            <a:ext cx="4038120" cy="314280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800" spc="-1" strike="noStrike">
                <a:solidFill>
                  <a:srgbClr val="000000"/>
                </a:solidFill>
                <a:latin typeface="Calibri"/>
              </a:rPr>
              <a:t>Haga clic para modificar el estilo de texto del patrón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</a:rPr>
              <a:t>Segundo nivel</a:t>
            </a:r>
            <a:endParaRPr b="0" lang="es-MX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Tercer nivel</a:t>
            </a:r>
            <a:endParaRPr b="0" lang="es-MX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Cuarto nivel</a:t>
            </a:r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Quinto nivel</a:t>
            </a:r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57200" y="5297040"/>
            <a:ext cx="2133360" cy="3038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BC83B291-FD74-4A90-B4E8-F192156D1581}" type="datetime">
              <a:rPr b="0" lang="es-MX" sz="1200" spc="-1" strike="noStrike">
                <a:solidFill>
                  <a:srgbClr val="8b8b8b"/>
                </a:solidFill>
                <a:latin typeface="Calibri"/>
              </a:rPr>
              <a:t>4/06/20</a:t>
            </a:fld>
            <a:endParaRPr b="0" lang="es-MX" sz="12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3124080" y="5297040"/>
            <a:ext cx="2895120" cy="303840"/>
          </a:xfrm>
          <a:prstGeom prst="rect">
            <a:avLst/>
          </a:prstGeom>
        </p:spPr>
        <p:txBody>
          <a:bodyPr anchor="ctr"/>
          <a:p>
            <a:endParaRPr b="0" lang="es-MX" sz="2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6553080" y="5297040"/>
            <a:ext cx="2133360" cy="3038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E40CC5D-246B-4413-8DE8-55142F8A15B6}" type="slidenum">
              <a:rPr b="0" lang="es-MX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MX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dt"/>
          </p:nvPr>
        </p:nvSpPr>
        <p:spPr>
          <a:xfrm>
            <a:off x="457200" y="5297040"/>
            <a:ext cx="2133360" cy="3038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7743C14C-6876-4A82-B20D-CFCC273F178C}" type="datetime">
              <a:rPr b="0" lang="es-MX" sz="1200" spc="-1" strike="noStrike">
                <a:solidFill>
                  <a:srgbClr val="8b8b8b"/>
                </a:solidFill>
                <a:latin typeface="Calibri"/>
              </a:rPr>
              <a:t>4/06/20</a:t>
            </a:fld>
            <a:endParaRPr b="0" lang="es-MX" sz="1200" spc="-1" strike="noStrike">
              <a:latin typeface="Times New Roman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ftr"/>
          </p:nvPr>
        </p:nvSpPr>
        <p:spPr>
          <a:xfrm>
            <a:off x="3124080" y="5297040"/>
            <a:ext cx="2895120" cy="303840"/>
          </a:xfrm>
          <a:prstGeom prst="rect">
            <a:avLst/>
          </a:prstGeom>
        </p:spPr>
        <p:txBody>
          <a:bodyPr anchor="ctr"/>
          <a:p>
            <a:endParaRPr b="0" lang="es-MX" sz="2400" spc="-1" strike="noStrike">
              <a:latin typeface="Times New Roman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sldNum"/>
          </p:nvPr>
        </p:nvSpPr>
        <p:spPr>
          <a:xfrm>
            <a:off x="6553080" y="5297040"/>
            <a:ext cx="2133360" cy="3038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CAA8569-8AD1-4B58-AF1D-08B92C0F2F2F}" type="slidenum">
              <a:rPr b="0" lang="es-MX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MX" sz="1200" spc="-1" strike="noStrike"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Pulse para editar el formato del texto de título</a:t>
            </a:r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solidFill>
                  <a:srgbClr val="000000"/>
                </a:solidFill>
                <a:latin typeface="Calibri"/>
              </a:rPr>
              <a:t>Pulse para editar el formato de esquema del texto</a:t>
            </a:r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</a:rPr>
              <a:t>Segundo nivel del esquema</a:t>
            </a:r>
            <a:endParaRPr b="0" lang="es-MX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Tercer nivel del esquema</a:t>
            </a:r>
            <a:endParaRPr b="0" lang="es-MX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Cuarto nivel del esquema</a:t>
            </a:r>
            <a:endParaRPr b="0" lang="es-MX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Quinto nivel del esquema</a:t>
            </a:r>
            <a:endParaRPr b="0" lang="es-MX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Sexto nivel del esquema</a:t>
            </a:r>
            <a:endParaRPr b="0" lang="es-MX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Séptimo nivel del esquema</a:t>
            </a:r>
            <a:endParaRPr b="0" lang="es-MX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685800" y="1775520"/>
            <a:ext cx="7772040" cy="1224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1371600" y="3238560"/>
            <a:ext cx="6400440" cy="1460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es-MX" sz="3200" spc="-1" strike="noStrike">
              <a:latin typeface="Arial"/>
            </a:endParaRPr>
          </a:p>
        </p:txBody>
      </p:sp>
      <p:pic>
        <p:nvPicPr>
          <p:cNvPr id="126" name="Picture 3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140800"/>
          </a:xfrm>
          <a:prstGeom prst="rect">
            <a:avLst/>
          </a:prstGeom>
          <a:ln w="9360">
            <a:noFill/>
          </a:ln>
        </p:spPr>
      </p:pic>
      <p:sp>
        <p:nvSpPr>
          <p:cNvPr id="127" name="CustomShape 3"/>
          <p:cNvSpPr/>
          <p:nvPr/>
        </p:nvSpPr>
        <p:spPr>
          <a:xfrm>
            <a:off x="63360" y="476280"/>
            <a:ext cx="2285640" cy="356760"/>
          </a:xfrm>
          <a:prstGeom prst="rect">
            <a:avLst/>
          </a:prstGeom>
          <a:solidFill>
            <a:srgbClr val="ff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4"/>
          <p:cNvSpPr/>
          <p:nvPr/>
        </p:nvSpPr>
        <p:spPr>
          <a:xfrm>
            <a:off x="5096160" y="3929040"/>
            <a:ext cx="39805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s-MX" sz="1800" spc="-1" strike="noStrike">
                <a:solidFill>
                  <a:srgbClr val="ff0000"/>
                </a:solidFill>
                <a:latin typeface="Calibri"/>
              </a:rPr>
              <a:t>DEFINIR QUE MÁS PALABRAS </a:t>
            </a: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MX" sz="1800" spc="-1" strike="noStrike">
                <a:solidFill>
                  <a:srgbClr val="ff0000"/>
                </a:solidFill>
                <a:latin typeface="Calibri"/>
              </a:rPr>
              <a:t>AGREGAR AL BLOQUE</a:t>
            </a:r>
            <a:endParaRPr b="0" lang="es-MX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Picture 2" descr=""/>
          <p:cNvPicPr/>
          <p:nvPr/>
        </p:nvPicPr>
        <p:blipFill>
          <a:blip r:embed="rId1"/>
          <a:stretch/>
        </p:blipFill>
        <p:spPr>
          <a:xfrm>
            <a:off x="0" y="0"/>
            <a:ext cx="9148320" cy="5143320"/>
          </a:xfrm>
          <a:prstGeom prst="rect">
            <a:avLst/>
          </a:prstGeom>
          <a:ln w="9360">
            <a:noFill/>
          </a:ln>
        </p:spPr>
      </p:pic>
      <p:sp>
        <p:nvSpPr>
          <p:cNvPr id="159" name="CustomShape 1"/>
          <p:cNvSpPr/>
          <p:nvPr/>
        </p:nvSpPr>
        <p:spPr>
          <a:xfrm>
            <a:off x="4668120" y="487800"/>
            <a:ext cx="499680" cy="356760"/>
          </a:xfrm>
          <a:prstGeom prst="rect">
            <a:avLst/>
          </a:prstGeom>
          <a:solidFill>
            <a:srgbClr val="ff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2"/>
          <p:cNvSpPr/>
          <p:nvPr/>
        </p:nvSpPr>
        <p:spPr>
          <a:xfrm>
            <a:off x="213840" y="2428920"/>
            <a:ext cx="529272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s-MX" sz="1800" spc="-1" strike="noStrike">
                <a:solidFill>
                  <a:srgbClr val="ff0000"/>
                </a:solidFill>
                <a:latin typeface="Calibri"/>
              </a:rPr>
              <a:t>- CONFIRMAR HORARIO</a:t>
            </a: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MX" sz="1800" spc="-1" strike="noStrike">
                <a:solidFill>
                  <a:srgbClr val="ff0000"/>
                </a:solidFill>
                <a:latin typeface="Calibri"/>
              </a:rPr>
              <a:t>- AGREGAR AVISO DE PRIVACIDAD PARA</a:t>
            </a: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MX" sz="1800" spc="-1" strike="noStrike">
                <a:solidFill>
                  <a:srgbClr val="ff0000"/>
                </a:solidFill>
                <a:latin typeface="Calibri"/>
              </a:rPr>
              <a:t>FORMULARIO</a:t>
            </a:r>
            <a:endParaRPr b="0" lang="es-MX" sz="18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57200" y="228960"/>
            <a:ext cx="8229240" cy="9522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457200" y="1111320"/>
            <a:ext cx="4038120" cy="3142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1400" spc="-1" strike="noStrike">
                <a:solidFill>
                  <a:srgbClr val="000000"/>
                </a:solidFill>
                <a:latin typeface="Arial"/>
              </a:rPr>
              <a:t>Modelo Estructural</a:t>
            </a:r>
            <a:endParaRPr b="0" lang="es-MX" sz="1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1400" spc="-1" strike="noStrike">
                <a:solidFill>
                  <a:srgbClr val="000000"/>
                </a:solidFill>
                <a:latin typeface="Arial"/>
              </a:rPr>
              <a:t>Terapia Breve Centrada en Problemas</a:t>
            </a:r>
            <a:endParaRPr b="0" lang="es-MX" sz="1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1400" spc="-1" strike="noStrike">
                <a:solidFill>
                  <a:srgbClr val="000000"/>
                </a:solidFill>
                <a:latin typeface="Arial"/>
              </a:rPr>
              <a:t>Terapia Narrativa</a:t>
            </a:r>
            <a:endParaRPr b="0" lang="es-MX" sz="1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1400" spc="-1" strike="noStrike">
                <a:solidFill>
                  <a:srgbClr val="000000"/>
                </a:solidFill>
                <a:latin typeface="Arial"/>
              </a:rPr>
              <a:t>Terapia Breve Centrada en Soluciones</a:t>
            </a:r>
            <a:endParaRPr b="0" lang="es-MX" sz="1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b="0" lang="es-MX" sz="1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b="0" lang="es-MX" sz="1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b="0" lang="es-MX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TextShape 3"/>
          <p:cNvSpPr txBox="1"/>
          <p:nvPr/>
        </p:nvSpPr>
        <p:spPr>
          <a:xfrm>
            <a:off x="4648320" y="1111320"/>
            <a:ext cx="4038120" cy="3142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800" spc="-1" strike="noStrike">
                <a:solidFill>
                  <a:srgbClr val="000000"/>
                </a:solidFill>
                <a:latin typeface="Calibri"/>
              </a:rPr>
              <a:t>Terapia de Pareja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800" spc="-1" strike="noStrike">
                <a:solidFill>
                  <a:srgbClr val="000000"/>
                </a:solidFill>
                <a:latin typeface="Calibri"/>
              </a:rPr>
              <a:t>Manejo grupal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800" spc="-1" strike="noStrike">
                <a:solidFill>
                  <a:srgbClr val="000000"/>
                </a:solidFill>
                <a:latin typeface="Calibri"/>
              </a:rPr>
              <a:t>Comunicación asertiva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800" spc="-1" strike="noStrike">
                <a:solidFill>
                  <a:srgbClr val="000000"/>
                </a:solidFill>
                <a:latin typeface="Calibri"/>
              </a:rPr>
              <a:t>Liderazgo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1600" spc="-1" strike="noStrike">
                <a:solidFill>
                  <a:srgbClr val="000000"/>
                </a:solidFill>
                <a:latin typeface="Calibri"/>
              </a:rPr>
              <a:t>Dificultades comunes en el COntexto familiar</a:t>
            </a:r>
            <a:endParaRPr b="0" lang="es-MX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1600" spc="-1" strike="noStrike">
                <a:solidFill>
                  <a:srgbClr val="000000"/>
                </a:solidFill>
                <a:latin typeface="Calibri"/>
              </a:rPr>
              <a:t>Nuevas Formas de Familias</a:t>
            </a:r>
            <a:endParaRPr b="0" lang="es-MX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icture 2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140800"/>
          </a:xfrm>
          <a:prstGeom prst="rect">
            <a:avLst/>
          </a:prstGeom>
          <a:ln w="9360">
            <a:noFill/>
          </a:ln>
        </p:spPr>
      </p:pic>
      <p:sp>
        <p:nvSpPr>
          <p:cNvPr id="133" name="CustomShape 1"/>
          <p:cNvSpPr/>
          <p:nvPr/>
        </p:nvSpPr>
        <p:spPr>
          <a:xfrm>
            <a:off x="63360" y="476280"/>
            <a:ext cx="2285640" cy="356760"/>
          </a:xfrm>
          <a:prstGeom prst="rect">
            <a:avLst/>
          </a:prstGeom>
          <a:solidFill>
            <a:srgbClr val="ff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Picture 2" descr=""/>
          <p:cNvPicPr/>
          <p:nvPr/>
        </p:nvPicPr>
        <p:blipFill>
          <a:blip r:embed="rId1"/>
          <a:stretch/>
        </p:blipFill>
        <p:spPr>
          <a:xfrm>
            <a:off x="0" y="0"/>
            <a:ext cx="9147960" cy="5143320"/>
          </a:xfrm>
          <a:prstGeom prst="rect">
            <a:avLst/>
          </a:prstGeom>
          <a:ln w="9360">
            <a:noFill/>
          </a:ln>
        </p:spPr>
      </p:pic>
      <p:sp>
        <p:nvSpPr>
          <p:cNvPr id="135" name="CustomShape 1"/>
          <p:cNvSpPr/>
          <p:nvPr/>
        </p:nvSpPr>
        <p:spPr>
          <a:xfrm>
            <a:off x="63360" y="476280"/>
            <a:ext cx="2285640" cy="356760"/>
          </a:xfrm>
          <a:prstGeom prst="rect">
            <a:avLst/>
          </a:prstGeom>
          <a:solidFill>
            <a:srgbClr val="ff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Picture 2" descr=""/>
          <p:cNvPicPr/>
          <p:nvPr/>
        </p:nvPicPr>
        <p:blipFill>
          <a:blip r:embed="rId1"/>
          <a:stretch/>
        </p:blipFill>
        <p:spPr>
          <a:xfrm>
            <a:off x="0" y="0"/>
            <a:ext cx="9153000" cy="5145840"/>
          </a:xfrm>
          <a:prstGeom prst="rect">
            <a:avLst/>
          </a:prstGeom>
          <a:ln w="9360">
            <a:noFill/>
          </a:ln>
        </p:spPr>
      </p:pic>
      <p:sp>
        <p:nvSpPr>
          <p:cNvPr id="137" name="CustomShape 1"/>
          <p:cNvSpPr/>
          <p:nvPr/>
        </p:nvSpPr>
        <p:spPr>
          <a:xfrm>
            <a:off x="2394360" y="487800"/>
            <a:ext cx="713880" cy="356760"/>
          </a:xfrm>
          <a:prstGeom prst="rect">
            <a:avLst/>
          </a:prstGeom>
          <a:solidFill>
            <a:srgbClr val="ff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MX" sz="1800" spc="-1" strike="noStrike">
                <a:solidFill>
                  <a:srgbClr val="ffffff"/>
                </a:solidFill>
                <a:latin typeface="Calibri"/>
              </a:rPr>
              <a:t>v</a:t>
            </a:r>
            <a:endParaRPr b="0" lang="es-MX" sz="18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425160" y="2428920"/>
            <a:ext cx="4187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s-MX" sz="1800" spc="-1" strike="noStrike">
                <a:solidFill>
                  <a:srgbClr val="ff0000"/>
                </a:solidFill>
                <a:latin typeface="Calibri"/>
              </a:rPr>
              <a:t>TERMINAR CURRICULUM MAMÁ</a:t>
            </a:r>
            <a:endParaRPr b="0" lang="es-MX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icture 2" descr=""/>
          <p:cNvPicPr/>
          <p:nvPr/>
        </p:nvPicPr>
        <p:blipFill>
          <a:blip r:embed="rId1"/>
          <a:stretch/>
        </p:blipFill>
        <p:spPr>
          <a:xfrm>
            <a:off x="0" y="0"/>
            <a:ext cx="9153000" cy="5145840"/>
          </a:xfrm>
          <a:prstGeom prst="rect">
            <a:avLst/>
          </a:prstGeom>
          <a:ln w="9360">
            <a:noFill/>
          </a:ln>
        </p:spPr>
      </p:pic>
      <p:sp>
        <p:nvSpPr>
          <p:cNvPr id="140" name="CustomShape 1"/>
          <p:cNvSpPr/>
          <p:nvPr/>
        </p:nvSpPr>
        <p:spPr>
          <a:xfrm>
            <a:off x="3143160" y="475200"/>
            <a:ext cx="928440" cy="356760"/>
          </a:xfrm>
          <a:prstGeom prst="rect">
            <a:avLst/>
          </a:prstGeom>
          <a:solidFill>
            <a:srgbClr val="ff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2"/>
          <p:cNvSpPr/>
          <p:nvPr/>
        </p:nvSpPr>
        <p:spPr>
          <a:xfrm>
            <a:off x="428760" y="1500120"/>
            <a:ext cx="7786440" cy="3142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3"/>
          <p:cNvSpPr/>
          <p:nvPr/>
        </p:nvSpPr>
        <p:spPr>
          <a:xfrm>
            <a:off x="5857920" y="1143000"/>
            <a:ext cx="2937960" cy="3142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4"/>
          <p:cNvSpPr/>
          <p:nvPr/>
        </p:nvSpPr>
        <p:spPr>
          <a:xfrm>
            <a:off x="857160" y="857160"/>
            <a:ext cx="2937960" cy="490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5"/>
          <p:cNvSpPr/>
          <p:nvPr/>
        </p:nvSpPr>
        <p:spPr>
          <a:xfrm>
            <a:off x="-537120" y="928800"/>
            <a:ext cx="9771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s-MX" sz="1800" spc="-1" strike="noStrike">
                <a:solidFill>
                  <a:srgbClr val="ff0000"/>
                </a:solidFill>
                <a:latin typeface="Calibri"/>
              </a:rPr>
              <a:t>TERMINAR BLOQUE ESCUELAS DE ESTUDIO (FREUD, GESTALT, HYPNO, ETC)</a:t>
            </a:r>
            <a:endParaRPr b="0" lang="es-MX" sz="1800" spc="-1" strike="noStrike">
              <a:latin typeface="Arial"/>
            </a:endParaRPr>
          </a:p>
        </p:txBody>
      </p:sp>
      <p:pic>
        <p:nvPicPr>
          <p:cNvPr id="145" name="8 Imagen" descr=""/>
          <p:cNvPicPr/>
          <p:nvPr/>
        </p:nvPicPr>
        <p:blipFill>
          <a:blip r:embed="rId2"/>
          <a:srcRect l="0" t="0" r="0" b="61993"/>
          <a:stretch/>
        </p:blipFill>
        <p:spPr>
          <a:xfrm>
            <a:off x="285840" y="1857240"/>
            <a:ext cx="4285800" cy="2356920"/>
          </a:xfrm>
          <a:prstGeom prst="rect">
            <a:avLst/>
          </a:prstGeom>
          <a:ln>
            <a:noFill/>
          </a:ln>
        </p:spPr>
      </p:pic>
      <p:pic>
        <p:nvPicPr>
          <p:cNvPr id="146" name="9 Imagen" descr=""/>
          <p:cNvPicPr/>
          <p:nvPr/>
        </p:nvPicPr>
        <p:blipFill>
          <a:blip r:embed="rId3"/>
          <a:srcRect l="0" t="37996" r="0" b="23997"/>
          <a:stretch/>
        </p:blipFill>
        <p:spPr>
          <a:xfrm>
            <a:off x="4286160" y="2071800"/>
            <a:ext cx="4643280" cy="2356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Picture 2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140800"/>
          </a:xfrm>
          <a:prstGeom prst="rect">
            <a:avLst/>
          </a:prstGeom>
          <a:ln w="9360">
            <a:noFill/>
          </a:ln>
        </p:spPr>
      </p:pic>
      <p:sp>
        <p:nvSpPr>
          <p:cNvPr id="148" name="CustomShape 1"/>
          <p:cNvSpPr/>
          <p:nvPr/>
        </p:nvSpPr>
        <p:spPr>
          <a:xfrm>
            <a:off x="4143240" y="487800"/>
            <a:ext cx="499680" cy="356760"/>
          </a:xfrm>
          <a:prstGeom prst="rect">
            <a:avLst/>
          </a:prstGeom>
          <a:solidFill>
            <a:srgbClr val="ff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Picture 2" descr=""/>
          <p:cNvPicPr/>
          <p:nvPr/>
        </p:nvPicPr>
        <p:blipFill>
          <a:blip r:embed="rId1"/>
          <a:stretch/>
        </p:blipFill>
        <p:spPr>
          <a:xfrm>
            <a:off x="0" y="0"/>
            <a:ext cx="9147960" cy="5143320"/>
          </a:xfrm>
          <a:prstGeom prst="rect">
            <a:avLst/>
          </a:prstGeom>
          <a:ln w="9360">
            <a:noFill/>
          </a:ln>
        </p:spPr>
      </p:pic>
      <p:sp>
        <p:nvSpPr>
          <p:cNvPr id="150" name="CustomShape 1"/>
          <p:cNvSpPr/>
          <p:nvPr/>
        </p:nvSpPr>
        <p:spPr>
          <a:xfrm>
            <a:off x="4143240" y="487800"/>
            <a:ext cx="499680" cy="356760"/>
          </a:xfrm>
          <a:prstGeom prst="rect">
            <a:avLst/>
          </a:prstGeom>
          <a:solidFill>
            <a:srgbClr val="ff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Picture 2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140800"/>
          </a:xfrm>
          <a:prstGeom prst="rect">
            <a:avLst/>
          </a:prstGeom>
          <a:ln w="9360">
            <a:noFill/>
          </a:ln>
        </p:spPr>
      </p:pic>
      <p:sp>
        <p:nvSpPr>
          <p:cNvPr id="152" name="CustomShape 1"/>
          <p:cNvSpPr/>
          <p:nvPr/>
        </p:nvSpPr>
        <p:spPr>
          <a:xfrm>
            <a:off x="4550040" y="487800"/>
            <a:ext cx="142560" cy="356760"/>
          </a:xfrm>
          <a:prstGeom prst="rect">
            <a:avLst/>
          </a:prstGeom>
          <a:solidFill>
            <a:srgbClr val="ff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2"/>
          <p:cNvSpPr/>
          <p:nvPr/>
        </p:nvSpPr>
        <p:spPr>
          <a:xfrm>
            <a:off x="428760" y="1500120"/>
            <a:ext cx="7786440" cy="3142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3"/>
          <p:cNvSpPr/>
          <p:nvPr/>
        </p:nvSpPr>
        <p:spPr>
          <a:xfrm>
            <a:off x="2588400" y="1000080"/>
            <a:ext cx="2323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s-MX" sz="1800" spc="-1" strike="noStrike">
                <a:solidFill>
                  <a:srgbClr val="ff0000"/>
                </a:solidFill>
                <a:latin typeface="Calibri"/>
              </a:rPr>
              <a:t>PARA EMPRESAS</a:t>
            </a:r>
            <a:endParaRPr b="0" lang="es-MX" sz="1800" spc="-1" strike="noStrike">
              <a:latin typeface="Arial"/>
            </a:endParaRPr>
          </a:p>
        </p:txBody>
      </p:sp>
      <p:sp>
        <p:nvSpPr>
          <p:cNvPr id="155" name="CustomShape 4"/>
          <p:cNvSpPr/>
          <p:nvPr/>
        </p:nvSpPr>
        <p:spPr>
          <a:xfrm>
            <a:off x="112320" y="1428840"/>
            <a:ext cx="523044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2720">
              <a:lnSpc>
                <a:spcPct val="100000"/>
              </a:lnSpc>
              <a:buClr>
                <a:srgbClr val="ff0000"/>
              </a:buClr>
              <a:buFont typeface="Calibri"/>
              <a:buAutoNum type="arabicPeriod"/>
            </a:pPr>
            <a:r>
              <a:rPr b="1" lang="es-MX" sz="1800" spc="-1" strike="noStrike">
                <a:solidFill>
                  <a:srgbClr val="ff0000"/>
                </a:solidFill>
                <a:latin typeface="Calibri"/>
              </a:rPr>
              <a:t>CURSOS PARA PUBLICO EN GENERAL</a:t>
            </a:r>
            <a:endParaRPr b="0" lang="es-MX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0000"/>
              </a:buClr>
              <a:buFont typeface="Calibri"/>
              <a:buAutoNum type="arabicPeriod"/>
            </a:pPr>
            <a:r>
              <a:rPr b="1" lang="es-MX" sz="1800" spc="-1" strike="noStrike">
                <a:solidFill>
                  <a:srgbClr val="ff0000"/>
                </a:solidFill>
                <a:latin typeface="Calibri"/>
              </a:rPr>
              <a:t>CURSOS PARA TERAPEUTAS</a:t>
            </a:r>
            <a:endParaRPr b="0" lang="es-MX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0000"/>
              </a:buClr>
              <a:buFont typeface="Calibri"/>
              <a:buAutoNum type="arabicPeriod"/>
            </a:pPr>
            <a:r>
              <a:rPr b="1" lang="es-MX" sz="1800" spc="-1" strike="noStrike">
                <a:solidFill>
                  <a:srgbClr val="ff0000"/>
                </a:solidFill>
                <a:latin typeface="Calibri"/>
              </a:rPr>
              <a:t>EJEMPLO MTY:</a:t>
            </a:r>
            <a:endParaRPr b="0" lang="es-MX" sz="1800" spc="-1" strike="noStrike">
              <a:latin typeface="Arial"/>
            </a:endParaRPr>
          </a:p>
        </p:txBody>
      </p:sp>
      <p:pic>
        <p:nvPicPr>
          <p:cNvPr id="156" name="Picture 2" descr=""/>
          <p:cNvPicPr/>
          <p:nvPr/>
        </p:nvPicPr>
        <p:blipFill>
          <a:blip r:embed="rId2"/>
          <a:srcRect l="0" t="23446" r="0" b="0"/>
          <a:stretch/>
        </p:blipFill>
        <p:spPr>
          <a:xfrm>
            <a:off x="642960" y="2500200"/>
            <a:ext cx="3928680" cy="2098440"/>
          </a:xfrm>
          <a:prstGeom prst="rect">
            <a:avLst/>
          </a:prstGeom>
          <a:ln w="9360">
            <a:noFill/>
          </a:ln>
        </p:spPr>
      </p:pic>
      <p:pic>
        <p:nvPicPr>
          <p:cNvPr id="157" name="Picture 3" descr=""/>
          <p:cNvPicPr/>
          <p:nvPr/>
        </p:nvPicPr>
        <p:blipFill>
          <a:blip r:embed="rId3"/>
          <a:srcRect l="0" t="0" r="0" b="79740"/>
          <a:stretch/>
        </p:blipFill>
        <p:spPr>
          <a:xfrm>
            <a:off x="3214800" y="2071800"/>
            <a:ext cx="5271840" cy="744480"/>
          </a:xfrm>
          <a:prstGeom prst="rect">
            <a:avLst/>
          </a:prstGeom>
          <a:ln w="9360"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es-MX</dc:language>
  <cp:lastModifiedBy/>
  <cp:revision>0</cp:revision>
  <dc:subject/>
  <dc:title/>
</cp:coreProperties>
</file>