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65" r:id="rId6"/>
    <p:sldId id="317" r:id="rId7"/>
    <p:sldId id="312" r:id="rId8"/>
    <p:sldId id="300" r:id="rId9"/>
    <p:sldId id="301" r:id="rId10"/>
    <p:sldId id="302" r:id="rId11"/>
    <p:sldId id="303" r:id="rId12"/>
    <p:sldId id="304" r:id="rId13"/>
    <p:sldId id="305" r:id="rId14"/>
    <p:sldId id="311" r:id="rId15"/>
    <p:sldId id="296" r:id="rId16"/>
    <p:sldId id="308" r:id="rId17"/>
    <p:sldId id="309" r:id="rId18"/>
    <p:sldId id="313" r:id="rId19"/>
    <p:sldId id="286" r:id="rId20"/>
    <p:sldId id="314" r:id="rId21"/>
    <p:sldId id="298" r:id="rId22"/>
    <p:sldId id="315" r:id="rId23"/>
    <p:sldId id="297" r:id="rId24"/>
    <p:sldId id="316" r:id="rId25"/>
    <p:sldId id="281" r:id="rId26"/>
    <p:sldId id="282" r:id="rId27"/>
    <p:sldId id="30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34585" autoAdjust="0"/>
    <p:restoredTop sz="86405" autoAdjust="0"/>
  </p:normalViewPr>
  <p:slideViewPr>
    <p:cSldViewPr>
      <p:cViewPr varScale="1">
        <p:scale>
          <a:sx n="76" d="100"/>
          <a:sy n="76" d="100"/>
        </p:scale>
        <p:origin x="46" y="5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7" d="100"/>
          <a:sy n="67" d="100"/>
        </p:scale>
        <p:origin x="311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4/19/2018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4/19/2018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3290065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 steps from previous slide </a:t>
            </a:r>
          </a:p>
          <a:p>
            <a:pPr marL="171450" indent="-171450">
              <a:buFontTx/>
              <a:buChar char="-"/>
            </a:pPr>
            <a:r>
              <a:rPr lang="en-US" dirty="0"/>
              <a:t>Demand paging can significantly affect the performance of a computer system because if there are no page faults the effective access time is equal to the memory access time. However, if a page fault occurs we must first read the relevant page from disk and then access the desired word. </a:t>
            </a:r>
          </a:p>
          <a:p>
            <a:pPr marL="822960" lvl="1" indent="-457200">
              <a:buFont typeface="+mj-lt"/>
              <a:buAutoNum type="arabicPeriod"/>
            </a:pPr>
            <a:r>
              <a:rPr lang="en-US" dirty="0"/>
              <a:t>Look to another table to decide if it is not in memory or an invalid reference</a:t>
            </a:r>
          </a:p>
          <a:p>
            <a:pPr marL="822960" lvl="1" indent="-457200">
              <a:buFont typeface="+mj-lt"/>
              <a:buAutoNum type="arabicPeriod"/>
            </a:pPr>
            <a:r>
              <a:rPr lang="en-US" dirty="0"/>
              <a:t>Get the empty page frame </a:t>
            </a:r>
          </a:p>
          <a:p>
            <a:pPr marL="822960" lvl="1" indent="-457200">
              <a:buFont typeface="+mj-lt"/>
              <a:buAutoNum type="arabicPeriod"/>
            </a:pPr>
            <a:r>
              <a:rPr lang="en-US" dirty="0"/>
              <a:t>Swap the page into the frame </a:t>
            </a:r>
          </a:p>
          <a:p>
            <a:pPr marL="822960" lvl="1" indent="-457200">
              <a:buFont typeface="+mj-lt"/>
              <a:buAutoNum type="arabicPeriod"/>
            </a:pPr>
            <a:r>
              <a:rPr lang="en-US" dirty="0"/>
              <a:t>Reset the tables </a:t>
            </a:r>
          </a:p>
          <a:p>
            <a:pPr marL="822960" lvl="1" indent="-457200">
              <a:buFont typeface="+mj-lt"/>
              <a:buAutoNum type="arabicPeriod"/>
            </a:pPr>
            <a:r>
              <a:rPr lang="en-US" dirty="0"/>
              <a:t>Set the validation bit to valid</a:t>
            </a:r>
          </a:p>
          <a:p>
            <a:pPr marL="822960" lvl="1" indent="-457200">
              <a:buFont typeface="+mj-lt"/>
              <a:buAutoNum type="arabicPeriod"/>
            </a:pPr>
            <a:r>
              <a:rPr lang="en-US" dirty="0"/>
              <a:t>Restart the instruction that caused the page fault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2333749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335295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number of frames increases, the number of page faults drops to some minimal level </a:t>
            </a:r>
          </a:p>
          <a:p>
            <a:r>
              <a:rPr lang="en-US" dirty="0"/>
              <a:t>adding physical memory increases the number of frames)</a:t>
            </a:r>
          </a:p>
        </p:txBody>
      </p:sp>
      <p:sp>
        <p:nvSpPr>
          <p:cNvPr id="4" name="Slide Number Placeholder 3"/>
          <p:cNvSpPr>
            <a:spLocks noGrp="1"/>
          </p:cNvSpPr>
          <p:nvPr>
            <p:ph type="sldNum" sz="quarter" idx="10"/>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989500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what a basic page replacement would entail.</a:t>
            </a:r>
          </a:p>
          <a:p>
            <a:r>
              <a:rPr lang="en-US" dirty="0"/>
              <a:t>- A frame that is replaced is considered a </a:t>
            </a:r>
            <a:r>
              <a:rPr lang="en-US"/>
              <a:t>victim frame.</a:t>
            </a:r>
          </a:p>
        </p:txBody>
      </p:sp>
      <p:sp>
        <p:nvSpPr>
          <p:cNvPr id="4" name="Slide Number Placeholder 3"/>
          <p:cNvSpPr>
            <a:spLocks noGrp="1"/>
          </p:cNvSpPr>
          <p:nvPr>
            <p:ph type="sldNum" sz="quarter" idx="10"/>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989147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08660" lvl="1" indent="-342900">
              <a:buFont typeface="+mj-lt"/>
              <a:buAutoNum type="arabicPeriod"/>
            </a:pPr>
            <a:r>
              <a:rPr lang="en-US" dirty="0"/>
              <a:t>Finding the location of the desired page on the disk</a:t>
            </a:r>
          </a:p>
          <a:p>
            <a:pPr marL="708660" lvl="1" indent="-342900">
              <a:buFont typeface="+mj-lt"/>
              <a:buAutoNum type="arabicPeriod"/>
            </a:pPr>
            <a:r>
              <a:rPr lang="en-US" dirty="0"/>
              <a:t>Finding a free frame: </a:t>
            </a:r>
          </a:p>
          <a:p>
            <a:pPr lvl="2"/>
            <a:r>
              <a:rPr lang="en-US" dirty="0"/>
              <a:t>If there is no free frame, use a page replacement algorithm to select a </a:t>
            </a:r>
            <a:r>
              <a:rPr lang="en-US" dirty="0">
                <a:solidFill>
                  <a:srgbClr val="FF0000"/>
                </a:solidFill>
              </a:rPr>
              <a:t>victim</a:t>
            </a:r>
            <a:r>
              <a:rPr lang="en-US" dirty="0"/>
              <a:t> frame</a:t>
            </a:r>
          </a:p>
          <a:p>
            <a:pPr marL="708660" lvl="1" indent="-342900">
              <a:buFont typeface="+mj-lt"/>
              <a:buAutoNum type="arabicPeriod"/>
            </a:pPr>
            <a:r>
              <a:rPr lang="en-US" dirty="0"/>
              <a:t>Bring the desired page into the free frame</a:t>
            </a:r>
          </a:p>
          <a:p>
            <a:pPr marL="708660" lvl="1" indent="-342900">
              <a:buFont typeface="+mj-lt"/>
              <a:buAutoNum type="arabicPeriod"/>
            </a:pPr>
            <a:r>
              <a:rPr lang="en-US" dirty="0"/>
              <a:t>Update the page and frame tables </a:t>
            </a:r>
          </a:p>
          <a:p>
            <a:pPr marL="708660" lvl="1" indent="-342900">
              <a:buFont typeface="+mj-lt"/>
              <a:buAutoNum type="arabicPeriod"/>
            </a:pPr>
            <a:r>
              <a:rPr lang="en-US" dirty="0"/>
              <a:t>Restart the process</a:t>
            </a:r>
          </a:p>
        </p:txBody>
      </p:sp>
      <p:sp>
        <p:nvSpPr>
          <p:cNvPr id="4" name="Slide Number Placeholder 3"/>
          <p:cNvSpPr>
            <a:spLocks noGrp="1"/>
          </p:cNvSpPr>
          <p:nvPr>
            <p:ph type="sldNum" sz="quarter" idx="10"/>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2155097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might throw out important pages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 particularly optimal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Belady’s</a:t>
            </a:r>
            <a:r>
              <a:rPr lang="en-US" dirty="0"/>
              <a:t> anomaly – when the size of the page table increases the page faults increase</a:t>
            </a:r>
          </a:p>
        </p:txBody>
      </p:sp>
      <p:sp>
        <p:nvSpPr>
          <p:cNvPr id="4" name="Slide Number Placeholder 3"/>
          <p:cNvSpPr>
            <a:spLocks noGrp="1"/>
          </p:cNvSpPr>
          <p:nvPr>
            <p:ph type="sldNum" sz="quarter" idx="10"/>
          </p:nvPr>
        </p:nvSpPr>
        <p:spPr/>
        <p:txBody>
          <a:bodyPr/>
          <a:lstStyle/>
          <a:p>
            <a:fld id="{5EE2CF44-2B13-41B4-A334-1CDF534EEBBF}" type="slidenum">
              <a:rPr lang="en-US" smtClean="0"/>
              <a:t>15</a:t>
            </a:fld>
            <a:endParaRPr lang="en-US"/>
          </a:p>
        </p:txBody>
      </p:sp>
    </p:spTree>
    <p:extLst>
      <p:ext uri="{BB962C8B-B14F-4D97-AF65-F5344CB8AC3E}">
        <p14:creationId xmlns:p14="http://schemas.microsoft.com/office/powerpoint/2010/main" val="3626792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Size of string 20, total page faults 16 (high over head cost)</a:t>
            </a:r>
          </a:p>
          <a:p>
            <a:pPr marL="171450" indent="-171450">
              <a:buFontTx/>
              <a:buChar char="-"/>
            </a:pPr>
            <a:r>
              <a:rPr lang="en-US" dirty="0"/>
              <a:t>FIFO evicts the first block accessed first without any regard to how often or how many times it was accessed before.</a:t>
            </a:r>
          </a:p>
        </p:txBody>
      </p:sp>
      <p:sp>
        <p:nvSpPr>
          <p:cNvPr id="4" name="Slide Number Placeholder 3"/>
          <p:cNvSpPr>
            <a:spLocks noGrp="1"/>
          </p:cNvSpPr>
          <p:nvPr>
            <p:ph type="sldNum" sz="quarter" idx="10"/>
          </p:nvPr>
        </p:nvSpPr>
        <p:spPr/>
        <p:txBody>
          <a:bodyPr/>
          <a:lstStyle/>
          <a:p>
            <a:fld id="{5EE2CF44-2B13-41B4-A334-1CDF534EEBBF}" type="slidenum">
              <a:rPr lang="en-US" smtClean="0"/>
              <a:t>16</a:t>
            </a:fld>
            <a:endParaRPr lang="en-US"/>
          </a:p>
        </p:txBody>
      </p:sp>
    </p:spTree>
    <p:extLst>
      <p:ext uri="{BB962C8B-B14F-4D97-AF65-F5344CB8AC3E}">
        <p14:creationId xmlns:p14="http://schemas.microsoft.com/office/powerpoint/2010/main" val="3665625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an algorithm is good because it is 12% of optimal at worst and within 5% on average</a:t>
            </a:r>
          </a:p>
        </p:txBody>
      </p:sp>
      <p:sp>
        <p:nvSpPr>
          <p:cNvPr id="4" name="Slide Number Placeholder 3"/>
          <p:cNvSpPr>
            <a:spLocks noGrp="1"/>
          </p:cNvSpPr>
          <p:nvPr>
            <p:ph type="sldNum" sz="quarter" idx="10"/>
          </p:nvPr>
        </p:nvSpPr>
        <p:spPr/>
        <p:txBody>
          <a:bodyPr/>
          <a:lstStyle/>
          <a:p>
            <a:fld id="{5EE2CF44-2B13-41B4-A334-1CDF534EEBBF}" type="slidenum">
              <a:rPr lang="en-US" smtClean="0"/>
              <a:t>17</a:t>
            </a:fld>
            <a:endParaRPr lang="en-US"/>
          </a:p>
        </p:txBody>
      </p:sp>
    </p:spTree>
    <p:extLst>
      <p:ext uri="{BB962C8B-B14F-4D97-AF65-F5344CB8AC3E}">
        <p14:creationId xmlns:p14="http://schemas.microsoft.com/office/powerpoint/2010/main" val="504265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OPT look ahead to see which string reference will be used last. With the last column since   there are no more references it uses FIFO. String size is 20, total page faults 11.</a:t>
            </a:r>
          </a:p>
          <a:p>
            <a:pPr marL="171450" indent="-171450">
              <a:buFontTx/>
              <a:buChar char="-"/>
            </a:pPr>
            <a:r>
              <a:rPr lang="en-US" dirty="0"/>
              <a:t>Because real-life general purpose operating systems cannot actually predict when the next reference will be accessed, OPT cannot be implemented on such a system.</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18</a:t>
            </a:fld>
            <a:endParaRPr lang="en-US"/>
          </a:p>
        </p:txBody>
      </p:sp>
    </p:spTree>
    <p:extLst>
      <p:ext uri="{BB962C8B-B14F-4D97-AF65-F5344CB8AC3E}">
        <p14:creationId xmlns:p14="http://schemas.microsoft.com/office/powerpoint/2010/main" val="436170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 – time of last use</a:t>
            </a:r>
          </a:p>
        </p:txBody>
      </p:sp>
      <p:sp>
        <p:nvSpPr>
          <p:cNvPr id="4" name="Slide Number Placeholder 3"/>
          <p:cNvSpPr>
            <a:spLocks noGrp="1"/>
          </p:cNvSpPr>
          <p:nvPr>
            <p:ph type="sldNum" sz="quarter" idx="10"/>
          </p:nvPr>
        </p:nvSpPr>
        <p:spPr/>
        <p:txBody>
          <a:bodyPr/>
          <a:lstStyle/>
          <a:p>
            <a:fld id="{5EE2CF44-2B13-41B4-A334-1CDF534EEBBF}" type="slidenum">
              <a:rPr lang="en-US" smtClean="0"/>
              <a:t>19</a:t>
            </a:fld>
            <a:endParaRPr lang="en-US"/>
          </a:p>
        </p:txBody>
      </p:sp>
    </p:spTree>
    <p:extLst>
      <p:ext uri="{BB962C8B-B14F-4D97-AF65-F5344CB8AC3E}">
        <p14:creationId xmlns:p14="http://schemas.microsoft.com/office/powerpoint/2010/main" val="330124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3441208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Size of string 20, total page faults 15.</a:t>
            </a:r>
          </a:p>
          <a:p>
            <a:pPr marL="171450" indent="-171450">
              <a:buFontTx/>
              <a:buChar char="-"/>
            </a:pPr>
            <a:r>
              <a:rPr lang="en-US" dirty="0"/>
              <a:t>The counter is incremented after each instruction and stored into the page entry at each reference. Store the value of the counter in each entry of the page table (last access time to the page). When it is time to remove a page, find the lowest counter value. </a:t>
            </a:r>
          </a:p>
        </p:txBody>
      </p:sp>
      <p:sp>
        <p:nvSpPr>
          <p:cNvPr id="4" name="Slide Number Placeholder 3"/>
          <p:cNvSpPr>
            <a:spLocks noGrp="1"/>
          </p:cNvSpPr>
          <p:nvPr>
            <p:ph type="sldNum" sz="quarter" idx="10"/>
          </p:nvPr>
        </p:nvSpPr>
        <p:spPr/>
        <p:txBody>
          <a:bodyPr/>
          <a:lstStyle/>
          <a:p>
            <a:fld id="{5EE2CF44-2B13-41B4-A334-1CDF534EEBBF}" type="slidenum">
              <a:rPr lang="en-US" smtClean="0"/>
              <a:t>20</a:t>
            </a:fld>
            <a:endParaRPr lang="en-US"/>
          </a:p>
        </p:txBody>
      </p:sp>
    </p:spTree>
    <p:extLst>
      <p:ext uri="{BB962C8B-B14F-4D97-AF65-F5344CB8AC3E}">
        <p14:creationId xmlns:p14="http://schemas.microsoft.com/office/powerpoint/2010/main" val="3860990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Keeps a stack of page numbers in double </a:t>
            </a:r>
            <a:r>
              <a:rPr lang="en-US"/>
              <a:t>link form</a:t>
            </a:r>
            <a:endParaRPr lang="en-US" dirty="0"/>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21</a:t>
            </a:fld>
            <a:endParaRPr lang="en-US"/>
          </a:p>
        </p:txBody>
      </p:sp>
    </p:spTree>
    <p:extLst>
      <p:ext uri="{BB962C8B-B14F-4D97-AF65-F5344CB8AC3E}">
        <p14:creationId xmlns:p14="http://schemas.microsoft.com/office/powerpoint/2010/main" val="572350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22</a:t>
            </a:fld>
            <a:endParaRPr lang="en-US"/>
          </a:p>
        </p:txBody>
      </p:sp>
    </p:spTree>
    <p:extLst>
      <p:ext uri="{BB962C8B-B14F-4D97-AF65-F5344CB8AC3E}">
        <p14:creationId xmlns:p14="http://schemas.microsoft.com/office/powerpoint/2010/main" val="2722874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23</a:t>
            </a:fld>
            <a:endParaRPr lang="en-US"/>
          </a:p>
        </p:txBody>
      </p:sp>
    </p:spTree>
    <p:extLst>
      <p:ext uri="{BB962C8B-B14F-4D97-AF65-F5344CB8AC3E}">
        <p14:creationId xmlns:p14="http://schemas.microsoft.com/office/powerpoint/2010/main" val="3799316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24</a:t>
            </a:fld>
            <a:endParaRPr lang="en-US"/>
          </a:p>
        </p:txBody>
      </p:sp>
    </p:spTree>
    <p:extLst>
      <p:ext uri="{BB962C8B-B14F-4D97-AF65-F5344CB8AC3E}">
        <p14:creationId xmlns:p14="http://schemas.microsoft.com/office/powerpoint/2010/main" val="1287985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509930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13173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example: If a program starts with a list of available options (like a menu) from which the user is to select. Loading the entire program into memory results in loading the executable code for all of the options, regardless of whether an option is ultimately selected by the user or not. </a:t>
            </a:r>
          </a:p>
        </p:txBody>
      </p:sp>
      <p:sp>
        <p:nvSpPr>
          <p:cNvPr id="4" name="Slide Number Placeholder 3"/>
          <p:cNvSpPr>
            <a:spLocks noGrp="1"/>
          </p:cNvSpPr>
          <p:nvPr>
            <p:ph type="sldNum" sz="quarter" idx="10"/>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204765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2992692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*contiguous disk space*</a:t>
            </a:r>
          </a:p>
          <a:p>
            <a:endParaRPr lang="en-US" dirty="0"/>
          </a:p>
          <a:p>
            <a:r>
              <a:rPr lang="en-US" dirty="0"/>
              <a:t>Page is needed -&gt; reference to it </a:t>
            </a:r>
          </a:p>
          <a:p>
            <a:r>
              <a:rPr lang="en-US" dirty="0"/>
              <a:t>If invalid reference -&gt; abort</a:t>
            </a:r>
          </a:p>
          <a:p>
            <a:r>
              <a:rPr lang="en-US" dirty="0"/>
              <a:t>Not-in-memory -&gt; bring to memory </a:t>
            </a:r>
          </a:p>
        </p:txBody>
      </p:sp>
      <p:sp>
        <p:nvSpPr>
          <p:cNvPr id="4" name="Slide Number Placeholder 3"/>
          <p:cNvSpPr>
            <a:spLocks noGrp="1"/>
          </p:cNvSpPr>
          <p:nvPr>
            <p:ph type="sldNum" sz="quarter" idx="10"/>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1815025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page table, initially the valid-invalid bit is set to invalid (not in memory) for all entries </a:t>
            </a:r>
          </a:p>
          <a:p>
            <a:r>
              <a:rPr lang="en-US" dirty="0"/>
              <a:t>Access to an invalid page -&gt; page-fault trap</a:t>
            </a:r>
          </a:p>
        </p:txBody>
      </p:sp>
      <p:sp>
        <p:nvSpPr>
          <p:cNvPr id="4" name="Slide Number Placeholder 3"/>
          <p:cNvSpPr>
            <a:spLocks noGrp="1"/>
          </p:cNvSpPr>
          <p:nvPr>
            <p:ph type="sldNum" sz="quarter" idx="10"/>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953741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Definition: a page fault is a type of exception that is raised when a running program accesses a memory page that is not currently mapped into the virtual address space of the process. </a:t>
            </a:r>
          </a:p>
          <a:p>
            <a:pPr marL="171450" indent="-171450">
              <a:buFontTx/>
              <a:buChar char="-"/>
            </a:pPr>
            <a:r>
              <a:rPr lang="en-US" dirty="0"/>
              <a:t>Not currently mapped by the MMU (memory management unit)</a:t>
            </a:r>
          </a:p>
          <a:p>
            <a:r>
              <a:rPr lang="en-US" dirty="0"/>
              <a:t>-    For number one if it is an Invalid reference -&gt; abort</a:t>
            </a:r>
          </a:p>
        </p:txBody>
      </p:sp>
      <p:sp>
        <p:nvSpPr>
          <p:cNvPr id="4" name="Slide Number Placeholder 3"/>
          <p:cNvSpPr>
            <a:spLocks noGrp="1"/>
          </p:cNvSpPr>
          <p:nvPr>
            <p:ph type="sldNum" sz="quarter" idx="10"/>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2663953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4/19/2018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4/19/2018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4/19/2018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4/19/2018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4/19/2018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4/19/2018</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4/19/2018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4/19/2018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4/19/2018</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Memory &amp;&amp; Replacement Algorithms</a:t>
            </a:r>
            <a:endParaRPr dirty="0"/>
          </a:p>
        </p:txBody>
      </p:sp>
      <p:sp>
        <p:nvSpPr>
          <p:cNvPr id="3" name="Subtitle 2"/>
          <p:cNvSpPr>
            <a:spLocks noGrp="1"/>
          </p:cNvSpPr>
          <p:nvPr>
            <p:ph type="subTitle" idx="1"/>
          </p:nvPr>
        </p:nvSpPr>
        <p:spPr>
          <a:xfrm>
            <a:off x="1066800" y="4953000"/>
            <a:ext cx="10058400" cy="685800"/>
          </a:xfrm>
        </p:spPr>
        <p:txBody>
          <a:bodyPr/>
          <a:lstStyle/>
          <a:p>
            <a:r>
              <a:rPr lang="en-US" dirty="0"/>
              <a:t>By: Mikayla Webber</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2EF3-0EC4-4756-80A8-3EC7F91B14F5}"/>
              </a:ext>
            </a:extLst>
          </p:cNvPr>
          <p:cNvSpPr>
            <a:spLocks noGrp="1"/>
          </p:cNvSpPr>
          <p:nvPr>
            <p:ph type="title"/>
          </p:nvPr>
        </p:nvSpPr>
        <p:spPr/>
        <p:txBody>
          <a:bodyPr/>
          <a:lstStyle/>
          <a:p>
            <a:r>
              <a:rPr lang="en-US" dirty="0"/>
              <a:t>Page Faults </a:t>
            </a:r>
          </a:p>
        </p:txBody>
      </p:sp>
      <p:pic>
        <p:nvPicPr>
          <p:cNvPr id="4" name="Content Placeholder 3">
            <a:extLst>
              <a:ext uri="{FF2B5EF4-FFF2-40B4-BE49-F238E27FC236}">
                <a16:creationId xmlns:a16="http://schemas.microsoft.com/office/drawing/2014/main" id="{90190EC1-C777-4D03-B1DB-117077EBA9B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5666" t="598" r="6114" b="912"/>
          <a:stretch>
            <a:fillRect/>
          </a:stretch>
        </p:blipFill>
        <p:spPr bwMode="auto">
          <a:xfrm>
            <a:off x="3547840" y="1828800"/>
            <a:ext cx="5096319" cy="42672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2545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974C91-E88E-4776-AC2E-24A68F328D8D}"/>
              </a:ext>
            </a:extLst>
          </p:cNvPr>
          <p:cNvSpPr>
            <a:spLocks noGrp="1"/>
          </p:cNvSpPr>
          <p:nvPr>
            <p:ph type="title"/>
          </p:nvPr>
        </p:nvSpPr>
        <p:spPr/>
        <p:txBody>
          <a:bodyPr/>
          <a:lstStyle/>
          <a:p>
            <a:r>
              <a:rPr lang="en-US" dirty="0"/>
              <a:t>Page Replacement Algorithms</a:t>
            </a:r>
          </a:p>
        </p:txBody>
      </p:sp>
    </p:spTree>
    <p:extLst>
      <p:ext uri="{BB962C8B-B14F-4D97-AF65-F5344CB8AC3E}">
        <p14:creationId xmlns:p14="http://schemas.microsoft.com/office/powerpoint/2010/main" val="95251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B08C-FB99-44E1-981C-190FBF69D2C6}"/>
              </a:ext>
            </a:extLst>
          </p:cNvPr>
          <p:cNvSpPr>
            <a:spLocks noGrp="1"/>
          </p:cNvSpPr>
          <p:nvPr>
            <p:ph type="title"/>
          </p:nvPr>
        </p:nvSpPr>
        <p:spPr/>
        <p:txBody>
          <a:bodyPr/>
          <a:lstStyle/>
          <a:p>
            <a:r>
              <a:rPr lang="en-US" dirty="0"/>
              <a:t>Page Replacement</a:t>
            </a:r>
          </a:p>
        </p:txBody>
      </p:sp>
      <p:sp>
        <p:nvSpPr>
          <p:cNvPr id="3" name="Content Placeholder 2">
            <a:extLst>
              <a:ext uri="{FF2B5EF4-FFF2-40B4-BE49-F238E27FC236}">
                <a16:creationId xmlns:a16="http://schemas.microsoft.com/office/drawing/2014/main" id="{F0763EC1-1DC2-40A5-A9D3-159A738AAC13}"/>
              </a:ext>
            </a:extLst>
          </p:cNvPr>
          <p:cNvSpPr>
            <a:spLocks noGrp="1"/>
          </p:cNvSpPr>
          <p:nvPr>
            <p:ph idx="1"/>
          </p:nvPr>
        </p:nvSpPr>
        <p:spPr/>
        <p:txBody>
          <a:bodyPr/>
          <a:lstStyle/>
          <a:p>
            <a:r>
              <a:rPr lang="en-US" dirty="0"/>
              <a:t>When a page fault occurs, the operating system has to choose a page to remove from memory to make room for the page that has to be brought in. </a:t>
            </a:r>
          </a:p>
          <a:p>
            <a:r>
              <a:rPr lang="en-US" dirty="0"/>
              <a:t>The goal is to implement an algorithm which will result in the minimum amount of page faults.</a:t>
            </a:r>
          </a:p>
        </p:txBody>
      </p:sp>
      <p:pic>
        <p:nvPicPr>
          <p:cNvPr id="4" name="Picture 3">
            <a:extLst>
              <a:ext uri="{FF2B5EF4-FFF2-40B4-BE49-F238E27FC236}">
                <a16:creationId xmlns:a16="http://schemas.microsoft.com/office/drawing/2014/main" id="{E1546E18-8DF6-48D5-9629-9AE7FB464D14}"/>
              </a:ext>
            </a:extLst>
          </p:cNvPr>
          <p:cNvPicPr>
            <a:picLocks noChangeAspect="1"/>
          </p:cNvPicPr>
          <p:nvPr/>
        </p:nvPicPr>
        <p:blipFill rotWithShape="1">
          <a:blip r:embed="rId3"/>
          <a:srcRect l="15186" t="32222" r="15926" b="11111"/>
          <a:stretch/>
        </p:blipFill>
        <p:spPr>
          <a:xfrm>
            <a:off x="6128657" y="3606683"/>
            <a:ext cx="4539343" cy="2489317"/>
          </a:xfrm>
          <a:prstGeom prst="rect">
            <a:avLst/>
          </a:prstGeom>
        </p:spPr>
      </p:pic>
    </p:spTree>
    <p:extLst>
      <p:ext uri="{BB962C8B-B14F-4D97-AF65-F5344CB8AC3E}">
        <p14:creationId xmlns:p14="http://schemas.microsoft.com/office/powerpoint/2010/main" val="777981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A321-BD1D-4A83-8DB2-B51367AC155E}"/>
              </a:ext>
            </a:extLst>
          </p:cNvPr>
          <p:cNvSpPr>
            <a:spLocks noGrp="1"/>
          </p:cNvSpPr>
          <p:nvPr>
            <p:ph type="title"/>
          </p:nvPr>
        </p:nvSpPr>
        <p:spPr/>
        <p:txBody>
          <a:bodyPr/>
          <a:lstStyle/>
          <a:p>
            <a:r>
              <a:rPr lang="en-US" dirty="0"/>
              <a:t>Page Replacement</a:t>
            </a:r>
          </a:p>
        </p:txBody>
      </p:sp>
      <p:sp>
        <p:nvSpPr>
          <p:cNvPr id="3" name="Content Placeholder 2">
            <a:extLst>
              <a:ext uri="{FF2B5EF4-FFF2-40B4-BE49-F238E27FC236}">
                <a16:creationId xmlns:a16="http://schemas.microsoft.com/office/drawing/2014/main" id="{5BF51BAF-2D57-41E1-8F83-5622F16F6937}"/>
              </a:ext>
            </a:extLst>
          </p:cNvPr>
          <p:cNvSpPr>
            <a:spLocks noGrp="1"/>
          </p:cNvSpPr>
          <p:nvPr>
            <p:ph idx="1"/>
          </p:nvPr>
        </p:nvSpPr>
        <p:spPr/>
        <p:txBody>
          <a:bodyPr/>
          <a:lstStyle/>
          <a:p>
            <a:r>
              <a:rPr lang="en-US" dirty="0"/>
              <a:t>A basic page replacement would consist of:</a:t>
            </a:r>
          </a:p>
          <a:p>
            <a:pPr marL="708660" lvl="1" indent="-342900">
              <a:buFont typeface="+mj-lt"/>
              <a:buAutoNum type="arabicPeriod"/>
            </a:pPr>
            <a:r>
              <a:rPr lang="en-US" dirty="0"/>
              <a:t>Finding the location of the desired page on the disk</a:t>
            </a:r>
          </a:p>
          <a:p>
            <a:pPr marL="708660" lvl="1" indent="-342900">
              <a:buFont typeface="+mj-lt"/>
              <a:buAutoNum type="arabicPeriod"/>
            </a:pPr>
            <a:r>
              <a:rPr lang="en-US" dirty="0"/>
              <a:t>Finding a free frame: </a:t>
            </a:r>
          </a:p>
          <a:p>
            <a:pPr lvl="2"/>
            <a:r>
              <a:rPr lang="en-US" dirty="0"/>
              <a:t>If there is no free frame, use a page replacement algorithm to select a </a:t>
            </a:r>
            <a:r>
              <a:rPr lang="en-US" dirty="0">
                <a:solidFill>
                  <a:srgbClr val="FF0000"/>
                </a:solidFill>
              </a:rPr>
              <a:t>victim</a:t>
            </a:r>
            <a:r>
              <a:rPr lang="en-US" dirty="0"/>
              <a:t> frame</a:t>
            </a:r>
          </a:p>
          <a:p>
            <a:pPr marL="708660" lvl="1" indent="-342900">
              <a:buFont typeface="+mj-lt"/>
              <a:buAutoNum type="arabicPeriod"/>
            </a:pPr>
            <a:r>
              <a:rPr lang="en-US" dirty="0"/>
              <a:t>Bring the desired page into the free frame</a:t>
            </a:r>
          </a:p>
          <a:p>
            <a:pPr marL="708660" lvl="1" indent="-342900">
              <a:buFont typeface="+mj-lt"/>
              <a:buAutoNum type="arabicPeriod"/>
            </a:pPr>
            <a:r>
              <a:rPr lang="en-US" dirty="0"/>
              <a:t>Update the page and frame tables </a:t>
            </a:r>
          </a:p>
          <a:p>
            <a:pPr marL="708660" lvl="1" indent="-342900">
              <a:buFont typeface="+mj-lt"/>
              <a:buAutoNum type="arabicPeriod"/>
            </a:pPr>
            <a:r>
              <a:rPr lang="en-US" dirty="0"/>
              <a:t>Restart the process</a:t>
            </a:r>
          </a:p>
        </p:txBody>
      </p:sp>
    </p:spTree>
    <p:extLst>
      <p:ext uri="{BB962C8B-B14F-4D97-AF65-F5344CB8AC3E}">
        <p14:creationId xmlns:p14="http://schemas.microsoft.com/office/powerpoint/2010/main" val="1490621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4D00-FA5E-47E4-833C-743FFEF36557}"/>
              </a:ext>
            </a:extLst>
          </p:cNvPr>
          <p:cNvSpPr>
            <a:spLocks noGrp="1"/>
          </p:cNvSpPr>
          <p:nvPr>
            <p:ph type="title"/>
          </p:nvPr>
        </p:nvSpPr>
        <p:spPr/>
        <p:txBody>
          <a:bodyPr/>
          <a:lstStyle/>
          <a:p>
            <a:r>
              <a:rPr lang="en-US" dirty="0"/>
              <a:t>Page Replacement</a:t>
            </a:r>
          </a:p>
        </p:txBody>
      </p:sp>
      <p:pic>
        <p:nvPicPr>
          <p:cNvPr id="4" name="Content Placeholder 3">
            <a:extLst>
              <a:ext uri="{FF2B5EF4-FFF2-40B4-BE49-F238E27FC236}">
                <a16:creationId xmlns:a16="http://schemas.microsoft.com/office/drawing/2014/main" id="{CCE937F9-9FAF-4EE4-9F1B-475DEC2028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694" t="1534" r="694" b="1534"/>
          <a:stretch>
            <a:fillRect/>
          </a:stretch>
        </p:blipFill>
        <p:spPr bwMode="auto">
          <a:xfrm>
            <a:off x="3201895" y="1828800"/>
            <a:ext cx="5788210" cy="42672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950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A50B-715C-4BAE-BD02-CDB4FB586989}"/>
              </a:ext>
            </a:extLst>
          </p:cNvPr>
          <p:cNvSpPr>
            <a:spLocks noGrp="1"/>
          </p:cNvSpPr>
          <p:nvPr>
            <p:ph type="title"/>
          </p:nvPr>
        </p:nvSpPr>
        <p:spPr/>
        <p:txBody>
          <a:bodyPr/>
          <a:lstStyle/>
          <a:p>
            <a:r>
              <a:rPr lang="en-US" dirty="0"/>
              <a:t>First-in, First-out (FIFO)</a:t>
            </a:r>
          </a:p>
        </p:txBody>
      </p:sp>
      <p:sp>
        <p:nvSpPr>
          <p:cNvPr id="3" name="Content Placeholder 2">
            <a:extLst>
              <a:ext uri="{FF2B5EF4-FFF2-40B4-BE49-F238E27FC236}">
                <a16:creationId xmlns:a16="http://schemas.microsoft.com/office/drawing/2014/main" id="{DF3013ED-4808-46A0-AF8D-274871F51B4C}"/>
              </a:ext>
            </a:extLst>
          </p:cNvPr>
          <p:cNvSpPr>
            <a:spLocks noGrp="1"/>
          </p:cNvSpPr>
          <p:nvPr>
            <p:ph idx="1"/>
          </p:nvPr>
        </p:nvSpPr>
        <p:spPr/>
        <p:txBody>
          <a:bodyPr/>
          <a:lstStyle/>
          <a:p>
            <a:r>
              <a:rPr lang="en-US" dirty="0"/>
              <a:t>FIFO is the simplest page-replacement algorithm to implement</a:t>
            </a:r>
          </a:p>
          <a:p>
            <a:r>
              <a:rPr lang="en-US" dirty="0"/>
              <a:t>When a page must be replaced, the oldest page is chosen</a:t>
            </a:r>
          </a:p>
          <a:p>
            <a:r>
              <a:rPr lang="en-US" dirty="0"/>
              <a:t>Disadvantage: It might end up removing a page that is still referenced since it only looks at the page’s age</a:t>
            </a:r>
          </a:p>
          <a:p>
            <a:r>
              <a:rPr lang="en-US" dirty="0" err="1"/>
              <a:t>Bélády's</a:t>
            </a:r>
            <a:r>
              <a:rPr lang="en-US" dirty="0"/>
              <a:t> anomaly</a:t>
            </a:r>
          </a:p>
          <a:p>
            <a:endParaRPr lang="en-US" dirty="0"/>
          </a:p>
        </p:txBody>
      </p:sp>
      <p:pic>
        <p:nvPicPr>
          <p:cNvPr id="4" name="Picture 3">
            <a:extLst>
              <a:ext uri="{FF2B5EF4-FFF2-40B4-BE49-F238E27FC236}">
                <a16:creationId xmlns:a16="http://schemas.microsoft.com/office/drawing/2014/main" id="{A4DC3944-6EB9-4ADE-8E31-AF299E8F5DC5}"/>
              </a:ext>
            </a:extLst>
          </p:cNvPr>
          <p:cNvPicPr>
            <a:picLocks noChangeAspect="1"/>
          </p:cNvPicPr>
          <p:nvPr/>
        </p:nvPicPr>
        <p:blipFill>
          <a:blip r:embed="rId3"/>
          <a:stretch>
            <a:fillRect/>
          </a:stretch>
        </p:blipFill>
        <p:spPr>
          <a:xfrm>
            <a:off x="6215592" y="3429000"/>
            <a:ext cx="4452408" cy="2667000"/>
          </a:xfrm>
          <a:prstGeom prst="rect">
            <a:avLst/>
          </a:prstGeom>
        </p:spPr>
      </p:pic>
    </p:spTree>
    <p:extLst>
      <p:ext uri="{BB962C8B-B14F-4D97-AF65-F5344CB8AC3E}">
        <p14:creationId xmlns:p14="http://schemas.microsoft.com/office/powerpoint/2010/main" val="3499990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512C-D1D9-49B1-BBB2-CF1A17A7DBE6}"/>
              </a:ext>
            </a:extLst>
          </p:cNvPr>
          <p:cNvSpPr>
            <a:spLocks noGrp="1"/>
          </p:cNvSpPr>
          <p:nvPr>
            <p:ph type="title"/>
          </p:nvPr>
        </p:nvSpPr>
        <p:spPr/>
        <p:txBody>
          <a:bodyPr/>
          <a:lstStyle/>
          <a:p>
            <a:r>
              <a:rPr lang="en-US" dirty="0"/>
              <a:t>First-in, First-out (FIFO)</a:t>
            </a:r>
          </a:p>
        </p:txBody>
      </p:sp>
      <p:graphicFrame>
        <p:nvGraphicFramePr>
          <p:cNvPr id="4" name="Content Placeholder 4">
            <a:extLst>
              <a:ext uri="{FF2B5EF4-FFF2-40B4-BE49-F238E27FC236}">
                <a16:creationId xmlns:a16="http://schemas.microsoft.com/office/drawing/2014/main" id="{CA22BCBB-4A3B-4EA2-8713-11270E384D09}"/>
              </a:ext>
            </a:extLst>
          </p:cNvPr>
          <p:cNvGraphicFramePr>
            <a:graphicFrameLocks/>
          </p:cNvGraphicFramePr>
          <p:nvPr>
            <p:extLst>
              <p:ext uri="{D42A27DB-BD31-4B8C-83A1-F6EECF244321}">
                <p14:modId xmlns:p14="http://schemas.microsoft.com/office/powerpoint/2010/main" val="2267935025"/>
              </p:ext>
            </p:extLst>
          </p:nvPr>
        </p:nvGraphicFramePr>
        <p:xfrm>
          <a:off x="2712146" y="1932295"/>
          <a:ext cx="7955860" cy="365760"/>
        </p:xfrm>
        <a:graphic>
          <a:graphicData uri="http://schemas.openxmlformats.org/drawingml/2006/table">
            <a:tbl>
              <a:tblPr firstRow="1" bandRow="1">
                <a:tableStyleId>{5C22544A-7EE6-4342-B048-85BDC9FD1C3A}</a:tableStyleId>
              </a:tblPr>
              <a:tblGrid>
                <a:gridCol w="397793">
                  <a:extLst>
                    <a:ext uri="{9D8B030D-6E8A-4147-A177-3AD203B41FA5}">
                      <a16:colId xmlns:a16="http://schemas.microsoft.com/office/drawing/2014/main" val="1731698562"/>
                    </a:ext>
                  </a:extLst>
                </a:gridCol>
                <a:gridCol w="397793">
                  <a:extLst>
                    <a:ext uri="{9D8B030D-6E8A-4147-A177-3AD203B41FA5}">
                      <a16:colId xmlns:a16="http://schemas.microsoft.com/office/drawing/2014/main" val="1570614277"/>
                    </a:ext>
                  </a:extLst>
                </a:gridCol>
                <a:gridCol w="397793">
                  <a:extLst>
                    <a:ext uri="{9D8B030D-6E8A-4147-A177-3AD203B41FA5}">
                      <a16:colId xmlns:a16="http://schemas.microsoft.com/office/drawing/2014/main" val="2299673640"/>
                    </a:ext>
                  </a:extLst>
                </a:gridCol>
                <a:gridCol w="397793">
                  <a:extLst>
                    <a:ext uri="{9D8B030D-6E8A-4147-A177-3AD203B41FA5}">
                      <a16:colId xmlns:a16="http://schemas.microsoft.com/office/drawing/2014/main" val="1371717077"/>
                    </a:ext>
                  </a:extLst>
                </a:gridCol>
                <a:gridCol w="397793">
                  <a:extLst>
                    <a:ext uri="{9D8B030D-6E8A-4147-A177-3AD203B41FA5}">
                      <a16:colId xmlns:a16="http://schemas.microsoft.com/office/drawing/2014/main" val="2584884142"/>
                    </a:ext>
                  </a:extLst>
                </a:gridCol>
                <a:gridCol w="397793">
                  <a:extLst>
                    <a:ext uri="{9D8B030D-6E8A-4147-A177-3AD203B41FA5}">
                      <a16:colId xmlns:a16="http://schemas.microsoft.com/office/drawing/2014/main" val="701629971"/>
                    </a:ext>
                  </a:extLst>
                </a:gridCol>
                <a:gridCol w="397793">
                  <a:extLst>
                    <a:ext uri="{9D8B030D-6E8A-4147-A177-3AD203B41FA5}">
                      <a16:colId xmlns:a16="http://schemas.microsoft.com/office/drawing/2014/main" val="3214448477"/>
                    </a:ext>
                  </a:extLst>
                </a:gridCol>
                <a:gridCol w="397793">
                  <a:extLst>
                    <a:ext uri="{9D8B030D-6E8A-4147-A177-3AD203B41FA5}">
                      <a16:colId xmlns:a16="http://schemas.microsoft.com/office/drawing/2014/main" val="1795814668"/>
                    </a:ext>
                  </a:extLst>
                </a:gridCol>
                <a:gridCol w="397793">
                  <a:extLst>
                    <a:ext uri="{9D8B030D-6E8A-4147-A177-3AD203B41FA5}">
                      <a16:colId xmlns:a16="http://schemas.microsoft.com/office/drawing/2014/main" val="2274641591"/>
                    </a:ext>
                  </a:extLst>
                </a:gridCol>
                <a:gridCol w="397793">
                  <a:extLst>
                    <a:ext uri="{9D8B030D-6E8A-4147-A177-3AD203B41FA5}">
                      <a16:colId xmlns:a16="http://schemas.microsoft.com/office/drawing/2014/main" val="1103300506"/>
                    </a:ext>
                  </a:extLst>
                </a:gridCol>
                <a:gridCol w="397793">
                  <a:extLst>
                    <a:ext uri="{9D8B030D-6E8A-4147-A177-3AD203B41FA5}">
                      <a16:colId xmlns:a16="http://schemas.microsoft.com/office/drawing/2014/main" val="3226548297"/>
                    </a:ext>
                  </a:extLst>
                </a:gridCol>
                <a:gridCol w="397793">
                  <a:extLst>
                    <a:ext uri="{9D8B030D-6E8A-4147-A177-3AD203B41FA5}">
                      <a16:colId xmlns:a16="http://schemas.microsoft.com/office/drawing/2014/main" val="2665540196"/>
                    </a:ext>
                  </a:extLst>
                </a:gridCol>
                <a:gridCol w="397793">
                  <a:extLst>
                    <a:ext uri="{9D8B030D-6E8A-4147-A177-3AD203B41FA5}">
                      <a16:colId xmlns:a16="http://schemas.microsoft.com/office/drawing/2014/main" val="279666736"/>
                    </a:ext>
                  </a:extLst>
                </a:gridCol>
                <a:gridCol w="397793">
                  <a:extLst>
                    <a:ext uri="{9D8B030D-6E8A-4147-A177-3AD203B41FA5}">
                      <a16:colId xmlns:a16="http://schemas.microsoft.com/office/drawing/2014/main" val="3875140576"/>
                    </a:ext>
                  </a:extLst>
                </a:gridCol>
                <a:gridCol w="397793">
                  <a:extLst>
                    <a:ext uri="{9D8B030D-6E8A-4147-A177-3AD203B41FA5}">
                      <a16:colId xmlns:a16="http://schemas.microsoft.com/office/drawing/2014/main" val="735489067"/>
                    </a:ext>
                  </a:extLst>
                </a:gridCol>
                <a:gridCol w="397793">
                  <a:extLst>
                    <a:ext uri="{9D8B030D-6E8A-4147-A177-3AD203B41FA5}">
                      <a16:colId xmlns:a16="http://schemas.microsoft.com/office/drawing/2014/main" val="4157684309"/>
                    </a:ext>
                  </a:extLst>
                </a:gridCol>
                <a:gridCol w="397793">
                  <a:extLst>
                    <a:ext uri="{9D8B030D-6E8A-4147-A177-3AD203B41FA5}">
                      <a16:colId xmlns:a16="http://schemas.microsoft.com/office/drawing/2014/main" val="1140166397"/>
                    </a:ext>
                  </a:extLst>
                </a:gridCol>
                <a:gridCol w="397793">
                  <a:extLst>
                    <a:ext uri="{9D8B030D-6E8A-4147-A177-3AD203B41FA5}">
                      <a16:colId xmlns:a16="http://schemas.microsoft.com/office/drawing/2014/main" val="4077971744"/>
                    </a:ext>
                  </a:extLst>
                </a:gridCol>
                <a:gridCol w="397793">
                  <a:extLst>
                    <a:ext uri="{9D8B030D-6E8A-4147-A177-3AD203B41FA5}">
                      <a16:colId xmlns:a16="http://schemas.microsoft.com/office/drawing/2014/main" val="3126726947"/>
                    </a:ext>
                  </a:extLst>
                </a:gridCol>
                <a:gridCol w="397793">
                  <a:extLst>
                    <a:ext uri="{9D8B030D-6E8A-4147-A177-3AD203B41FA5}">
                      <a16:colId xmlns:a16="http://schemas.microsoft.com/office/drawing/2014/main" val="1315794388"/>
                    </a:ext>
                  </a:extLst>
                </a:gridCol>
              </a:tblGrid>
              <a:tr h="353705">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3</a:t>
                      </a:r>
                    </a:p>
                  </a:txBody>
                  <a:tcPr/>
                </a:tc>
                <a:tc>
                  <a:txBody>
                    <a:bodyPr/>
                    <a:lstStyle/>
                    <a:p>
                      <a:r>
                        <a:rPr lang="en-US" dirty="0">
                          <a:solidFill>
                            <a:schemeClr val="bg1"/>
                          </a:solidFill>
                        </a:rPr>
                        <a:t>4</a:t>
                      </a:r>
                    </a:p>
                  </a:txBody>
                  <a:tcPr/>
                </a:tc>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5</a:t>
                      </a:r>
                    </a:p>
                  </a:txBody>
                  <a:tcPr/>
                </a:tc>
                <a:tc>
                  <a:txBody>
                    <a:bodyPr/>
                    <a:lstStyle/>
                    <a:p>
                      <a:r>
                        <a:rPr lang="en-US" dirty="0">
                          <a:solidFill>
                            <a:schemeClr val="bg1"/>
                          </a:solidFill>
                        </a:rPr>
                        <a:t>6</a:t>
                      </a:r>
                    </a:p>
                  </a:txBody>
                  <a:tcPr/>
                </a:tc>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3</a:t>
                      </a:r>
                    </a:p>
                  </a:txBody>
                  <a:tcPr/>
                </a:tc>
                <a:tc>
                  <a:txBody>
                    <a:bodyPr/>
                    <a:lstStyle/>
                    <a:p>
                      <a:r>
                        <a:rPr lang="en-US" dirty="0">
                          <a:solidFill>
                            <a:schemeClr val="bg1"/>
                          </a:solidFill>
                        </a:rPr>
                        <a:t>7</a:t>
                      </a:r>
                    </a:p>
                  </a:txBody>
                  <a:tcPr/>
                </a:tc>
                <a:tc>
                  <a:txBody>
                    <a:bodyPr/>
                    <a:lstStyle/>
                    <a:p>
                      <a:r>
                        <a:rPr lang="en-US" dirty="0">
                          <a:solidFill>
                            <a:schemeClr val="bg1"/>
                          </a:solidFill>
                        </a:rPr>
                        <a:t>6</a:t>
                      </a:r>
                    </a:p>
                  </a:txBody>
                  <a:tcPr/>
                </a:tc>
                <a:tc>
                  <a:txBody>
                    <a:bodyPr/>
                    <a:lstStyle/>
                    <a:p>
                      <a:r>
                        <a:rPr lang="en-US" dirty="0">
                          <a:solidFill>
                            <a:schemeClr val="bg1"/>
                          </a:solidFill>
                        </a:rPr>
                        <a:t>3</a:t>
                      </a:r>
                    </a:p>
                  </a:txBody>
                  <a:tcPr/>
                </a:tc>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3</a:t>
                      </a:r>
                    </a:p>
                  </a:txBody>
                  <a:tcPr/>
                </a:tc>
                <a:tc>
                  <a:txBody>
                    <a:bodyPr/>
                    <a:lstStyle/>
                    <a:p>
                      <a:r>
                        <a:rPr lang="en-US" dirty="0">
                          <a:solidFill>
                            <a:schemeClr val="bg1"/>
                          </a:solidFill>
                        </a:rPr>
                        <a:t>6</a:t>
                      </a:r>
                    </a:p>
                  </a:txBody>
                  <a:tcPr/>
                </a:tc>
                <a:extLst>
                  <a:ext uri="{0D108BD9-81ED-4DB2-BD59-A6C34878D82A}">
                    <a16:rowId xmlns:a16="http://schemas.microsoft.com/office/drawing/2014/main" val="3114280133"/>
                  </a:ext>
                </a:extLst>
              </a:tr>
            </a:tbl>
          </a:graphicData>
        </a:graphic>
      </p:graphicFrame>
      <p:graphicFrame>
        <p:nvGraphicFramePr>
          <p:cNvPr id="5" name="Table 4">
            <a:extLst>
              <a:ext uri="{FF2B5EF4-FFF2-40B4-BE49-F238E27FC236}">
                <a16:creationId xmlns:a16="http://schemas.microsoft.com/office/drawing/2014/main" id="{5D28B3A4-A4F3-4E6E-85C6-AB951EA519AD}"/>
              </a:ext>
            </a:extLst>
          </p:cNvPr>
          <p:cNvGraphicFramePr>
            <a:graphicFrameLocks noGrp="1"/>
          </p:cNvGraphicFramePr>
          <p:nvPr>
            <p:extLst>
              <p:ext uri="{D42A27DB-BD31-4B8C-83A1-F6EECF244321}">
                <p14:modId xmlns:p14="http://schemas.microsoft.com/office/powerpoint/2010/main" val="390929652"/>
              </p:ext>
            </p:extLst>
          </p:nvPr>
        </p:nvGraphicFramePr>
        <p:xfrm>
          <a:off x="2712146" y="2710934"/>
          <a:ext cx="7955860" cy="1175265"/>
        </p:xfrm>
        <a:graphic>
          <a:graphicData uri="http://schemas.openxmlformats.org/drawingml/2006/table">
            <a:tbl>
              <a:tblPr firstRow="1" bandRow="1">
                <a:tableStyleId>{5C22544A-7EE6-4342-B048-85BDC9FD1C3A}</a:tableStyleId>
              </a:tblPr>
              <a:tblGrid>
                <a:gridCol w="397793">
                  <a:extLst>
                    <a:ext uri="{9D8B030D-6E8A-4147-A177-3AD203B41FA5}">
                      <a16:colId xmlns:a16="http://schemas.microsoft.com/office/drawing/2014/main" val="318734637"/>
                    </a:ext>
                  </a:extLst>
                </a:gridCol>
                <a:gridCol w="397793">
                  <a:extLst>
                    <a:ext uri="{9D8B030D-6E8A-4147-A177-3AD203B41FA5}">
                      <a16:colId xmlns:a16="http://schemas.microsoft.com/office/drawing/2014/main" val="2770604176"/>
                    </a:ext>
                  </a:extLst>
                </a:gridCol>
                <a:gridCol w="397793">
                  <a:extLst>
                    <a:ext uri="{9D8B030D-6E8A-4147-A177-3AD203B41FA5}">
                      <a16:colId xmlns:a16="http://schemas.microsoft.com/office/drawing/2014/main" val="460443205"/>
                    </a:ext>
                  </a:extLst>
                </a:gridCol>
                <a:gridCol w="397793">
                  <a:extLst>
                    <a:ext uri="{9D8B030D-6E8A-4147-A177-3AD203B41FA5}">
                      <a16:colId xmlns:a16="http://schemas.microsoft.com/office/drawing/2014/main" val="1065286185"/>
                    </a:ext>
                  </a:extLst>
                </a:gridCol>
                <a:gridCol w="397793">
                  <a:extLst>
                    <a:ext uri="{9D8B030D-6E8A-4147-A177-3AD203B41FA5}">
                      <a16:colId xmlns:a16="http://schemas.microsoft.com/office/drawing/2014/main" val="325382746"/>
                    </a:ext>
                  </a:extLst>
                </a:gridCol>
                <a:gridCol w="397793">
                  <a:extLst>
                    <a:ext uri="{9D8B030D-6E8A-4147-A177-3AD203B41FA5}">
                      <a16:colId xmlns:a16="http://schemas.microsoft.com/office/drawing/2014/main" val="2710261150"/>
                    </a:ext>
                  </a:extLst>
                </a:gridCol>
                <a:gridCol w="397793">
                  <a:extLst>
                    <a:ext uri="{9D8B030D-6E8A-4147-A177-3AD203B41FA5}">
                      <a16:colId xmlns:a16="http://schemas.microsoft.com/office/drawing/2014/main" val="1977810426"/>
                    </a:ext>
                  </a:extLst>
                </a:gridCol>
                <a:gridCol w="397793">
                  <a:extLst>
                    <a:ext uri="{9D8B030D-6E8A-4147-A177-3AD203B41FA5}">
                      <a16:colId xmlns:a16="http://schemas.microsoft.com/office/drawing/2014/main" val="2631953309"/>
                    </a:ext>
                  </a:extLst>
                </a:gridCol>
                <a:gridCol w="397793">
                  <a:extLst>
                    <a:ext uri="{9D8B030D-6E8A-4147-A177-3AD203B41FA5}">
                      <a16:colId xmlns:a16="http://schemas.microsoft.com/office/drawing/2014/main" val="1457204969"/>
                    </a:ext>
                  </a:extLst>
                </a:gridCol>
                <a:gridCol w="397793">
                  <a:extLst>
                    <a:ext uri="{9D8B030D-6E8A-4147-A177-3AD203B41FA5}">
                      <a16:colId xmlns:a16="http://schemas.microsoft.com/office/drawing/2014/main" val="4007173256"/>
                    </a:ext>
                  </a:extLst>
                </a:gridCol>
                <a:gridCol w="397793">
                  <a:extLst>
                    <a:ext uri="{9D8B030D-6E8A-4147-A177-3AD203B41FA5}">
                      <a16:colId xmlns:a16="http://schemas.microsoft.com/office/drawing/2014/main" val="2187327746"/>
                    </a:ext>
                  </a:extLst>
                </a:gridCol>
                <a:gridCol w="397793">
                  <a:extLst>
                    <a:ext uri="{9D8B030D-6E8A-4147-A177-3AD203B41FA5}">
                      <a16:colId xmlns:a16="http://schemas.microsoft.com/office/drawing/2014/main" val="875527019"/>
                    </a:ext>
                  </a:extLst>
                </a:gridCol>
                <a:gridCol w="397793">
                  <a:extLst>
                    <a:ext uri="{9D8B030D-6E8A-4147-A177-3AD203B41FA5}">
                      <a16:colId xmlns:a16="http://schemas.microsoft.com/office/drawing/2014/main" val="816753645"/>
                    </a:ext>
                  </a:extLst>
                </a:gridCol>
                <a:gridCol w="397793">
                  <a:extLst>
                    <a:ext uri="{9D8B030D-6E8A-4147-A177-3AD203B41FA5}">
                      <a16:colId xmlns:a16="http://schemas.microsoft.com/office/drawing/2014/main" val="2578507694"/>
                    </a:ext>
                  </a:extLst>
                </a:gridCol>
                <a:gridCol w="397793">
                  <a:extLst>
                    <a:ext uri="{9D8B030D-6E8A-4147-A177-3AD203B41FA5}">
                      <a16:colId xmlns:a16="http://schemas.microsoft.com/office/drawing/2014/main" val="2096789818"/>
                    </a:ext>
                  </a:extLst>
                </a:gridCol>
                <a:gridCol w="397793">
                  <a:extLst>
                    <a:ext uri="{9D8B030D-6E8A-4147-A177-3AD203B41FA5}">
                      <a16:colId xmlns:a16="http://schemas.microsoft.com/office/drawing/2014/main" val="1239117785"/>
                    </a:ext>
                  </a:extLst>
                </a:gridCol>
                <a:gridCol w="397793">
                  <a:extLst>
                    <a:ext uri="{9D8B030D-6E8A-4147-A177-3AD203B41FA5}">
                      <a16:colId xmlns:a16="http://schemas.microsoft.com/office/drawing/2014/main" val="2287709137"/>
                    </a:ext>
                  </a:extLst>
                </a:gridCol>
                <a:gridCol w="397793">
                  <a:extLst>
                    <a:ext uri="{9D8B030D-6E8A-4147-A177-3AD203B41FA5}">
                      <a16:colId xmlns:a16="http://schemas.microsoft.com/office/drawing/2014/main" val="3499807894"/>
                    </a:ext>
                  </a:extLst>
                </a:gridCol>
                <a:gridCol w="397793">
                  <a:extLst>
                    <a:ext uri="{9D8B030D-6E8A-4147-A177-3AD203B41FA5}">
                      <a16:colId xmlns:a16="http://schemas.microsoft.com/office/drawing/2014/main" val="422510260"/>
                    </a:ext>
                  </a:extLst>
                </a:gridCol>
                <a:gridCol w="397793">
                  <a:extLst>
                    <a:ext uri="{9D8B030D-6E8A-4147-A177-3AD203B41FA5}">
                      <a16:colId xmlns:a16="http://schemas.microsoft.com/office/drawing/2014/main" val="1345395914"/>
                    </a:ext>
                  </a:extLst>
                </a:gridCol>
              </a:tblGrid>
              <a:tr h="391755">
                <a:tc>
                  <a:txBody>
                    <a:bodyPr/>
                    <a:lstStyle/>
                    <a:p>
                      <a:r>
                        <a:rPr lang="en-US" dirty="0">
                          <a:solidFill>
                            <a:srgbClr val="C00000"/>
                          </a:solidFill>
                        </a:rPr>
                        <a:t>1</a:t>
                      </a:r>
                    </a:p>
                  </a:txBody>
                  <a:tcPr/>
                </a:tc>
                <a:tc>
                  <a:txBody>
                    <a:bodyPr/>
                    <a:lstStyle/>
                    <a:p>
                      <a:r>
                        <a:rPr lang="en-US" dirty="0">
                          <a:solidFill>
                            <a:sysClr val="windowText" lastClr="000000"/>
                          </a:solidFill>
                        </a:rPr>
                        <a:t>1</a:t>
                      </a:r>
                    </a:p>
                  </a:txBody>
                  <a:tcPr/>
                </a:tc>
                <a:tc>
                  <a:txBody>
                    <a:bodyPr/>
                    <a:lstStyle/>
                    <a:p>
                      <a:r>
                        <a:rPr lang="en-US" dirty="0">
                          <a:solidFill>
                            <a:sysClr val="windowText" lastClr="000000"/>
                          </a:solidFill>
                        </a:rPr>
                        <a:t>1</a:t>
                      </a:r>
                    </a:p>
                  </a:txBody>
                  <a:tcPr/>
                </a:tc>
                <a:tc>
                  <a:txBody>
                    <a:bodyPr/>
                    <a:lstStyle/>
                    <a:p>
                      <a:r>
                        <a:rPr lang="en-US" dirty="0">
                          <a:solidFill>
                            <a:srgbClr val="C00000"/>
                          </a:solidFill>
                        </a:rPr>
                        <a:t>4</a:t>
                      </a:r>
                    </a:p>
                  </a:txBody>
                  <a:tcPr/>
                </a:tc>
                <a:tc>
                  <a:txBody>
                    <a:bodyPr/>
                    <a:lstStyle/>
                    <a:p>
                      <a:endParaRPr lang="en-US" dirty="0">
                        <a:solidFill>
                          <a:sysClr val="windowText" lastClr="000000"/>
                        </a:solidFill>
                      </a:endParaRPr>
                    </a:p>
                  </a:txBody>
                  <a:tcPr/>
                </a:tc>
                <a:tc>
                  <a:txBody>
                    <a:bodyPr/>
                    <a:lstStyle/>
                    <a:p>
                      <a:r>
                        <a:rPr lang="en-US" dirty="0">
                          <a:solidFill>
                            <a:schemeClr val="bg1"/>
                          </a:solidFill>
                        </a:rPr>
                        <a:t>4</a:t>
                      </a:r>
                    </a:p>
                  </a:txBody>
                  <a:tcPr/>
                </a:tc>
                <a:tc>
                  <a:txBody>
                    <a:bodyPr/>
                    <a:lstStyle/>
                    <a:p>
                      <a:r>
                        <a:rPr lang="en-US" dirty="0">
                          <a:solidFill>
                            <a:schemeClr val="bg1"/>
                          </a:solidFill>
                        </a:rPr>
                        <a:t>4</a:t>
                      </a:r>
                    </a:p>
                  </a:txBody>
                  <a:tcPr/>
                </a:tc>
                <a:tc>
                  <a:txBody>
                    <a:bodyPr/>
                    <a:lstStyle/>
                    <a:p>
                      <a:r>
                        <a:rPr lang="en-US" dirty="0">
                          <a:solidFill>
                            <a:srgbClr val="C00000"/>
                          </a:solidFill>
                        </a:rPr>
                        <a:t>6</a:t>
                      </a:r>
                    </a:p>
                  </a:txBody>
                  <a:tcPr/>
                </a:tc>
                <a:tc>
                  <a:txBody>
                    <a:bodyPr/>
                    <a:lstStyle/>
                    <a:p>
                      <a:r>
                        <a:rPr lang="en-US" dirty="0">
                          <a:solidFill>
                            <a:schemeClr val="bg1"/>
                          </a:solidFill>
                        </a:rPr>
                        <a:t>6</a:t>
                      </a:r>
                    </a:p>
                  </a:txBody>
                  <a:tcPr/>
                </a:tc>
                <a:tc>
                  <a:txBody>
                    <a:bodyPr/>
                    <a:lstStyle/>
                    <a:p>
                      <a:r>
                        <a:rPr lang="en-US" dirty="0">
                          <a:solidFill>
                            <a:schemeClr val="bg1"/>
                          </a:solidFill>
                        </a:rPr>
                        <a:t>6</a:t>
                      </a:r>
                    </a:p>
                  </a:txBody>
                  <a:tcPr/>
                </a:tc>
                <a:tc>
                  <a:txBody>
                    <a:bodyPr/>
                    <a:lstStyle/>
                    <a:p>
                      <a:endParaRPr lang="en-US" dirty="0">
                        <a:solidFill>
                          <a:schemeClr val="bg1"/>
                        </a:solidFill>
                      </a:endParaRPr>
                    </a:p>
                  </a:txBody>
                  <a:tcPr/>
                </a:tc>
                <a:tc>
                  <a:txBody>
                    <a:bodyPr/>
                    <a:lstStyle/>
                    <a:p>
                      <a:r>
                        <a:rPr lang="en-US" dirty="0">
                          <a:solidFill>
                            <a:srgbClr val="C00000"/>
                          </a:solidFill>
                        </a:rPr>
                        <a:t>3</a:t>
                      </a:r>
                    </a:p>
                  </a:txBody>
                  <a:tcPr/>
                </a:tc>
                <a:tc>
                  <a:txBody>
                    <a:bodyPr/>
                    <a:lstStyle/>
                    <a:p>
                      <a:r>
                        <a:rPr lang="en-US" dirty="0">
                          <a:solidFill>
                            <a:schemeClr val="bg1"/>
                          </a:solidFill>
                        </a:rPr>
                        <a:t>3</a:t>
                      </a:r>
                    </a:p>
                  </a:txBody>
                  <a:tcPr/>
                </a:tc>
                <a:tc>
                  <a:txBody>
                    <a:bodyPr/>
                    <a:lstStyle/>
                    <a:p>
                      <a:r>
                        <a:rPr lang="en-US" dirty="0">
                          <a:solidFill>
                            <a:schemeClr val="bg1"/>
                          </a:solidFill>
                        </a:rPr>
                        <a:t>3</a:t>
                      </a:r>
                    </a:p>
                  </a:txBody>
                  <a:tcPr/>
                </a:tc>
                <a:tc>
                  <a:txBody>
                    <a:bodyPr/>
                    <a:lstStyle/>
                    <a:p>
                      <a:endParaRPr lang="en-US" dirty="0">
                        <a:solidFill>
                          <a:schemeClr val="bg1"/>
                        </a:solidFill>
                      </a:endParaRPr>
                    </a:p>
                  </a:txBody>
                  <a:tcPr/>
                </a:tc>
                <a:tc>
                  <a:txBody>
                    <a:bodyPr/>
                    <a:lstStyle/>
                    <a:p>
                      <a:r>
                        <a:rPr lang="en-US" dirty="0">
                          <a:solidFill>
                            <a:srgbClr val="C00000"/>
                          </a:solidFill>
                        </a:rPr>
                        <a:t>2</a:t>
                      </a:r>
                    </a:p>
                  </a:txBody>
                  <a:tcPr/>
                </a:tc>
                <a:tc>
                  <a:txBody>
                    <a:bodyPr/>
                    <a:lstStyle/>
                    <a:p>
                      <a:r>
                        <a:rPr lang="en-US" dirty="0">
                          <a:solidFill>
                            <a:schemeClr val="bg1"/>
                          </a:solidFill>
                        </a:rPr>
                        <a:t>2</a:t>
                      </a:r>
                    </a:p>
                  </a:txBody>
                  <a:tcPr/>
                </a:tc>
                <a:tc>
                  <a:txBody>
                    <a:bodyPr/>
                    <a:lstStyle/>
                    <a:p>
                      <a:endParaRPr lang="en-US" dirty="0">
                        <a:solidFill>
                          <a:schemeClr val="bg1"/>
                        </a:solidFill>
                      </a:endParaRPr>
                    </a:p>
                  </a:txBody>
                  <a:tcPr/>
                </a:tc>
                <a:tc>
                  <a:txBody>
                    <a:bodyPr/>
                    <a:lstStyle/>
                    <a:p>
                      <a:r>
                        <a:rPr lang="en-US" dirty="0">
                          <a:solidFill>
                            <a:schemeClr val="bg1"/>
                          </a:solidFill>
                        </a:rPr>
                        <a:t>2</a:t>
                      </a:r>
                    </a:p>
                  </a:txBody>
                  <a:tcPr/>
                </a:tc>
                <a:tc>
                  <a:txBody>
                    <a:bodyPr/>
                    <a:lstStyle/>
                    <a:p>
                      <a:r>
                        <a:rPr lang="en-US" dirty="0">
                          <a:solidFill>
                            <a:srgbClr val="C00000"/>
                          </a:solidFill>
                        </a:rPr>
                        <a:t>6</a:t>
                      </a:r>
                    </a:p>
                  </a:txBody>
                  <a:tcPr/>
                </a:tc>
                <a:extLst>
                  <a:ext uri="{0D108BD9-81ED-4DB2-BD59-A6C34878D82A}">
                    <a16:rowId xmlns:a16="http://schemas.microsoft.com/office/drawing/2014/main" val="1174275065"/>
                  </a:ext>
                </a:extLst>
              </a:tr>
              <a:tr h="391755">
                <a:tc>
                  <a:txBody>
                    <a:bodyPr/>
                    <a:lstStyle/>
                    <a:p>
                      <a:endParaRPr lang="en-US" dirty="0">
                        <a:solidFill>
                          <a:sysClr val="windowText" lastClr="000000"/>
                        </a:solidFill>
                      </a:endParaRPr>
                    </a:p>
                  </a:txBody>
                  <a:tcPr/>
                </a:tc>
                <a:tc>
                  <a:txBody>
                    <a:bodyPr/>
                    <a:lstStyle/>
                    <a:p>
                      <a:r>
                        <a:rPr lang="en-US" b="1" dirty="0">
                          <a:solidFill>
                            <a:srgbClr val="C00000"/>
                          </a:solidFill>
                        </a:rPr>
                        <a:t>2</a:t>
                      </a:r>
                    </a:p>
                  </a:txBody>
                  <a:tcPr/>
                </a:tc>
                <a:tc>
                  <a:txBody>
                    <a:bodyPr/>
                    <a:lstStyle/>
                    <a:p>
                      <a:r>
                        <a:rPr lang="en-US" b="1" dirty="0">
                          <a:solidFill>
                            <a:sysClr val="windowText" lastClr="000000"/>
                          </a:solidFill>
                        </a:rPr>
                        <a:t>2</a:t>
                      </a:r>
                    </a:p>
                  </a:txBody>
                  <a:tcPr/>
                </a:tc>
                <a:tc>
                  <a:txBody>
                    <a:bodyPr/>
                    <a:lstStyle/>
                    <a:p>
                      <a:r>
                        <a:rPr lang="en-US" b="1" dirty="0">
                          <a:solidFill>
                            <a:sysClr val="windowText" lastClr="000000"/>
                          </a:solidFill>
                        </a:rPr>
                        <a:t>2</a:t>
                      </a:r>
                    </a:p>
                  </a:txBody>
                  <a:tcPr/>
                </a:tc>
                <a:tc>
                  <a:txBody>
                    <a:bodyPr/>
                    <a:lstStyle/>
                    <a:p>
                      <a:endParaRPr lang="en-US" b="1" dirty="0">
                        <a:solidFill>
                          <a:sysClr val="windowText" lastClr="000000"/>
                        </a:solidFill>
                      </a:endParaRPr>
                    </a:p>
                  </a:txBody>
                  <a:tcPr/>
                </a:tc>
                <a:tc>
                  <a:txBody>
                    <a:bodyPr/>
                    <a:lstStyle/>
                    <a:p>
                      <a:r>
                        <a:rPr lang="en-US" b="1" dirty="0">
                          <a:solidFill>
                            <a:srgbClr val="C00000"/>
                          </a:solidFill>
                        </a:rPr>
                        <a:t>1</a:t>
                      </a:r>
                    </a:p>
                  </a:txBody>
                  <a:tcPr/>
                </a:tc>
                <a:tc>
                  <a:txBody>
                    <a:bodyPr/>
                    <a:lstStyle/>
                    <a:p>
                      <a:r>
                        <a:rPr lang="en-US" b="1" dirty="0">
                          <a:solidFill>
                            <a:schemeClr val="bg1"/>
                          </a:solidFill>
                        </a:rPr>
                        <a:t>1</a:t>
                      </a:r>
                    </a:p>
                  </a:txBody>
                  <a:tcPr/>
                </a:tc>
                <a:tc>
                  <a:txBody>
                    <a:bodyPr/>
                    <a:lstStyle/>
                    <a:p>
                      <a:r>
                        <a:rPr lang="en-US" b="1" dirty="0">
                          <a:solidFill>
                            <a:schemeClr val="bg1"/>
                          </a:solidFill>
                        </a:rPr>
                        <a:t>1</a:t>
                      </a:r>
                    </a:p>
                  </a:txBody>
                  <a:tcPr/>
                </a:tc>
                <a:tc>
                  <a:txBody>
                    <a:bodyPr/>
                    <a:lstStyle/>
                    <a:p>
                      <a:r>
                        <a:rPr lang="en-US" b="1" dirty="0">
                          <a:solidFill>
                            <a:srgbClr val="C00000"/>
                          </a:solidFill>
                        </a:rPr>
                        <a:t>2</a:t>
                      </a:r>
                    </a:p>
                  </a:txBody>
                  <a:tcPr/>
                </a:tc>
                <a:tc>
                  <a:txBody>
                    <a:bodyPr/>
                    <a:lstStyle/>
                    <a:p>
                      <a:r>
                        <a:rPr lang="en-US" b="1" dirty="0">
                          <a:solidFill>
                            <a:schemeClr val="bg1"/>
                          </a:solidFill>
                        </a:rPr>
                        <a:t>2</a:t>
                      </a:r>
                    </a:p>
                  </a:txBody>
                  <a:tcPr/>
                </a:tc>
                <a:tc>
                  <a:txBody>
                    <a:bodyPr/>
                    <a:lstStyle/>
                    <a:p>
                      <a:endParaRPr lang="en-US" b="1" dirty="0">
                        <a:solidFill>
                          <a:schemeClr val="bg1"/>
                        </a:solidFill>
                      </a:endParaRPr>
                    </a:p>
                  </a:txBody>
                  <a:tcPr/>
                </a:tc>
                <a:tc>
                  <a:txBody>
                    <a:bodyPr/>
                    <a:lstStyle/>
                    <a:p>
                      <a:r>
                        <a:rPr lang="en-US" b="1" dirty="0">
                          <a:solidFill>
                            <a:schemeClr val="bg1"/>
                          </a:solidFill>
                        </a:rPr>
                        <a:t>2</a:t>
                      </a:r>
                    </a:p>
                  </a:txBody>
                  <a:tcPr/>
                </a:tc>
                <a:tc>
                  <a:txBody>
                    <a:bodyPr/>
                    <a:lstStyle/>
                    <a:p>
                      <a:r>
                        <a:rPr lang="en-US" b="1" dirty="0">
                          <a:solidFill>
                            <a:srgbClr val="C00000"/>
                          </a:solidFill>
                        </a:rPr>
                        <a:t>7</a:t>
                      </a:r>
                    </a:p>
                  </a:txBody>
                  <a:tcPr/>
                </a:tc>
                <a:tc>
                  <a:txBody>
                    <a:bodyPr/>
                    <a:lstStyle/>
                    <a:p>
                      <a:r>
                        <a:rPr lang="en-US" b="1" dirty="0">
                          <a:solidFill>
                            <a:schemeClr val="bg1"/>
                          </a:solidFill>
                        </a:rPr>
                        <a:t>7</a:t>
                      </a:r>
                    </a:p>
                  </a:txBody>
                  <a:tcPr/>
                </a:tc>
                <a:tc>
                  <a:txBody>
                    <a:bodyPr/>
                    <a:lstStyle/>
                    <a:p>
                      <a:endParaRPr lang="en-US" b="1" dirty="0">
                        <a:solidFill>
                          <a:schemeClr val="bg1"/>
                        </a:solidFill>
                      </a:endParaRPr>
                    </a:p>
                  </a:txBody>
                  <a:tcPr/>
                </a:tc>
                <a:tc>
                  <a:txBody>
                    <a:bodyPr/>
                    <a:lstStyle/>
                    <a:p>
                      <a:r>
                        <a:rPr lang="en-US" b="1" dirty="0">
                          <a:solidFill>
                            <a:schemeClr val="bg1"/>
                          </a:solidFill>
                        </a:rPr>
                        <a:t>7</a:t>
                      </a:r>
                    </a:p>
                  </a:txBody>
                  <a:tcPr/>
                </a:tc>
                <a:tc>
                  <a:txBody>
                    <a:bodyPr/>
                    <a:lstStyle/>
                    <a:p>
                      <a:r>
                        <a:rPr lang="en-US" b="1" dirty="0">
                          <a:solidFill>
                            <a:srgbClr val="C00000"/>
                          </a:solidFill>
                        </a:rPr>
                        <a:t>1</a:t>
                      </a:r>
                    </a:p>
                  </a:txBody>
                  <a:tcPr/>
                </a:tc>
                <a:tc>
                  <a:txBody>
                    <a:bodyPr/>
                    <a:lstStyle/>
                    <a:p>
                      <a:endParaRPr lang="en-US" b="1" dirty="0">
                        <a:solidFill>
                          <a:schemeClr val="bg1"/>
                        </a:solidFill>
                      </a:endParaRPr>
                    </a:p>
                  </a:txBody>
                  <a:tcPr/>
                </a:tc>
                <a:tc>
                  <a:txBody>
                    <a:bodyPr/>
                    <a:lstStyle/>
                    <a:p>
                      <a:r>
                        <a:rPr lang="en-US" b="1" dirty="0">
                          <a:solidFill>
                            <a:schemeClr val="bg1"/>
                          </a:solidFill>
                        </a:rPr>
                        <a:t>1</a:t>
                      </a:r>
                    </a:p>
                  </a:txBody>
                  <a:tcPr/>
                </a:tc>
                <a:tc>
                  <a:txBody>
                    <a:bodyPr/>
                    <a:lstStyle/>
                    <a:p>
                      <a:r>
                        <a:rPr lang="en-US" b="1" dirty="0">
                          <a:solidFill>
                            <a:schemeClr val="bg1"/>
                          </a:solidFill>
                        </a:rPr>
                        <a:t>1</a:t>
                      </a:r>
                    </a:p>
                  </a:txBody>
                  <a:tcPr/>
                </a:tc>
                <a:extLst>
                  <a:ext uri="{0D108BD9-81ED-4DB2-BD59-A6C34878D82A}">
                    <a16:rowId xmlns:a16="http://schemas.microsoft.com/office/drawing/2014/main" val="1298840097"/>
                  </a:ext>
                </a:extLst>
              </a:tr>
              <a:tr h="391755">
                <a:tc>
                  <a:txBody>
                    <a:bodyPr/>
                    <a:lstStyle/>
                    <a:p>
                      <a:endParaRPr lang="en-US" dirty="0">
                        <a:solidFill>
                          <a:sysClr val="windowText" lastClr="000000"/>
                        </a:solidFill>
                      </a:endParaRPr>
                    </a:p>
                  </a:txBody>
                  <a:tcPr/>
                </a:tc>
                <a:tc>
                  <a:txBody>
                    <a:bodyPr/>
                    <a:lstStyle/>
                    <a:p>
                      <a:endParaRPr lang="en-US" b="1" dirty="0">
                        <a:solidFill>
                          <a:sysClr val="windowText" lastClr="000000"/>
                        </a:solidFill>
                      </a:endParaRPr>
                    </a:p>
                  </a:txBody>
                  <a:tcPr/>
                </a:tc>
                <a:tc>
                  <a:txBody>
                    <a:bodyPr/>
                    <a:lstStyle/>
                    <a:p>
                      <a:r>
                        <a:rPr lang="en-US" b="1" dirty="0">
                          <a:solidFill>
                            <a:srgbClr val="C00000"/>
                          </a:solidFill>
                        </a:rPr>
                        <a:t>3</a:t>
                      </a:r>
                    </a:p>
                  </a:txBody>
                  <a:tcPr/>
                </a:tc>
                <a:tc>
                  <a:txBody>
                    <a:bodyPr/>
                    <a:lstStyle/>
                    <a:p>
                      <a:r>
                        <a:rPr lang="en-US" b="1" dirty="0">
                          <a:solidFill>
                            <a:sysClr val="windowText" lastClr="000000"/>
                          </a:solidFill>
                        </a:rPr>
                        <a:t>3</a:t>
                      </a:r>
                    </a:p>
                  </a:txBody>
                  <a:tcPr/>
                </a:tc>
                <a:tc>
                  <a:txBody>
                    <a:bodyPr/>
                    <a:lstStyle/>
                    <a:p>
                      <a:endParaRPr lang="en-US" b="1" dirty="0">
                        <a:solidFill>
                          <a:sysClr val="windowText" lastClr="000000"/>
                        </a:solidFill>
                      </a:endParaRPr>
                    </a:p>
                  </a:txBody>
                  <a:tcPr/>
                </a:tc>
                <a:tc>
                  <a:txBody>
                    <a:bodyPr/>
                    <a:lstStyle/>
                    <a:p>
                      <a:r>
                        <a:rPr lang="en-US" b="1" dirty="0">
                          <a:solidFill>
                            <a:schemeClr val="bg1"/>
                          </a:solidFill>
                        </a:rPr>
                        <a:t>3</a:t>
                      </a:r>
                    </a:p>
                  </a:txBody>
                  <a:tcPr/>
                </a:tc>
                <a:tc>
                  <a:txBody>
                    <a:bodyPr/>
                    <a:lstStyle/>
                    <a:p>
                      <a:r>
                        <a:rPr lang="en-US" b="1" dirty="0">
                          <a:solidFill>
                            <a:srgbClr val="C00000"/>
                          </a:solidFill>
                        </a:rPr>
                        <a:t>5</a:t>
                      </a:r>
                    </a:p>
                  </a:txBody>
                  <a:tcPr/>
                </a:tc>
                <a:tc>
                  <a:txBody>
                    <a:bodyPr/>
                    <a:lstStyle/>
                    <a:p>
                      <a:r>
                        <a:rPr lang="en-US" b="1" dirty="0">
                          <a:solidFill>
                            <a:schemeClr val="bg1"/>
                          </a:solidFill>
                        </a:rPr>
                        <a:t>5</a:t>
                      </a:r>
                    </a:p>
                  </a:txBody>
                  <a:tcPr/>
                </a:tc>
                <a:tc>
                  <a:txBody>
                    <a:bodyPr/>
                    <a:lstStyle/>
                    <a:p>
                      <a:r>
                        <a:rPr lang="en-US" b="1" dirty="0">
                          <a:solidFill>
                            <a:schemeClr val="bg1"/>
                          </a:solidFill>
                        </a:rPr>
                        <a:t>5</a:t>
                      </a:r>
                    </a:p>
                  </a:txBody>
                  <a:tcPr/>
                </a:tc>
                <a:tc>
                  <a:txBody>
                    <a:bodyPr/>
                    <a:lstStyle/>
                    <a:p>
                      <a:r>
                        <a:rPr lang="en-US" b="1" dirty="0">
                          <a:solidFill>
                            <a:srgbClr val="C00000"/>
                          </a:solidFill>
                        </a:rPr>
                        <a:t>1</a:t>
                      </a:r>
                    </a:p>
                  </a:txBody>
                  <a:tcPr/>
                </a:tc>
                <a:tc>
                  <a:txBody>
                    <a:bodyPr/>
                    <a:lstStyle/>
                    <a:p>
                      <a:endParaRPr lang="en-US" b="1" dirty="0">
                        <a:solidFill>
                          <a:schemeClr val="bg1"/>
                        </a:solidFill>
                      </a:endParaRPr>
                    </a:p>
                  </a:txBody>
                  <a:tcPr/>
                </a:tc>
                <a:tc>
                  <a:txBody>
                    <a:bodyPr/>
                    <a:lstStyle/>
                    <a:p>
                      <a:r>
                        <a:rPr lang="en-US" b="1" dirty="0">
                          <a:solidFill>
                            <a:schemeClr val="bg1"/>
                          </a:solidFill>
                        </a:rPr>
                        <a:t>1</a:t>
                      </a:r>
                    </a:p>
                  </a:txBody>
                  <a:tcPr/>
                </a:tc>
                <a:tc>
                  <a:txBody>
                    <a:bodyPr/>
                    <a:lstStyle/>
                    <a:p>
                      <a:r>
                        <a:rPr lang="en-US" b="1" dirty="0">
                          <a:solidFill>
                            <a:schemeClr val="bg1"/>
                          </a:solidFill>
                        </a:rPr>
                        <a:t>1</a:t>
                      </a:r>
                    </a:p>
                  </a:txBody>
                  <a:tcPr/>
                </a:tc>
                <a:tc>
                  <a:txBody>
                    <a:bodyPr/>
                    <a:lstStyle/>
                    <a:p>
                      <a:r>
                        <a:rPr lang="en-US" b="1" dirty="0">
                          <a:solidFill>
                            <a:srgbClr val="C00000"/>
                          </a:solidFill>
                        </a:rPr>
                        <a:t>6</a:t>
                      </a:r>
                    </a:p>
                  </a:txBody>
                  <a:tcPr/>
                </a:tc>
                <a:tc>
                  <a:txBody>
                    <a:bodyPr/>
                    <a:lstStyle/>
                    <a:p>
                      <a:endParaRPr lang="en-US" b="1" dirty="0">
                        <a:solidFill>
                          <a:schemeClr val="bg1"/>
                        </a:solidFill>
                      </a:endParaRPr>
                    </a:p>
                  </a:txBody>
                  <a:tcPr/>
                </a:tc>
                <a:tc>
                  <a:txBody>
                    <a:bodyPr/>
                    <a:lstStyle/>
                    <a:p>
                      <a:r>
                        <a:rPr lang="en-US" b="1" dirty="0">
                          <a:solidFill>
                            <a:schemeClr val="bg1"/>
                          </a:solidFill>
                        </a:rPr>
                        <a:t>6</a:t>
                      </a:r>
                    </a:p>
                  </a:txBody>
                  <a:tcPr/>
                </a:tc>
                <a:tc>
                  <a:txBody>
                    <a:bodyPr/>
                    <a:lstStyle/>
                    <a:p>
                      <a:r>
                        <a:rPr lang="en-US" b="1" dirty="0">
                          <a:solidFill>
                            <a:schemeClr val="bg1"/>
                          </a:solidFill>
                        </a:rPr>
                        <a:t>6</a:t>
                      </a:r>
                    </a:p>
                  </a:txBody>
                  <a:tcPr/>
                </a:tc>
                <a:tc>
                  <a:txBody>
                    <a:bodyPr/>
                    <a:lstStyle/>
                    <a:p>
                      <a:endParaRPr lang="en-US" b="1" dirty="0">
                        <a:solidFill>
                          <a:schemeClr val="bg1"/>
                        </a:solidFill>
                      </a:endParaRPr>
                    </a:p>
                  </a:txBody>
                  <a:tcPr/>
                </a:tc>
                <a:tc>
                  <a:txBody>
                    <a:bodyPr/>
                    <a:lstStyle/>
                    <a:p>
                      <a:r>
                        <a:rPr lang="en-US" b="1" dirty="0">
                          <a:solidFill>
                            <a:srgbClr val="C00000"/>
                          </a:solidFill>
                        </a:rPr>
                        <a:t>3</a:t>
                      </a:r>
                    </a:p>
                  </a:txBody>
                  <a:tcPr/>
                </a:tc>
                <a:tc>
                  <a:txBody>
                    <a:bodyPr/>
                    <a:lstStyle/>
                    <a:p>
                      <a:r>
                        <a:rPr lang="en-US" b="1" dirty="0">
                          <a:solidFill>
                            <a:schemeClr val="bg1"/>
                          </a:solidFill>
                        </a:rPr>
                        <a:t>3</a:t>
                      </a:r>
                    </a:p>
                  </a:txBody>
                  <a:tcPr/>
                </a:tc>
                <a:extLst>
                  <a:ext uri="{0D108BD9-81ED-4DB2-BD59-A6C34878D82A}">
                    <a16:rowId xmlns:a16="http://schemas.microsoft.com/office/drawing/2014/main" val="1777265965"/>
                  </a:ext>
                </a:extLst>
              </a:tr>
            </a:tbl>
          </a:graphicData>
        </a:graphic>
      </p:graphicFrame>
      <p:sp>
        <p:nvSpPr>
          <p:cNvPr id="6" name="TextBox 5">
            <a:extLst>
              <a:ext uri="{FF2B5EF4-FFF2-40B4-BE49-F238E27FC236}">
                <a16:creationId xmlns:a16="http://schemas.microsoft.com/office/drawing/2014/main" id="{B4A83719-5670-4639-AA23-6001F5F4FAB4}"/>
              </a:ext>
            </a:extLst>
          </p:cNvPr>
          <p:cNvSpPr txBox="1"/>
          <p:nvPr/>
        </p:nvSpPr>
        <p:spPr>
          <a:xfrm>
            <a:off x="1466441" y="2759518"/>
            <a:ext cx="1093569" cy="369332"/>
          </a:xfrm>
          <a:prstGeom prst="rect">
            <a:avLst/>
          </a:prstGeom>
          <a:noFill/>
        </p:spPr>
        <p:txBody>
          <a:bodyPr wrap="none" rtlCol="0">
            <a:spAutoFit/>
          </a:bodyPr>
          <a:lstStyle/>
          <a:p>
            <a:r>
              <a:rPr lang="en-US" dirty="0"/>
              <a:t>Frame #0</a:t>
            </a:r>
          </a:p>
        </p:txBody>
      </p:sp>
      <p:sp>
        <p:nvSpPr>
          <p:cNvPr id="7" name="TextBox 6">
            <a:extLst>
              <a:ext uri="{FF2B5EF4-FFF2-40B4-BE49-F238E27FC236}">
                <a16:creationId xmlns:a16="http://schemas.microsoft.com/office/drawing/2014/main" id="{31A02D81-ABAD-498A-9ED2-77639771FD3D}"/>
              </a:ext>
            </a:extLst>
          </p:cNvPr>
          <p:cNvSpPr txBox="1"/>
          <p:nvPr/>
        </p:nvSpPr>
        <p:spPr>
          <a:xfrm>
            <a:off x="1463327" y="3136308"/>
            <a:ext cx="1047082" cy="369332"/>
          </a:xfrm>
          <a:prstGeom prst="rect">
            <a:avLst/>
          </a:prstGeom>
          <a:noFill/>
        </p:spPr>
        <p:txBody>
          <a:bodyPr wrap="none" rtlCol="0">
            <a:spAutoFit/>
          </a:bodyPr>
          <a:lstStyle/>
          <a:p>
            <a:r>
              <a:rPr lang="en-US" dirty="0"/>
              <a:t>Frame #1</a:t>
            </a:r>
          </a:p>
        </p:txBody>
      </p:sp>
      <p:sp>
        <p:nvSpPr>
          <p:cNvPr id="8" name="TextBox 7">
            <a:extLst>
              <a:ext uri="{FF2B5EF4-FFF2-40B4-BE49-F238E27FC236}">
                <a16:creationId xmlns:a16="http://schemas.microsoft.com/office/drawing/2014/main" id="{5282E3E4-E848-46D9-A026-5421B3922EFA}"/>
              </a:ext>
            </a:extLst>
          </p:cNvPr>
          <p:cNvSpPr txBox="1"/>
          <p:nvPr/>
        </p:nvSpPr>
        <p:spPr>
          <a:xfrm>
            <a:off x="1463327" y="3513098"/>
            <a:ext cx="1074333" cy="369332"/>
          </a:xfrm>
          <a:prstGeom prst="rect">
            <a:avLst/>
          </a:prstGeom>
          <a:noFill/>
        </p:spPr>
        <p:txBody>
          <a:bodyPr wrap="none" rtlCol="0">
            <a:spAutoFit/>
          </a:bodyPr>
          <a:lstStyle/>
          <a:p>
            <a:r>
              <a:rPr lang="en-US" dirty="0"/>
              <a:t>Frame #2</a:t>
            </a:r>
          </a:p>
        </p:txBody>
      </p:sp>
      <p:sp>
        <p:nvSpPr>
          <p:cNvPr id="9" name="TextBox 8">
            <a:extLst>
              <a:ext uri="{FF2B5EF4-FFF2-40B4-BE49-F238E27FC236}">
                <a16:creationId xmlns:a16="http://schemas.microsoft.com/office/drawing/2014/main" id="{55F5AC60-01AE-47ED-ABC6-677BFE93043B}"/>
              </a:ext>
            </a:extLst>
          </p:cNvPr>
          <p:cNvSpPr txBox="1"/>
          <p:nvPr/>
        </p:nvSpPr>
        <p:spPr>
          <a:xfrm>
            <a:off x="1463327" y="1932295"/>
            <a:ext cx="1140056" cy="369332"/>
          </a:xfrm>
          <a:prstGeom prst="rect">
            <a:avLst/>
          </a:prstGeom>
          <a:noFill/>
        </p:spPr>
        <p:txBody>
          <a:bodyPr wrap="none" rtlCol="0">
            <a:spAutoFit/>
          </a:bodyPr>
          <a:lstStyle/>
          <a:p>
            <a:r>
              <a:rPr lang="en-US" dirty="0"/>
              <a:t>Sequence</a:t>
            </a:r>
          </a:p>
        </p:txBody>
      </p:sp>
    </p:spTree>
    <p:extLst>
      <p:ext uri="{BB962C8B-B14F-4D97-AF65-F5344CB8AC3E}">
        <p14:creationId xmlns:p14="http://schemas.microsoft.com/office/powerpoint/2010/main" val="4212041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B2EB-786D-4B85-9EF5-EDAA8E73B7D3}"/>
              </a:ext>
            </a:extLst>
          </p:cNvPr>
          <p:cNvSpPr>
            <a:spLocks noGrp="1"/>
          </p:cNvSpPr>
          <p:nvPr>
            <p:ph type="title"/>
          </p:nvPr>
        </p:nvSpPr>
        <p:spPr/>
        <p:txBody>
          <a:bodyPr/>
          <a:lstStyle/>
          <a:p>
            <a:r>
              <a:rPr lang="en-US" dirty="0"/>
              <a:t>Optimal Page Replacement (OPT)</a:t>
            </a:r>
          </a:p>
        </p:txBody>
      </p:sp>
      <p:sp>
        <p:nvSpPr>
          <p:cNvPr id="3" name="Content Placeholder 2">
            <a:extLst>
              <a:ext uri="{FF2B5EF4-FFF2-40B4-BE49-F238E27FC236}">
                <a16:creationId xmlns:a16="http://schemas.microsoft.com/office/drawing/2014/main" id="{955CDFE7-6975-459C-AA03-D196FB677682}"/>
              </a:ext>
            </a:extLst>
          </p:cNvPr>
          <p:cNvSpPr>
            <a:spLocks noGrp="1"/>
          </p:cNvSpPr>
          <p:nvPr>
            <p:ph idx="1"/>
          </p:nvPr>
        </p:nvSpPr>
        <p:spPr/>
        <p:txBody>
          <a:bodyPr/>
          <a:lstStyle/>
          <a:p>
            <a:r>
              <a:rPr lang="en-US" dirty="0"/>
              <a:t>The goal of OPT is to replace the page that will not be used for the longest period of time </a:t>
            </a:r>
          </a:p>
          <a:p>
            <a:r>
              <a:rPr lang="en-US" dirty="0"/>
              <a:t>Since it is generally impossible to predict how far in the future information will be needed, this is usually not implementable in practice</a:t>
            </a:r>
          </a:p>
          <a:p>
            <a:r>
              <a:rPr lang="en-US" dirty="0"/>
              <a:t>OPT is mainly used for comparison studies</a:t>
            </a:r>
          </a:p>
          <a:p>
            <a:endParaRPr lang="en-US" dirty="0"/>
          </a:p>
        </p:txBody>
      </p:sp>
    </p:spTree>
    <p:extLst>
      <p:ext uri="{BB962C8B-B14F-4D97-AF65-F5344CB8AC3E}">
        <p14:creationId xmlns:p14="http://schemas.microsoft.com/office/powerpoint/2010/main" val="111295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4917-CD91-4C93-B78D-A9A89D2469F2}"/>
              </a:ext>
            </a:extLst>
          </p:cNvPr>
          <p:cNvSpPr>
            <a:spLocks noGrp="1"/>
          </p:cNvSpPr>
          <p:nvPr>
            <p:ph type="title"/>
          </p:nvPr>
        </p:nvSpPr>
        <p:spPr/>
        <p:txBody>
          <a:bodyPr/>
          <a:lstStyle/>
          <a:p>
            <a:r>
              <a:rPr lang="en-US" dirty="0"/>
              <a:t>Optimal Page Replacement (OPT)</a:t>
            </a:r>
          </a:p>
        </p:txBody>
      </p:sp>
      <p:graphicFrame>
        <p:nvGraphicFramePr>
          <p:cNvPr id="4" name="Content Placeholder 4">
            <a:extLst>
              <a:ext uri="{FF2B5EF4-FFF2-40B4-BE49-F238E27FC236}">
                <a16:creationId xmlns:a16="http://schemas.microsoft.com/office/drawing/2014/main" id="{9001987D-1D6F-4619-9BB2-EBEA42C3A073}"/>
              </a:ext>
            </a:extLst>
          </p:cNvPr>
          <p:cNvGraphicFramePr>
            <a:graphicFrameLocks/>
          </p:cNvGraphicFramePr>
          <p:nvPr>
            <p:extLst>
              <p:ext uri="{D42A27DB-BD31-4B8C-83A1-F6EECF244321}">
                <p14:modId xmlns:p14="http://schemas.microsoft.com/office/powerpoint/2010/main" val="244303185"/>
              </p:ext>
            </p:extLst>
          </p:nvPr>
        </p:nvGraphicFramePr>
        <p:xfrm>
          <a:off x="2712146" y="1932295"/>
          <a:ext cx="7955860" cy="365760"/>
        </p:xfrm>
        <a:graphic>
          <a:graphicData uri="http://schemas.openxmlformats.org/drawingml/2006/table">
            <a:tbl>
              <a:tblPr firstRow="1" bandRow="1">
                <a:tableStyleId>{5C22544A-7EE6-4342-B048-85BDC9FD1C3A}</a:tableStyleId>
              </a:tblPr>
              <a:tblGrid>
                <a:gridCol w="397793">
                  <a:extLst>
                    <a:ext uri="{9D8B030D-6E8A-4147-A177-3AD203B41FA5}">
                      <a16:colId xmlns:a16="http://schemas.microsoft.com/office/drawing/2014/main" val="1731698562"/>
                    </a:ext>
                  </a:extLst>
                </a:gridCol>
                <a:gridCol w="397793">
                  <a:extLst>
                    <a:ext uri="{9D8B030D-6E8A-4147-A177-3AD203B41FA5}">
                      <a16:colId xmlns:a16="http://schemas.microsoft.com/office/drawing/2014/main" val="1570614277"/>
                    </a:ext>
                  </a:extLst>
                </a:gridCol>
                <a:gridCol w="397793">
                  <a:extLst>
                    <a:ext uri="{9D8B030D-6E8A-4147-A177-3AD203B41FA5}">
                      <a16:colId xmlns:a16="http://schemas.microsoft.com/office/drawing/2014/main" val="2299673640"/>
                    </a:ext>
                  </a:extLst>
                </a:gridCol>
                <a:gridCol w="397793">
                  <a:extLst>
                    <a:ext uri="{9D8B030D-6E8A-4147-A177-3AD203B41FA5}">
                      <a16:colId xmlns:a16="http://schemas.microsoft.com/office/drawing/2014/main" val="1371717077"/>
                    </a:ext>
                  </a:extLst>
                </a:gridCol>
                <a:gridCol w="397793">
                  <a:extLst>
                    <a:ext uri="{9D8B030D-6E8A-4147-A177-3AD203B41FA5}">
                      <a16:colId xmlns:a16="http://schemas.microsoft.com/office/drawing/2014/main" val="2584884142"/>
                    </a:ext>
                  </a:extLst>
                </a:gridCol>
                <a:gridCol w="397793">
                  <a:extLst>
                    <a:ext uri="{9D8B030D-6E8A-4147-A177-3AD203B41FA5}">
                      <a16:colId xmlns:a16="http://schemas.microsoft.com/office/drawing/2014/main" val="701629971"/>
                    </a:ext>
                  </a:extLst>
                </a:gridCol>
                <a:gridCol w="397793">
                  <a:extLst>
                    <a:ext uri="{9D8B030D-6E8A-4147-A177-3AD203B41FA5}">
                      <a16:colId xmlns:a16="http://schemas.microsoft.com/office/drawing/2014/main" val="3214448477"/>
                    </a:ext>
                  </a:extLst>
                </a:gridCol>
                <a:gridCol w="397793">
                  <a:extLst>
                    <a:ext uri="{9D8B030D-6E8A-4147-A177-3AD203B41FA5}">
                      <a16:colId xmlns:a16="http://schemas.microsoft.com/office/drawing/2014/main" val="1795814668"/>
                    </a:ext>
                  </a:extLst>
                </a:gridCol>
                <a:gridCol w="397793">
                  <a:extLst>
                    <a:ext uri="{9D8B030D-6E8A-4147-A177-3AD203B41FA5}">
                      <a16:colId xmlns:a16="http://schemas.microsoft.com/office/drawing/2014/main" val="2274641591"/>
                    </a:ext>
                  </a:extLst>
                </a:gridCol>
                <a:gridCol w="397793">
                  <a:extLst>
                    <a:ext uri="{9D8B030D-6E8A-4147-A177-3AD203B41FA5}">
                      <a16:colId xmlns:a16="http://schemas.microsoft.com/office/drawing/2014/main" val="1103300506"/>
                    </a:ext>
                  </a:extLst>
                </a:gridCol>
                <a:gridCol w="397793">
                  <a:extLst>
                    <a:ext uri="{9D8B030D-6E8A-4147-A177-3AD203B41FA5}">
                      <a16:colId xmlns:a16="http://schemas.microsoft.com/office/drawing/2014/main" val="3226548297"/>
                    </a:ext>
                  </a:extLst>
                </a:gridCol>
                <a:gridCol w="397793">
                  <a:extLst>
                    <a:ext uri="{9D8B030D-6E8A-4147-A177-3AD203B41FA5}">
                      <a16:colId xmlns:a16="http://schemas.microsoft.com/office/drawing/2014/main" val="2665540196"/>
                    </a:ext>
                  </a:extLst>
                </a:gridCol>
                <a:gridCol w="397793">
                  <a:extLst>
                    <a:ext uri="{9D8B030D-6E8A-4147-A177-3AD203B41FA5}">
                      <a16:colId xmlns:a16="http://schemas.microsoft.com/office/drawing/2014/main" val="279666736"/>
                    </a:ext>
                  </a:extLst>
                </a:gridCol>
                <a:gridCol w="397793">
                  <a:extLst>
                    <a:ext uri="{9D8B030D-6E8A-4147-A177-3AD203B41FA5}">
                      <a16:colId xmlns:a16="http://schemas.microsoft.com/office/drawing/2014/main" val="3875140576"/>
                    </a:ext>
                  </a:extLst>
                </a:gridCol>
                <a:gridCol w="397793">
                  <a:extLst>
                    <a:ext uri="{9D8B030D-6E8A-4147-A177-3AD203B41FA5}">
                      <a16:colId xmlns:a16="http://schemas.microsoft.com/office/drawing/2014/main" val="735489067"/>
                    </a:ext>
                  </a:extLst>
                </a:gridCol>
                <a:gridCol w="397793">
                  <a:extLst>
                    <a:ext uri="{9D8B030D-6E8A-4147-A177-3AD203B41FA5}">
                      <a16:colId xmlns:a16="http://schemas.microsoft.com/office/drawing/2014/main" val="4157684309"/>
                    </a:ext>
                  </a:extLst>
                </a:gridCol>
                <a:gridCol w="397793">
                  <a:extLst>
                    <a:ext uri="{9D8B030D-6E8A-4147-A177-3AD203B41FA5}">
                      <a16:colId xmlns:a16="http://schemas.microsoft.com/office/drawing/2014/main" val="1140166397"/>
                    </a:ext>
                  </a:extLst>
                </a:gridCol>
                <a:gridCol w="397793">
                  <a:extLst>
                    <a:ext uri="{9D8B030D-6E8A-4147-A177-3AD203B41FA5}">
                      <a16:colId xmlns:a16="http://schemas.microsoft.com/office/drawing/2014/main" val="4077971744"/>
                    </a:ext>
                  </a:extLst>
                </a:gridCol>
                <a:gridCol w="397793">
                  <a:extLst>
                    <a:ext uri="{9D8B030D-6E8A-4147-A177-3AD203B41FA5}">
                      <a16:colId xmlns:a16="http://schemas.microsoft.com/office/drawing/2014/main" val="3126726947"/>
                    </a:ext>
                  </a:extLst>
                </a:gridCol>
                <a:gridCol w="397793">
                  <a:extLst>
                    <a:ext uri="{9D8B030D-6E8A-4147-A177-3AD203B41FA5}">
                      <a16:colId xmlns:a16="http://schemas.microsoft.com/office/drawing/2014/main" val="1315794388"/>
                    </a:ext>
                  </a:extLst>
                </a:gridCol>
              </a:tblGrid>
              <a:tr h="353705">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3</a:t>
                      </a:r>
                    </a:p>
                  </a:txBody>
                  <a:tcPr/>
                </a:tc>
                <a:tc>
                  <a:txBody>
                    <a:bodyPr/>
                    <a:lstStyle/>
                    <a:p>
                      <a:r>
                        <a:rPr lang="en-US" dirty="0">
                          <a:solidFill>
                            <a:schemeClr val="bg1"/>
                          </a:solidFill>
                        </a:rPr>
                        <a:t>4</a:t>
                      </a:r>
                    </a:p>
                  </a:txBody>
                  <a:tcPr/>
                </a:tc>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5</a:t>
                      </a:r>
                    </a:p>
                  </a:txBody>
                  <a:tcPr/>
                </a:tc>
                <a:tc>
                  <a:txBody>
                    <a:bodyPr/>
                    <a:lstStyle/>
                    <a:p>
                      <a:r>
                        <a:rPr lang="en-US" dirty="0">
                          <a:solidFill>
                            <a:schemeClr val="bg1"/>
                          </a:solidFill>
                        </a:rPr>
                        <a:t>6</a:t>
                      </a:r>
                    </a:p>
                  </a:txBody>
                  <a:tcPr/>
                </a:tc>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3</a:t>
                      </a:r>
                    </a:p>
                  </a:txBody>
                  <a:tcPr/>
                </a:tc>
                <a:tc>
                  <a:txBody>
                    <a:bodyPr/>
                    <a:lstStyle/>
                    <a:p>
                      <a:r>
                        <a:rPr lang="en-US" dirty="0">
                          <a:solidFill>
                            <a:schemeClr val="bg1"/>
                          </a:solidFill>
                        </a:rPr>
                        <a:t>7</a:t>
                      </a:r>
                    </a:p>
                  </a:txBody>
                  <a:tcPr/>
                </a:tc>
                <a:tc>
                  <a:txBody>
                    <a:bodyPr/>
                    <a:lstStyle/>
                    <a:p>
                      <a:r>
                        <a:rPr lang="en-US" dirty="0">
                          <a:solidFill>
                            <a:schemeClr val="bg1"/>
                          </a:solidFill>
                        </a:rPr>
                        <a:t>6</a:t>
                      </a:r>
                    </a:p>
                  </a:txBody>
                  <a:tcPr/>
                </a:tc>
                <a:tc>
                  <a:txBody>
                    <a:bodyPr/>
                    <a:lstStyle/>
                    <a:p>
                      <a:r>
                        <a:rPr lang="en-US" dirty="0">
                          <a:solidFill>
                            <a:schemeClr val="bg1"/>
                          </a:solidFill>
                        </a:rPr>
                        <a:t>3</a:t>
                      </a:r>
                    </a:p>
                  </a:txBody>
                  <a:tcPr/>
                </a:tc>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3</a:t>
                      </a:r>
                    </a:p>
                  </a:txBody>
                  <a:tcPr/>
                </a:tc>
                <a:tc>
                  <a:txBody>
                    <a:bodyPr/>
                    <a:lstStyle/>
                    <a:p>
                      <a:r>
                        <a:rPr lang="en-US" dirty="0">
                          <a:solidFill>
                            <a:schemeClr val="bg1"/>
                          </a:solidFill>
                        </a:rPr>
                        <a:t>6</a:t>
                      </a:r>
                    </a:p>
                  </a:txBody>
                  <a:tcPr/>
                </a:tc>
                <a:extLst>
                  <a:ext uri="{0D108BD9-81ED-4DB2-BD59-A6C34878D82A}">
                    <a16:rowId xmlns:a16="http://schemas.microsoft.com/office/drawing/2014/main" val="3114280133"/>
                  </a:ext>
                </a:extLst>
              </a:tr>
            </a:tbl>
          </a:graphicData>
        </a:graphic>
      </p:graphicFrame>
      <p:graphicFrame>
        <p:nvGraphicFramePr>
          <p:cNvPr id="5" name="Table 4">
            <a:extLst>
              <a:ext uri="{FF2B5EF4-FFF2-40B4-BE49-F238E27FC236}">
                <a16:creationId xmlns:a16="http://schemas.microsoft.com/office/drawing/2014/main" id="{A2FC1E40-C4A0-4090-8FAC-6A14E5183D8F}"/>
              </a:ext>
            </a:extLst>
          </p:cNvPr>
          <p:cNvGraphicFramePr>
            <a:graphicFrameLocks noGrp="1"/>
          </p:cNvGraphicFramePr>
          <p:nvPr>
            <p:extLst>
              <p:ext uri="{D42A27DB-BD31-4B8C-83A1-F6EECF244321}">
                <p14:modId xmlns:p14="http://schemas.microsoft.com/office/powerpoint/2010/main" val="1219239600"/>
              </p:ext>
            </p:extLst>
          </p:nvPr>
        </p:nvGraphicFramePr>
        <p:xfrm>
          <a:off x="2712146" y="2710934"/>
          <a:ext cx="7955860" cy="1175265"/>
        </p:xfrm>
        <a:graphic>
          <a:graphicData uri="http://schemas.openxmlformats.org/drawingml/2006/table">
            <a:tbl>
              <a:tblPr firstRow="1" bandRow="1">
                <a:tableStyleId>{5C22544A-7EE6-4342-B048-85BDC9FD1C3A}</a:tableStyleId>
              </a:tblPr>
              <a:tblGrid>
                <a:gridCol w="397793">
                  <a:extLst>
                    <a:ext uri="{9D8B030D-6E8A-4147-A177-3AD203B41FA5}">
                      <a16:colId xmlns:a16="http://schemas.microsoft.com/office/drawing/2014/main" val="318734637"/>
                    </a:ext>
                  </a:extLst>
                </a:gridCol>
                <a:gridCol w="397793">
                  <a:extLst>
                    <a:ext uri="{9D8B030D-6E8A-4147-A177-3AD203B41FA5}">
                      <a16:colId xmlns:a16="http://schemas.microsoft.com/office/drawing/2014/main" val="2770604176"/>
                    </a:ext>
                  </a:extLst>
                </a:gridCol>
                <a:gridCol w="397793">
                  <a:extLst>
                    <a:ext uri="{9D8B030D-6E8A-4147-A177-3AD203B41FA5}">
                      <a16:colId xmlns:a16="http://schemas.microsoft.com/office/drawing/2014/main" val="460443205"/>
                    </a:ext>
                  </a:extLst>
                </a:gridCol>
                <a:gridCol w="397793">
                  <a:extLst>
                    <a:ext uri="{9D8B030D-6E8A-4147-A177-3AD203B41FA5}">
                      <a16:colId xmlns:a16="http://schemas.microsoft.com/office/drawing/2014/main" val="1065286185"/>
                    </a:ext>
                  </a:extLst>
                </a:gridCol>
                <a:gridCol w="397793">
                  <a:extLst>
                    <a:ext uri="{9D8B030D-6E8A-4147-A177-3AD203B41FA5}">
                      <a16:colId xmlns:a16="http://schemas.microsoft.com/office/drawing/2014/main" val="325382746"/>
                    </a:ext>
                  </a:extLst>
                </a:gridCol>
                <a:gridCol w="397793">
                  <a:extLst>
                    <a:ext uri="{9D8B030D-6E8A-4147-A177-3AD203B41FA5}">
                      <a16:colId xmlns:a16="http://schemas.microsoft.com/office/drawing/2014/main" val="2710261150"/>
                    </a:ext>
                  </a:extLst>
                </a:gridCol>
                <a:gridCol w="397793">
                  <a:extLst>
                    <a:ext uri="{9D8B030D-6E8A-4147-A177-3AD203B41FA5}">
                      <a16:colId xmlns:a16="http://schemas.microsoft.com/office/drawing/2014/main" val="1977810426"/>
                    </a:ext>
                  </a:extLst>
                </a:gridCol>
                <a:gridCol w="397793">
                  <a:extLst>
                    <a:ext uri="{9D8B030D-6E8A-4147-A177-3AD203B41FA5}">
                      <a16:colId xmlns:a16="http://schemas.microsoft.com/office/drawing/2014/main" val="2631953309"/>
                    </a:ext>
                  </a:extLst>
                </a:gridCol>
                <a:gridCol w="397793">
                  <a:extLst>
                    <a:ext uri="{9D8B030D-6E8A-4147-A177-3AD203B41FA5}">
                      <a16:colId xmlns:a16="http://schemas.microsoft.com/office/drawing/2014/main" val="1457204969"/>
                    </a:ext>
                  </a:extLst>
                </a:gridCol>
                <a:gridCol w="397793">
                  <a:extLst>
                    <a:ext uri="{9D8B030D-6E8A-4147-A177-3AD203B41FA5}">
                      <a16:colId xmlns:a16="http://schemas.microsoft.com/office/drawing/2014/main" val="4007173256"/>
                    </a:ext>
                  </a:extLst>
                </a:gridCol>
                <a:gridCol w="397793">
                  <a:extLst>
                    <a:ext uri="{9D8B030D-6E8A-4147-A177-3AD203B41FA5}">
                      <a16:colId xmlns:a16="http://schemas.microsoft.com/office/drawing/2014/main" val="2187327746"/>
                    </a:ext>
                  </a:extLst>
                </a:gridCol>
                <a:gridCol w="397793">
                  <a:extLst>
                    <a:ext uri="{9D8B030D-6E8A-4147-A177-3AD203B41FA5}">
                      <a16:colId xmlns:a16="http://schemas.microsoft.com/office/drawing/2014/main" val="875527019"/>
                    </a:ext>
                  </a:extLst>
                </a:gridCol>
                <a:gridCol w="397793">
                  <a:extLst>
                    <a:ext uri="{9D8B030D-6E8A-4147-A177-3AD203B41FA5}">
                      <a16:colId xmlns:a16="http://schemas.microsoft.com/office/drawing/2014/main" val="816753645"/>
                    </a:ext>
                  </a:extLst>
                </a:gridCol>
                <a:gridCol w="397793">
                  <a:extLst>
                    <a:ext uri="{9D8B030D-6E8A-4147-A177-3AD203B41FA5}">
                      <a16:colId xmlns:a16="http://schemas.microsoft.com/office/drawing/2014/main" val="2578507694"/>
                    </a:ext>
                  </a:extLst>
                </a:gridCol>
                <a:gridCol w="397793">
                  <a:extLst>
                    <a:ext uri="{9D8B030D-6E8A-4147-A177-3AD203B41FA5}">
                      <a16:colId xmlns:a16="http://schemas.microsoft.com/office/drawing/2014/main" val="2096789818"/>
                    </a:ext>
                  </a:extLst>
                </a:gridCol>
                <a:gridCol w="397793">
                  <a:extLst>
                    <a:ext uri="{9D8B030D-6E8A-4147-A177-3AD203B41FA5}">
                      <a16:colId xmlns:a16="http://schemas.microsoft.com/office/drawing/2014/main" val="1239117785"/>
                    </a:ext>
                  </a:extLst>
                </a:gridCol>
                <a:gridCol w="397793">
                  <a:extLst>
                    <a:ext uri="{9D8B030D-6E8A-4147-A177-3AD203B41FA5}">
                      <a16:colId xmlns:a16="http://schemas.microsoft.com/office/drawing/2014/main" val="2287709137"/>
                    </a:ext>
                  </a:extLst>
                </a:gridCol>
                <a:gridCol w="397793">
                  <a:extLst>
                    <a:ext uri="{9D8B030D-6E8A-4147-A177-3AD203B41FA5}">
                      <a16:colId xmlns:a16="http://schemas.microsoft.com/office/drawing/2014/main" val="3499807894"/>
                    </a:ext>
                  </a:extLst>
                </a:gridCol>
                <a:gridCol w="397793">
                  <a:extLst>
                    <a:ext uri="{9D8B030D-6E8A-4147-A177-3AD203B41FA5}">
                      <a16:colId xmlns:a16="http://schemas.microsoft.com/office/drawing/2014/main" val="422510260"/>
                    </a:ext>
                  </a:extLst>
                </a:gridCol>
                <a:gridCol w="397793">
                  <a:extLst>
                    <a:ext uri="{9D8B030D-6E8A-4147-A177-3AD203B41FA5}">
                      <a16:colId xmlns:a16="http://schemas.microsoft.com/office/drawing/2014/main" val="1345395914"/>
                    </a:ext>
                  </a:extLst>
                </a:gridCol>
              </a:tblGrid>
              <a:tr h="391755">
                <a:tc>
                  <a:txBody>
                    <a:bodyPr/>
                    <a:lstStyle/>
                    <a:p>
                      <a:r>
                        <a:rPr lang="en-US" dirty="0">
                          <a:solidFill>
                            <a:srgbClr val="C00000"/>
                          </a:solidFill>
                        </a:rPr>
                        <a:t>1</a:t>
                      </a:r>
                    </a:p>
                  </a:txBody>
                  <a:tcPr/>
                </a:tc>
                <a:tc>
                  <a:txBody>
                    <a:bodyPr/>
                    <a:lstStyle/>
                    <a:p>
                      <a:r>
                        <a:rPr lang="en-US" dirty="0">
                          <a:solidFill>
                            <a:sysClr val="windowText" lastClr="000000"/>
                          </a:solidFill>
                        </a:rPr>
                        <a:t>1</a:t>
                      </a:r>
                    </a:p>
                  </a:txBody>
                  <a:tcPr/>
                </a:tc>
                <a:tc>
                  <a:txBody>
                    <a:bodyPr/>
                    <a:lstStyle/>
                    <a:p>
                      <a:r>
                        <a:rPr lang="en-US" dirty="0">
                          <a:solidFill>
                            <a:sysClr val="windowText" lastClr="000000"/>
                          </a:solidFill>
                        </a:rPr>
                        <a:t>1</a:t>
                      </a:r>
                    </a:p>
                  </a:txBody>
                  <a:tcPr/>
                </a:tc>
                <a:tc>
                  <a:txBody>
                    <a:bodyPr/>
                    <a:lstStyle/>
                    <a:p>
                      <a:r>
                        <a:rPr lang="en-US" dirty="0">
                          <a:solidFill>
                            <a:schemeClr val="bg1"/>
                          </a:solidFill>
                        </a:rPr>
                        <a:t>1</a:t>
                      </a: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r>
                        <a:rPr lang="en-US" dirty="0">
                          <a:solidFill>
                            <a:schemeClr val="bg1"/>
                          </a:solidFill>
                        </a:rPr>
                        <a:t>1</a:t>
                      </a:r>
                    </a:p>
                  </a:txBody>
                  <a:tcPr/>
                </a:tc>
                <a:tc>
                  <a:txBody>
                    <a:bodyPr/>
                    <a:lstStyle/>
                    <a:p>
                      <a:r>
                        <a:rPr lang="en-US" dirty="0">
                          <a:solidFill>
                            <a:schemeClr val="bg1"/>
                          </a:solidFill>
                        </a:rPr>
                        <a:t>1</a:t>
                      </a: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r>
                        <a:rPr lang="en-US" dirty="0">
                          <a:solidFill>
                            <a:srgbClr val="C00000"/>
                          </a:solidFill>
                        </a:rPr>
                        <a:t>3</a:t>
                      </a:r>
                    </a:p>
                  </a:txBody>
                  <a:tcPr/>
                </a:tc>
                <a:tc>
                  <a:txBody>
                    <a:bodyPr/>
                    <a:lstStyle/>
                    <a:p>
                      <a:r>
                        <a:rPr lang="en-US" dirty="0">
                          <a:solidFill>
                            <a:schemeClr val="bg1"/>
                          </a:solidFill>
                        </a:rPr>
                        <a:t>3</a:t>
                      </a: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r>
                        <a:rPr lang="en-US" dirty="0">
                          <a:solidFill>
                            <a:schemeClr val="bg1"/>
                          </a:solidFill>
                        </a:rPr>
                        <a:t>3</a:t>
                      </a:r>
                    </a:p>
                  </a:txBody>
                  <a:tcPr/>
                </a:tc>
                <a:tc>
                  <a:txBody>
                    <a:bodyPr/>
                    <a:lstStyle/>
                    <a:p>
                      <a:r>
                        <a:rPr lang="en-US" dirty="0">
                          <a:solidFill>
                            <a:schemeClr val="bg1"/>
                          </a:solidFill>
                        </a:rPr>
                        <a:t>3</a:t>
                      </a:r>
                    </a:p>
                  </a:txBody>
                  <a:tcPr/>
                </a:tc>
                <a:tc>
                  <a:txBody>
                    <a:bodyPr/>
                    <a:lstStyle/>
                    <a:p>
                      <a:endParaRPr lang="en-US" dirty="0">
                        <a:solidFill>
                          <a:schemeClr val="bg1"/>
                        </a:solidFill>
                      </a:endParaRPr>
                    </a:p>
                  </a:txBody>
                  <a:tcPr/>
                </a:tc>
                <a:tc>
                  <a:txBody>
                    <a:bodyPr/>
                    <a:lstStyle/>
                    <a:p>
                      <a:endParaRPr lang="en-US" dirty="0">
                        <a:solidFill>
                          <a:schemeClr val="bg1"/>
                        </a:solidFill>
                      </a:endParaRPr>
                    </a:p>
                  </a:txBody>
                  <a:tcPr/>
                </a:tc>
                <a:tc>
                  <a:txBody>
                    <a:bodyPr/>
                    <a:lstStyle/>
                    <a:p>
                      <a:r>
                        <a:rPr lang="en-US" dirty="0">
                          <a:solidFill>
                            <a:schemeClr val="bg1"/>
                          </a:solidFill>
                        </a:rPr>
                        <a:t>3</a:t>
                      </a:r>
                    </a:p>
                  </a:txBody>
                  <a:tcPr/>
                </a:tc>
                <a:extLst>
                  <a:ext uri="{0D108BD9-81ED-4DB2-BD59-A6C34878D82A}">
                    <a16:rowId xmlns:a16="http://schemas.microsoft.com/office/drawing/2014/main" val="1174275065"/>
                  </a:ext>
                </a:extLst>
              </a:tr>
              <a:tr h="391755">
                <a:tc>
                  <a:txBody>
                    <a:bodyPr/>
                    <a:lstStyle/>
                    <a:p>
                      <a:endParaRPr lang="en-US" dirty="0">
                        <a:solidFill>
                          <a:sysClr val="windowText" lastClr="000000"/>
                        </a:solidFill>
                      </a:endParaRPr>
                    </a:p>
                  </a:txBody>
                  <a:tcPr/>
                </a:tc>
                <a:tc>
                  <a:txBody>
                    <a:bodyPr/>
                    <a:lstStyle/>
                    <a:p>
                      <a:r>
                        <a:rPr lang="en-US" b="1" dirty="0">
                          <a:solidFill>
                            <a:srgbClr val="C00000"/>
                          </a:solidFill>
                        </a:rPr>
                        <a:t>2</a:t>
                      </a:r>
                    </a:p>
                  </a:txBody>
                  <a:tcPr/>
                </a:tc>
                <a:tc>
                  <a:txBody>
                    <a:bodyPr/>
                    <a:lstStyle/>
                    <a:p>
                      <a:r>
                        <a:rPr lang="en-US" b="1" dirty="0">
                          <a:solidFill>
                            <a:sysClr val="windowText" lastClr="000000"/>
                          </a:solidFill>
                        </a:rPr>
                        <a:t>2</a:t>
                      </a:r>
                    </a:p>
                  </a:txBody>
                  <a:tcPr/>
                </a:tc>
                <a:tc>
                  <a:txBody>
                    <a:bodyPr/>
                    <a:lstStyle/>
                    <a:p>
                      <a:r>
                        <a:rPr lang="en-US" b="1" dirty="0">
                          <a:solidFill>
                            <a:schemeClr val="bg1"/>
                          </a:solidFill>
                        </a:rPr>
                        <a:t>2</a:t>
                      </a: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r>
                        <a:rPr lang="en-US" b="1" dirty="0">
                          <a:solidFill>
                            <a:schemeClr val="bg1"/>
                          </a:solidFill>
                        </a:rPr>
                        <a:t>2</a:t>
                      </a:r>
                    </a:p>
                  </a:txBody>
                  <a:tcPr/>
                </a:tc>
                <a:tc>
                  <a:txBody>
                    <a:bodyPr/>
                    <a:lstStyle/>
                    <a:p>
                      <a:r>
                        <a:rPr lang="en-US" b="1" dirty="0">
                          <a:solidFill>
                            <a:schemeClr val="bg1"/>
                          </a:solidFill>
                        </a:rPr>
                        <a:t>2</a:t>
                      </a: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r>
                        <a:rPr lang="en-US" b="1" dirty="0">
                          <a:solidFill>
                            <a:schemeClr val="bg1"/>
                          </a:solidFill>
                        </a:rPr>
                        <a:t>2</a:t>
                      </a:r>
                    </a:p>
                  </a:txBody>
                  <a:tcPr/>
                </a:tc>
                <a:tc>
                  <a:txBody>
                    <a:bodyPr/>
                    <a:lstStyle/>
                    <a:p>
                      <a:r>
                        <a:rPr lang="en-US" b="1" dirty="0">
                          <a:solidFill>
                            <a:srgbClr val="C00000"/>
                          </a:solidFill>
                        </a:rPr>
                        <a:t>7</a:t>
                      </a: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r>
                        <a:rPr lang="en-US" b="1" dirty="0">
                          <a:solidFill>
                            <a:srgbClr val="C00000"/>
                          </a:solidFill>
                        </a:rPr>
                        <a:t>2</a:t>
                      </a:r>
                    </a:p>
                  </a:txBody>
                  <a:tcPr/>
                </a:tc>
                <a:tc>
                  <a:txBody>
                    <a:bodyPr/>
                    <a:lstStyle/>
                    <a:p>
                      <a:r>
                        <a:rPr lang="en-US" b="1" dirty="0">
                          <a:solidFill>
                            <a:schemeClr val="bg1"/>
                          </a:solidFill>
                        </a:rPr>
                        <a:t>2</a:t>
                      </a: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r>
                        <a:rPr lang="en-US" b="1" dirty="0">
                          <a:solidFill>
                            <a:schemeClr val="bg1"/>
                          </a:solidFill>
                        </a:rPr>
                        <a:t>2</a:t>
                      </a:r>
                    </a:p>
                  </a:txBody>
                  <a:tcPr/>
                </a:tc>
                <a:extLst>
                  <a:ext uri="{0D108BD9-81ED-4DB2-BD59-A6C34878D82A}">
                    <a16:rowId xmlns:a16="http://schemas.microsoft.com/office/drawing/2014/main" val="1298840097"/>
                  </a:ext>
                </a:extLst>
              </a:tr>
              <a:tr h="391755">
                <a:tc>
                  <a:txBody>
                    <a:bodyPr/>
                    <a:lstStyle/>
                    <a:p>
                      <a:endParaRPr lang="en-US" dirty="0">
                        <a:solidFill>
                          <a:sysClr val="windowText" lastClr="000000"/>
                        </a:solidFill>
                      </a:endParaRPr>
                    </a:p>
                  </a:txBody>
                  <a:tcPr/>
                </a:tc>
                <a:tc>
                  <a:txBody>
                    <a:bodyPr/>
                    <a:lstStyle/>
                    <a:p>
                      <a:endParaRPr lang="en-US" b="1" dirty="0">
                        <a:solidFill>
                          <a:sysClr val="windowText" lastClr="000000"/>
                        </a:solidFill>
                      </a:endParaRPr>
                    </a:p>
                  </a:txBody>
                  <a:tcPr/>
                </a:tc>
                <a:tc>
                  <a:txBody>
                    <a:bodyPr/>
                    <a:lstStyle/>
                    <a:p>
                      <a:r>
                        <a:rPr lang="en-US" b="1" dirty="0">
                          <a:solidFill>
                            <a:srgbClr val="C00000"/>
                          </a:solidFill>
                        </a:rPr>
                        <a:t>3</a:t>
                      </a:r>
                    </a:p>
                  </a:txBody>
                  <a:tcPr/>
                </a:tc>
                <a:tc>
                  <a:txBody>
                    <a:bodyPr/>
                    <a:lstStyle/>
                    <a:p>
                      <a:r>
                        <a:rPr lang="en-US" b="1" dirty="0">
                          <a:solidFill>
                            <a:srgbClr val="C00000"/>
                          </a:solidFill>
                        </a:rPr>
                        <a:t>4</a:t>
                      </a: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r>
                        <a:rPr lang="en-US" b="1" dirty="0">
                          <a:solidFill>
                            <a:srgbClr val="C00000"/>
                          </a:solidFill>
                        </a:rPr>
                        <a:t>5</a:t>
                      </a:r>
                    </a:p>
                  </a:txBody>
                  <a:tcPr/>
                </a:tc>
                <a:tc>
                  <a:txBody>
                    <a:bodyPr/>
                    <a:lstStyle/>
                    <a:p>
                      <a:r>
                        <a:rPr lang="en-US" b="1" dirty="0">
                          <a:solidFill>
                            <a:srgbClr val="C00000"/>
                          </a:solidFill>
                        </a:rPr>
                        <a:t>6</a:t>
                      </a: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r>
                        <a:rPr lang="en-US" b="1" dirty="0">
                          <a:solidFill>
                            <a:schemeClr val="bg1"/>
                          </a:solidFill>
                        </a:rPr>
                        <a:t>6</a:t>
                      </a:r>
                    </a:p>
                  </a:txBody>
                  <a:tcPr/>
                </a:tc>
                <a:tc>
                  <a:txBody>
                    <a:bodyPr/>
                    <a:lstStyle/>
                    <a:p>
                      <a:r>
                        <a:rPr lang="en-US" b="1" dirty="0">
                          <a:solidFill>
                            <a:schemeClr val="bg1"/>
                          </a:solidFill>
                        </a:rPr>
                        <a:t>6</a:t>
                      </a:r>
                    </a:p>
                  </a:txBody>
                  <a:tcPr/>
                </a:tc>
                <a:tc>
                  <a:txBody>
                    <a:bodyPr/>
                    <a:lstStyle/>
                    <a:p>
                      <a:endParaRPr lang="en-US" b="1" dirty="0">
                        <a:solidFill>
                          <a:schemeClr val="bg1"/>
                        </a:solidFill>
                      </a:endParaRPr>
                    </a:p>
                  </a:txBody>
                  <a:tcPr/>
                </a:tc>
                <a:tc>
                  <a:txBody>
                    <a:bodyPr/>
                    <a:lstStyle/>
                    <a:p>
                      <a:endParaRPr lang="en-US" b="1" dirty="0">
                        <a:solidFill>
                          <a:schemeClr val="bg1"/>
                        </a:solidFill>
                      </a:endParaRPr>
                    </a:p>
                  </a:txBody>
                  <a:tcPr/>
                </a:tc>
                <a:tc>
                  <a:txBody>
                    <a:bodyPr/>
                    <a:lstStyle/>
                    <a:p>
                      <a:r>
                        <a:rPr lang="en-US" b="1" dirty="0">
                          <a:solidFill>
                            <a:schemeClr val="bg1"/>
                          </a:solidFill>
                        </a:rPr>
                        <a:t>6</a:t>
                      </a:r>
                    </a:p>
                  </a:txBody>
                  <a:tcPr/>
                </a:tc>
                <a:tc>
                  <a:txBody>
                    <a:bodyPr/>
                    <a:lstStyle/>
                    <a:p>
                      <a:r>
                        <a:rPr lang="en-US" b="1" dirty="0">
                          <a:solidFill>
                            <a:srgbClr val="C00000"/>
                          </a:solidFill>
                        </a:rPr>
                        <a:t>1</a:t>
                      </a:r>
                    </a:p>
                  </a:txBody>
                  <a:tcPr/>
                </a:tc>
                <a:tc>
                  <a:txBody>
                    <a:bodyPr/>
                    <a:lstStyle/>
                    <a:p>
                      <a:endParaRPr lang="en-US" b="1" dirty="0">
                        <a:solidFill>
                          <a:schemeClr val="bg1"/>
                        </a:solidFill>
                      </a:endParaRPr>
                    </a:p>
                  </a:txBody>
                  <a:tcPr/>
                </a:tc>
                <a:tc>
                  <a:txBody>
                    <a:bodyPr/>
                    <a:lstStyle/>
                    <a:p>
                      <a:endParaRPr lang="en-US" b="1" dirty="0">
                        <a:solidFill>
                          <a:srgbClr val="C00000"/>
                        </a:solidFill>
                      </a:endParaRPr>
                    </a:p>
                  </a:txBody>
                  <a:tcPr/>
                </a:tc>
                <a:tc>
                  <a:txBody>
                    <a:bodyPr/>
                    <a:lstStyle/>
                    <a:p>
                      <a:r>
                        <a:rPr lang="en-US" b="1" dirty="0">
                          <a:solidFill>
                            <a:srgbClr val="C00000"/>
                          </a:solidFill>
                        </a:rPr>
                        <a:t>6</a:t>
                      </a:r>
                    </a:p>
                  </a:txBody>
                  <a:tcPr/>
                </a:tc>
                <a:extLst>
                  <a:ext uri="{0D108BD9-81ED-4DB2-BD59-A6C34878D82A}">
                    <a16:rowId xmlns:a16="http://schemas.microsoft.com/office/drawing/2014/main" val="1777265965"/>
                  </a:ext>
                </a:extLst>
              </a:tr>
            </a:tbl>
          </a:graphicData>
        </a:graphic>
      </p:graphicFrame>
      <p:sp>
        <p:nvSpPr>
          <p:cNvPr id="6" name="TextBox 5">
            <a:extLst>
              <a:ext uri="{FF2B5EF4-FFF2-40B4-BE49-F238E27FC236}">
                <a16:creationId xmlns:a16="http://schemas.microsoft.com/office/drawing/2014/main" id="{706C45B5-C391-489A-AE4C-D452FA167F1E}"/>
              </a:ext>
            </a:extLst>
          </p:cNvPr>
          <p:cNvSpPr txBox="1"/>
          <p:nvPr/>
        </p:nvSpPr>
        <p:spPr>
          <a:xfrm>
            <a:off x="1466441" y="2759518"/>
            <a:ext cx="1093569" cy="369332"/>
          </a:xfrm>
          <a:prstGeom prst="rect">
            <a:avLst/>
          </a:prstGeom>
          <a:noFill/>
        </p:spPr>
        <p:txBody>
          <a:bodyPr wrap="none" rtlCol="0">
            <a:spAutoFit/>
          </a:bodyPr>
          <a:lstStyle/>
          <a:p>
            <a:r>
              <a:rPr lang="en-US" dirty="0"/>
              <a:t>Frame #0</a:t>
            </a:r>
          </a:p>
        </p:txBody>
      </p:sp>
      <p:sp>
        <p:nvSpPr>
          <p:cNvPr id="7" name="TextBox 6">
            <a:extLst>
              <a:ext uri="{FF2B5EF4-FFF2-40B4-BE49-F238E27FC236}">
                <a16:creationId xmlns:a16="http://schemas.microsoft.com/office/drawing/2014/main" id="{1236A7CF-63EC-452D-B1A3-C620581ECF86}"/>
              </a:ext>
            </a:extLst>
          </p:cNvPr>
          <p:cNvSpPr txBox="1"/>
          <p:nvPr/>
        </p:nvSpPr>
        <p:spPr>
          <a:xfrm>
            <a:off x="1463327" y="3136308"/>
            <a:ext cx="1047082" cy="369332"/>
          </a:xfrm>
          <a:prstGeom prst="rect">
            <a:avLst/>
          </a:prstGeom>
          <a:noFill/>
        </p:spPr>
        <p:txBody>
          <a:bodyPr wrap="none" rtlCol="0">
            <a:spAutoFit/>
          </a:bodyPr>
          <a:lstStyle/>
          <a:p>
            <a:r>
              <a:rPr lang="en-US" dirty="0"/>
              <a:t>Frame #1</a:t>
            </a:r>
          </a:p>
        </p:txBody>
      </p:sp>
      <p:sp>
        <p:nvSpPr>
          <p:cNvPr id="8" name="TextBox 7">
            <a:extLst>
              <a:ext uri="{FF2B5EF4-FFF2-40B4-BE49-F238E27FC236}">
                <a16:creationId xmlns:a16="http://schemas.microsoft.com/office/drawing/2014/main" id="{65C3CE72-E810-44B3-9887-CF563ACE7D1B}"/>
              </a:ext>
            </a:extLst>
          </p:cNvPr>
          <p:cNvSpPr txBox="1"/>
          <p:nvPr/>
        </p:nvSpPr>
        <p:spPr>
          <a:xfrm>
            <a:off x="1463327" y="3513098"/>
            <a:ext cx="1074333" cy="369332"/>
          </a:xfrm>
          <a:prstGeom prst="rect">
            <a:avLst/>
          </a:prstGeom>
          <a:noFill/>
        </p:spPr>
        <p:txBody>
          <a:bodyPr wrap="none" rtlCol="0">
            <a:spAutoFit/>
          </a:bodyPr>
          <a:lstStyle/>
          <a:p>
            <a:r>
              <a:rPr lang="en-US" dirty="0"/>
              <a:t>Frame #2</a:t>
            </a:r>
          </a:p>
        </p:txBody>
      </p:sp>
      <p:sp>
        <p:nvSpPr>
          <p:cNvPr id="9" name="TextBox 8">
            <a:extLst>
              <a:ext uri="{FF2B5EF4-FFF2-40B4-BE49-F238E27FC236}">
                <a16:creationId xmlns:a16="http://schemas.microsoft.com/office/drawing/2014/main" id="{DD870BBD-85FD-4715-B9F9-BFEDD41C7687}"/>
              </a:ext>
            </a:extLst>
          </p:cNvPr>
          <p:cNvSpPr txBox="1"/>
          <p:nvPr/>
        </p:nvSpPr>
        <p:spPr>
          <a:xfrm>
            <a:off x="1463327" y="1932295"/>
            <a:ext cx="1140056" cy="369332"/>
          </a:xfrm>
          <a:prstGeom prst="rect">
            <a:avLst/>
          </a:prstGeom>
          <a:noFill/>
        </p:spPr>
        <p:txBody>
          <a:bodyPr wrap="none" rtlCol="0">
            <a:spAutoFit/>
          </a:bodyPr>
          <a:lstStyle/>
          <a:p>
            <a:r>
              <a:rPr lang="en-US" dirty="0"/>
              <a:t>Sequence</a:t>
            </a:r>
          </a:p>
        </p:txBody>
      </p:sp>
    </p:spTree>
    <p:extLst>
      <p:ext uri="{BB962C8B-B14F-4D97-AF65-F5344CB8AC3E}">
        <p14:creationId xmlns:p14="http://schemas.microsoft.com/office/powerpoint/2010/main" val="2256361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A998-928D-4FAB-BCA5-E1D5FC79B74C}"/>
              </a:ext>
            </a:extLst>
          </p:cNvPr>
          <p:cNvSpPr>
            <a:spLocks noGrp="1"/>
          </p:cNvSpPr>
          <p:nvPr>
            <p:ph type="title"/>
          </p:nvPr>
        </p:nvSpPr>
        <p:spPr/>
        <p:txBody>
          <a:bodyPr/>
          <a:lstStyle/>
          <a:p>
            <a:r>
              <a:rPr lang="en-US" dirty="0"/>
              <a:t>Least Recently Used (LRU)</a:t>
            </a:r>
          </a:p>
        </p:txBody>
      </p:sp>
      <p:sp>
        <p:nvSpPr>
          <p:cNvPr id="3" name="Content Placeholder 2">
            <a:extLst>
              <a:ext uri="{FF2B5EF4-FFF2-40B4-BE49-F238E27FC236}">
                <a16:creationId xmlns:a16="http://schemas.microsoft.com/office/drawing/2014/main" id="{D31A71B1-0299-448A-AE10-9A888C9DD759}"/>
              </a:ext>
            </a:extLst>
          </p:cNvPr>
          <p:cNvSpPr>
            <a:spLocks noGrp="1"/>
          </p:cNvSpPr>
          <p:nvPr>
            <p:ph idx="1"/>
          </p:nvPr>
        </p:nvSpPr>
        <p:spPr/>
        <p:txBody>
          <a:bodyPr/>
          <a:lstStyle/>
          <a:p>
            <a:r>
              <a:rPr lang="en-US" dirty="0"/>
              <a:t>The idea behind LRU is that if a page is recently used, on average, it will be used again soon</a:t>
            </a:r>
          </a:p>
          <a:p>
            <a:r>
              <a:rPr lang="en-US" dirty="0"/>
              <a:t>Every page entry has a counter; every time the page is referenced through this entry the counter is then set to the clock</a:t>
            </a:r>
          </a:p>
          <a:p>
            <a:r>
              <a:rPr lang="en-US" dirty="0"/>
              <a:t>When a page needs to be changed, the algorithm will look at the counters to determine which will change</a:t>
            </a:r>
          </a:p>
          <a:p>
            <a:r>
              <a:rPr lang="en-US" dirty="0"/>
              <a:t>This algorithm is expensive since it requires dedicated hardware</a:t>
            </a:r>
          </a:p>
          <a:p>
            <a:endParaRPr lang="en-US" dirty="0"/>
          </a:p>
        </p:txBody>
      </p:sp>
    </p:spTree>
    <p:extLst>
      <p:ext uri="{BB962C8B-B14F-4D97-AF65-F5344CB8AC3E}">
        <p14:creationId xmlns:p14="http://schemas.microsoft.com/office/powerpoint/2010/main" val="3733571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Overview</a:t>
            </a:r>
            <a:endParaRPr dirty="0"/>
          </a:p>
        </p:txBody>
      </p:sp>
      <p:sp>
        <p:nvSpPr>
          <p:cNvPr id="14" name="Content Placeholder 13"/>
          <p:cNvSpPr>
            <a:spLocks noGrp="1"/>
          </p:cNvSpPr>
          <p:nvPr>
            <p:ph idx="1"/>
          </p:nvPr>
        </p:nvSpPr>
        <p:spPr/>
        <p:txBody>
          <a:bodyPr>
            <a:normAutofit/>
          </a:bodyPr>
          <a:lstStyle/>
          <a:p>
            <a:r>
              <a:rPr lang="en-US" dirty="0"/>
              <a:t>Background</a:t>
            </a:r>
          </a:p>
          <a:p>
            <a:r>
              <a:rPr lang="en-US" dirty="0"/>
              <a:t>Demand Paging </a:t>
            </a:r>
          </a:p>
          <a:p>
            <a:r>
              <a:rPr lang="en-US" dirty="0"/>
              <a:t>Page Faults</a:t>
            </a:r>
          </a:p>
          <a:p>
            <a:r>
              <a:rPr lang="en-US" dirty="0"/>
              <a:t>Page Replacement Algorithms</a:t>
            </a:r>
          </a:p>
          <a:p>
            <a:pPr lvl="1"/>
            <a:r>
              <a:rPr lang="en-US" dirty="0"/>
              <a:t>First-in, First-out (FIFO)</a:t>
            </a:r>
          </a:p>
          <a:p>
            <a:pPr lvl="1"/>
            <a:r>
              <a:rPr lang="en-US" dirty="0"/>
              <a:t>Optimal Page Replacement (OPT)</a:t>
            </a:r>
          </a:p>
          <a:p>
            <a:pPr lvl="1"/>
            <a:r>
              <a:rPr lang="en-US" dirty="0"/>
              <a:t>Least Recently Used (LRU)</a:t>
            </a:r>
          </a:p>
          <a:p>
            <a:endParaRPr lang="en-US"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8840-F9CD-4CF4-BCE2-DFEAF27AB17C}"/>
              </a:ext>
            </a:extLst>
          </p:cNvPr>
          <p:cNvSpPr>
            <a:spLocks noGrp="1"/>
          </p:cNvSpPr>
          <p:nvPr>
            <p:ph type="title"/>
          </p:nvPr>
        </p:nvSpPr>
        <p:spPr/>
        <p:txBody>
          <a:bodyPr/>
          <a:lstStyle/>
          <a:p>
            <a:r>
              <a:rPr lang="en-US" dirty="0"/>
              <a:t>Least Recently Used (LRU)</a:t>
            </a:r>
          </a:p>
        </p:txBody>
      </p:sp>
      <p:graphicFrame>
        <p:nvGraphicFramePr>
          <p:cNvPr id="4" name="Content Placeholder 4">
            <a:extLst>
              <a:ext uri="{FF2B5EF4-FFF2-40B4-BE49-F238E27FC236}">
                <a16:creationId xmlns:a16="http://schemas.microsoft.com/office/drawing/2014/main" id="{80E696F1-3960-40E8-9AE8-3A0CFC71CC4E}"/>
              </a:ext>
            </a:extLst>
          </p:cNvPr>
          <p:cNvGraphicFramePr>
            <a:graphicFrameLocks/>
          </p:cNvGraphicFramePr>
          <p:nvPr>
            <p:extLst>
              <p:ext uri="{D42A27DB-BD31-4B8C-83A1-F6EECF244321}">
                <p14:modId xmlns:p14="http://schemas.microsoft.com/office/powerpoint/2010/main" val="4215180941"/>
              </p:ext>
            </p:extLst>
          </p:nvPr>
        </p:nvGraphicFramePr>
        <p:xfrm>
          <a:off x="2712146" y="1932295"/>
          <a:ext cx="7955860" cy="365760"/>
        </p:xfrm>
        <a:graphic>
          <a:graphicData uri="http://schemas.openxmlformats.org/drawingml/2006/table">
            <a:tbl>
              <a:tblPr firstRow="1" bandRow="1">
                <a:tableStyleId>{5C22544A-7EE6-4342-B048-85BDC9FD1C3A}</a:tableStyleId>
              </a:tblPr>
              <a:tblGrid>
                <a:gridCol w="397793">
                  <a:extLst>
                    <a:ext uri="{9D8B030D-6E8A-4147-A177-3AD203B41FA5}">
                      <a16:colId xmlns:a16="http://schemas.microsoft.com/office/drawing/2014/main" val="1731698562"/>
                    </a:ext>
                  </a:extLst>
                </a:gridCol>
                <a:gridCol w="397793">
                  <a:extLst>
                    <a:ext uri="{9D8B030D-6E8A-4147-A177-3AD203B41FA5}">
                      <a16:colId xmlns:a16="http://schemas.microsoft.com/office/drawing/2014/main" val="1570614277"/>
                    </a:ext>
                  </a:extLst>
                </a:gridCol>
                <a:gridCol w="397793">
                  <a:extLst>
                    <a:ext uri="{9D8B030D-6E8A-4147-A177-3AD203B41FA5}">
                      <a16:colId xmlns:a16="http://schemas.microsoft.com/office/drawing/2014/main" val="2299673640"/>
                    </a:ext>
                  </a:extLst>
                </a:gridCol>
                <a:gridCol w="397793">
                  <a:extLst>
                    <a:ext uri="{9D8B030D-6E8A-4147-A177-3AD203B41FA5}">
                      <a16:colId xmlns:a16="http://schemas.microsoft.com/office/drawing/2014/main" val="1371717077"/>
                    </a:ext>
                  </a:extLst>
                </a:gridCol>
                <a:gridCol w="397793">
                  <a:extLst>
                    <a:ext uri="{9D8B030D-6E8A-4147-A177-3AD203B41FA5}">
                      <a16:colId xmlns:a16="http://schemas.microsoft.com/office/drawing/2014/main" val="2584884142"/>
                    </a:ext>
                  </a:extLst>
                </a:gridCol>
                <a:gridCol w="397793">
                  <a:extLst>
                    <a:ext uri="{9D8B030D-6E8A-4147-A177-3AD203B41FA5}">
                      <a16:colId xmlns:a16="http://schemas.microsoft.com/office/drawing/2014/main" val="701629971"/>
                    </a:ext>
                  </a:extLst>
                </a:gridCol>
                <a:gridCol w="397793">
                  <a:extLst>
                    <a:ext uri="{9D8B030D-6E8A-4147-A177-3AD203B41FA5}">
                      <a16:colId xmlns:a16="http://schemas.microsoft.com/office/drawing/2014/main" val="3214448477"/>
                    </a:ext>
                  </a:extLst>
                </a:gridCol>
                <a:gridCol w="397793">
                  <a:extLst>
                    <a:ext uri="{9D8B030D-6E8A-4147-A177-3AD203B41FA5}">
                      <a16:colId xmlns:a16="http://schemas.microsoft.com/office/drawing/2014/main" val="1795814668"/>
                    </a:ext>
                  </a:extLst>
                </a:gridCol>
                <a:gridCol w="397793">
                  <a:extLst>
                    <a:ext uri="{9D8B030D-6E8A-4147-A177-3AD203B41FA5}">
                      <a16:colId xmlns:a16="http://schemas.microsoft.com/office/drawing/2014/main" val="2274641591"/>
                    </a:ext>
                  </a:extLst>
                </a:gridCol>
                <a:gridCol w="397793">
                  <a:extLst>
                    <a:ext uri="{9D8B030D-6E8A-4147-A177-3AD203B41FA5}">
                      <a16:colId xmlns:a16="http://schemas.microsoft.com/office/drawing/2014/main" val="1103300506"/>
                    </a:ext>
                  </a:extLst>
                </a:gridCol>
                <a:gridCol w="397793">
                  <a:extLst>
                    <a:ext uri="{9D8B030D-6E8A-4147-A177-3AD203B41FA5}">
                      <a16:colId xmlns:a16="http://schemas.microsoft.com/office/drawing/2014/main" val="3226548297"/>
                    </a:ext>
                  </a:extLst>
                </a:gridCol>
                <a:gridCol w="397793">
                  <a:extLst>
                    <a:ext uri="{9D8B030D-6E8A-4147-A177-3AD203B41FA5}">
                      <a16:colId xmlns:a16="http://schemas.microsoft.com/office/drawing/2014/main" val="2665540196"/>
                    </a:ext>
                  </a:extLst>
                </a:gridCol>
                <a:gridCol w="397793">
                  <a:extLst>
                    <a:ext uri="{9D8B030D-6E8A-4147-A177-3AD203B41FA5}">
                      <a16:colId xmlns:a16="http://schemas.microsoft.com/office/drawing/2014/main" val="279666736"/>
                    </a:ext>
                  </a:extLst>
                </a:gridCol>
                <a:gridCol w="397793">
                  <a:extLst>
                    <a:ext uri="{9D8B030D-6E8A-4147-A177-3AD203B41FA5}">
                      <a16:colId xmlns:a16="http://schemas.microsoft.com/office/drawing/2014/main" val="3875140576"/>
                    </a:ext>
                  </a:extLst>
                </a:gridCol>
                <a:gridCol w="397793">
                  <a:extLst>
                    <a:ext uri="{9D8B030D-6E8A-4147-A177-3AD203B41FA5}">
                      <a16:colId xmlns:a16="http://schemas.microsoft.com/office/drawing/2014/main" val="735489067"/>
                    </a:ext>
                  </a:extLst>
                </a:gridCol>
                <a:gridCol w="397793">
                  <a:extLst>
                    <a:ext uri="{9D8B030D-6E8A-4147-A177-3AD203B41FA5}">
                      <a16:colId xmlns:a16="http://schemas.microsoft.com/office/drawing/2014/main" val="4157684309"/>
                    </a:ext>
                  </a:extLst>
                </a:gridCol>
                <a:gridCol w="397793">
                  <a:extLst>
                    <a:ext uri="{9D8B030D-6E8A-4147-A177-3AD203B41FA5}">
                      <a16:colId xmlns:a16="http://schemas.microsoft.com/office/drawing/2014/main" val="1140166397"/>
                    </a:ext>
                  </a:extLst>
                </a:gridCol>
                <a:gridCol w="397793">
                  <a:extLst>
                    <a:ext uri="{9D8B030D-6E8A-4147-A177-3AD203B41FA5}">
                      <a16:colId xmlns:a16="http://schemas.microsoft.com/office/drawing/2014/main" val="4077971744"/>
                    </a:ext>
                  </a:extLst>
                </a:gridCol>
                <a:gridCol w="397793">
                  <a:extLst>
                    <a:ext uri="{9D8B030D-6E8A-4147-A177-3AD203B41FA5}">
                      <a16:colId xmlns:a16="http://schemas.microsoft.com/office/drawing/2014/main" val="3126726947"/>
                    </a:ext>
                  </a:extLst>
                </a:gridCol>
                <a:gridCol w="397793">
                  <a:extLst>
                    <a:ext uri="{9D8B030D-6E8A-4147-A177-3AD203B41FA5}">
                      <a16:colId xmlns:a16="http://schemas.microsoft.com/office/drawing/2014/main" val="1315794388"/>
                    </a:ext>
                  </a:extLst>
                </a:gridCol>
              </a:tblGrid>
              <a:tr h="353705">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3</a:t>
                      </a:r>
                    </a:p>
                  </a:txBody>
                  <a:tcPr/>
                </a:tc>
                <a:tc>
                  <a:txBody>
                    <a:bodyPr/>
                    <a:lstStyle/>
                    <a:p>
                      <a:r>
                        <a:rPr lang="en-US" dirty="0">
                          <a:solidFill>
                            <a:schemeClr val="bg1"/>
                          </a:solidFill>
                        </a:rPr>
                        <a:t>4</a:t>
                      </a:r>
                    </a:p>
                  </a:txBody>
                  <a:tcPr/>
                </a:tc>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5</a:t>
                      </a:r>
                    </a:p>
                  </a:txBody>
                  <a:tcPr/>
                </a:tc>
                <a:tc>
                  <a:txBody>
                    <a:bodyPr/>
                    <a:lstStyle/>
                    <a:p>
                      <a:r>
                        <a:rPr lang="en-US" dirty="0">
                          <a:solidFill>
                            <a:schemeClr val="bg1"/>
                          </a:solidFill>
                        </a:rPr>
                        <a:t>6</a:t>
                      </a:r>
                    </a:p>
                  </a:txBody>
                  <a:tcPr/>
                </a:tc>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3</a:t>
                      </a:r>
                    </a:p>
                  </a:txBody>
                  <a:tcPr/>
                </a:tc>
                <a:tc>
                  <a:txBody>
                    <a:bodyPr/>
                    <a:lstStyle/>
                    <a:p>
                      <a:r>
                        <a:rPr lang="en-US" dirty="0">
                          <a:solidFill>
                            <a:schemeClr val="bg1"/>
                          </a:solidFill>
                        </a:rPr>
                        <a:t>7</a:t>
                      </a:r>
                    </a:p>
                  </a:txBody>
                  <a:tcPr/>
                </a:tc>
                <a:tc>
                  <a:txBody>
                    <a:bodyPr/>
                    <a:lstStyle/>
                    <a:p>
                      <a:r>
                        <a:rPr lang="en-US" dirty="0">
                          <a:solidFill>
                            <a:schemeClr val="bg1"/>
                          </a:solidFill>
                        </a:rPr>
                        <a:t>6</a:t>
                      </a:r>
                    </a:p>
                  </a:txBody>
                  <a:tcPr/>
                </a:tc>
                <a:tc>
                  <a:txBody>
                    <a:bodyPr/>
                    <a:lstStyle/>
                    <a:p>
                      <a:r>
                        <a:rPr lang="en-US" dirty="0">
                          <a:solidFill>
                            <a:schemeClr val="bg1"/>
                          </a:solidFill>
                        </a:rPr>
                        <a:t>3</a:t>
                      </a:r>
                    </a:p>
                  </a:txBody>
                  <a:tcPr/>
                </a:tc>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3</a:t>
                      </a:r>
                    </a:p>
                  </a:txBody>
                  <a:tcPr/>
                </a:tc>
                <a:tc>
                  <a:txBody>
                    <a:bodyPr/>
                    <a:lstStyle/>
                    <a:p>
                      <a:r>
                        <a:rPr lang="en-US" dirty="0">
                          <a:solidFill>
                            <a:schemeClr val="bg1"/>
                          </a:solidFill>
                        </a:rPr>
                        <a:t>6</a:t>
                      </a:r>
                    </a:p>
                  </a:txBody>
                  <a:tcPr/>
                </a:tc>
                <a:extLst>
                  <a:ext uri="{0D108BD9-81ED-4DB2-BD59-A6C34878D82A}">
                    <a16:rowId xmlns:a16="http://schemas.microsoft.com/office/drawing/2014/main" val="3114280133"/>
                  </a:ext>
                </a:extLst>
              </a:tr>
            </a:tbl>
          </a:graphicData>
        </a:graphic>
      </p:graphicFrame>
      <p:graphicFrame>
        <p:nvGraphicFramePr>
          <p:cNvPr id="5" name="Table 4">
            <a:extLst>
              <a:ext uri="{FF2B5EF4-FFF2-40B4-BE49-F238E27FC236}">
                <a16:creationId xmlns:a16="http://schemas.microsoft.com/office/drawing/2014/main" id="{0158C85D-6304-43DA-99A9-F10888D55200}"/>
              </a:ext>
            </a:extLst>
          </p:cNvPr>
          <p:cNvGraphicFramePr>
            <a:graphicFrameLocks noGrp="1"/>
          </p:cNvGraphicFramePr>
          <p:nvPr>
            <p:extLst>
              <p:ext uri="{D42A27DB-BD31-4B8C-83A1-F6EECF244321}">
                <p14:modId xmlns:p14="http://schemas.microsoft.com/office/powerpoint/2010/main" val="3624048024"/>
              </p:ext>
            </p:extLst>
          </p:nvPr>
        </p:nvGraphicFramePr>
        <p:xfrm>
          <a:off x="2712146" y="2710934"/>
          <a:ext cx="7955860" cy="1175265"/>
        </p:xfrm>
        <a:graphic>
          <a:graphicData uri="http://schemas.openxmlformats.org/drawingml/2006/table">
            <a:tbl>
              <a:tblPr firstRow="1" bandRow="1">
                <a:tableStyleId>{5C22544A-7EE6-4342-B048-85BDC9FD1C3A}</a:tableStyleId>
              </a:tblPr>
              <a:tblGrid>
                <a:gridCol w="397793">
                  <a:extLst>
                    <a:ext uri="{9D8B030D-6E8A-4147-A177-3AD203B41FA5}">
                      <a16:colId xmlns:a16="http://schemas.microsoft.com/office/drawing/2014/main" val="318734637"/>
                    </a:ext>
                  </a:extLst>
                </a:gridCol>
                <a:gridCol w="397793">
                  <a:extLst>
                    <a:ext uri="{9D8B030D-6E8A-4147-A177-3AD203B41FA5}">
                      <a16:colId xmlns:a16="http://schemas.microsoft.com/office/drawing/2014/main" val="2770604176"/>
                    </a:ext>
                  </a:extLst>
                </a:gridCol>
                <a:gridCol w="397793">
                  <a:extLst>
                    <a:ext uri="{9D8B030D-6E8A-4147-A177-3AD203B41FA5}">
                      <a16:colId xmlns:a16="http://schemas.microsoft.com/office/drawing/2014/main" val="460443205"/>
                    </a:ext>
                  </a:extLst>
                </a:gridCol>
                <a:gridCol w="397793">
                  <a:extLst>
                    <a:ext uri="{9D8B030D-6E8A-4147-A177-3AD203B41FA5}">
                      <a16:colId xmlns:a16="http://schemas.microsoft.com/office/drawing/2014/main" val="1065286185"/>
                    </a:ext>
                  </a:extLst>
                </a:gridCol>
                <a:gridCol w="397793">
                  <a:extLst>
                    <a:ext uri="{9D8B030D-6E8A-4147-A177-3AD203B41FA5}">
                      <a16:colId xmlns:a16="http://schemas.microsoft.com/office/drawing/2014/main" val="325382746"/>
                    </a:ext>
                  </a:extLst>
                </a:gridCol>
                <a:gridCol w="397793">
                  <a:extLst>
                    <a:ext uri="{9D8B030D-6E8A-4147-A177-3AD203B41FA5}">
                      <a16:colId xmlns:a16="http://schemas.microsoft.com/office/drawing/2014/main" val="2710261150"/>
                    </a:ext>
                  </a:extLst>
                </a:gridCol>
                <a:gridCol w="397793">
                  <a:extLst>
                    <a:ext uri="{9D8B030D-6E8A-4147-A177-3AD203B41FA5}">
                      <a16:colId xmlns:a16="http://schemas.microsoft.com/office/drawing/2014/main" val="1977810426"/>
                    </a:ext>
                  </a:extLst>
                </a:gridCol>
                <a:gridCol w="397793">
                  <a:extLst>
                    <a:ext uri="{9D8B030D-6E8A-4147-A177-3AD203B41FA5}">
                      <a16:colId xmlns:a16="http://schemas.microsoft.com/office/drawing/2014/main" val="2631953309"/>
                    </a:ext>
                  </a:extLst>
                </a:gridCol>
                <a:gridCol w="397793">
                  <a:extLst>
                    <a:ext uri="{9D8B030D-6E8A-4147-A177-3AD203B41FA5}">
                      <a16:colId xmlns:a16="http://schemas.microsoft.com/office/drawing/2014/main" val="1457204969"/>
                    </a:ext>
                  </a:extLst>
                </a:gridCol>
                <a:gridCol w="397793">
                  <a:extLst>
                    <a:ext uri="{9D8B030D-6E8A-4147-A177-3AD203B41FA5}">
                      <a16:colId xmlns:a16="http://schemas.microsoft.com/office/drawing/2014/main" val="4007173256"/>
                    </a:ext>
                  </a:extLst>
                </a:gridCol>
                <a:gridCol w="397793">
                  <a:extLst>
                    <a:ext uri="{9D8B030D-6E8A-4147-A177-3AD203B41FA5}">
                      <a16:colId xmlns:a16="http://schemas.microsoft.com/office/drawing/2014/main" val="2187327746"/>
                    </a:ext>
                  </a:extLst>
                </a:gridCol>
                <a:gridCol w="397793">
                  <a:extLst>
                    <a:ext uri="{9D8B030D-6E8A-4147-A177-3AD203B41FA5}">
                      <a16:colId xmlns:a16="http://schemas.microsoft.com/office/drawing/2014/main" val="875527019"/>
                    </a:ext>
                  </a:extLst>
                </a:gridCol>
                <a:gridCol w="397793">
                  <a:extLst>
                    <a:ext uri="{9D8B030D-6E8A-4147-A177-3AD203B41FA5}">
                      <a16:colId xmlns:a16="http://schemas.microsoft.com/office/drawing/2014/main" val="816753645"/>
                    </a:ext>
                  </a:extLst>
                </a:gridCol>
                <a:gridCol w="397793">
                  <a:extLst>
                    <a:ext uri="{9D8B030D-6E8A-4147-A177-3AD203B41FA5}">
                      <a16:colId xmlns:a16="http://schemas.microsoft.com/office/drawing/2014/main" val="2578507694"/>
                    </a:ext>
                  </a:extLst>
                </a:gridCol>
                <a:gridCol w="397793">
                  <a:extLst>
                    <a:ext uri="{9D8B030D-6E8A-4147-A177-3AD203B41FA5}">
                      <a16:colId xmlns:a16="http://schemas.microsoft.com/office/drawing/2014/main" val="2096789818"/>
                    </a:ext>
                  </a:extLst>
                </a:gridCol>
                <a:gridCol w="397793">
                  <a:extLst>
                    <a:ext uri="{9D8B030D-6E8A-4147-A177-3AD203B41FA5}">
                      <a16:colId xmlns:a16="http://schemas.microsoft.com/office/drawing/2014/main" val="1239117785"/>
                    </a:ext>
                  </a:extLst>
                </a:gridCol>
                <a:gridCol w="397793">
                  <a:extLst>
                    <a:ext uri="{9D8B030D-6E8A-4147-A177-3AD203B41FA5}">
                      <a16:colId xmlns:a16="http://schemas.microsoft.com/office/drawing/2014/main" val="2287709137"/>
                    </a:ext>
                  </a:extLst>
                </a:gridCol>
                <a:gridCol w="397793">
                  <a:extLst>
                    <a:ext uri="{9D8B030D-6E8A-4147-A177-3AD203B41FA5}">
                      <a16:colId xmlns:a16="http://schemas.microsoft.com/office/drawing/2014/main" val="3499807894"/>
                    </a:ext>
                  </a:extLst>
                </a:gridCol>
                <a:gridCol w="397793">
                  <a:extLst>
                    <a:ext uri="{9D8B030D-6E8A-4147-A177-3AD203B41FA5}">
                      <a16:colId xmlns:a16="http://schemas.microsoft.com/office/drawing/2014/main" val="422510260"/>
                    </a:ext>
                  </a:extLst>
                </a:gridCol>
                <a:gridCol w="397793">
                  <a:extLst>
                    <a:ext uri="{9D8B030D-6E8A-4147-A177-3AD203B41FA5}">
                      <a16:colId xmlns:a16="http://schemas.microsoft.com/office/drawing/2014/main" val="1345395914"/>
                    </a:ext>
                  </a:extLst>
                </a:gridCol>
              </a:tblGrid>
              <a:tr h="391755">
                <a:tc>
                  <a:txBody>
                    <a:bodyPr/>
                    <a:lstStyle/>
                    <a:p>
                      <a:r>
                        <a:rPr lang="en-US" dirty="0">
                          <a:solidFill>
                            <a:srgbClr val="C00000"/>
                          </a:solidFill>
                        </a:rPr>
                        <a:t>1</a:t>
                      </a:r>
                    </a:p>
                  </a:txBody>
                  <a:tcPr/>
                </a:tc>
                <a:tc>
                  <a:txBody>
                    <a:bodyPr/>
                    <a:lstStyle/>
                    <a:p>
                      <a:r>
                        <a:rPr lang="en-US" dirty="0">
                          <a:solidFill>
                            <a:sysClr val="windowText" lastClr="000000"/>
                          </a:solidFill>
                        </a:rPr>
                        <a:t>1</a:t>
                      </a:r>
                    </a:p>
                  </a:txBody>
                  <a:tcPr/>
                </a:tc>
                <a:tc>
                  <a:txBody>
                    <a:bodyPr/>
                    <a:lstStyle/>
                    <a:p>
                      <a:r>
                        <a:rPr lang="en-US" dirty="0">
                          <a:solidFill>
                            <a:sysClr val="windowText" lastClr="000000"/>
                          </a:solidFill>
                        </a:rPr>
                        <a:t>1</a:t>
                      </a:r>
                    </a:p>
                  </a:txBody>
                  <a:tcPr/>
                </a:tc>
                <a:tc>
                  <a:txBody>
                    <a:bodyPr/>
                    <a:lstStyle/>
                    <a:p>
                      <a:r>
                        <a:rPr lang="en-US" dirty="0">
                          <a:solidFill>
                            <a:srgbClr val="C00000"/>
                          </a:solidFill>
                        </a:rPr>
                        <a:t>4</a:t>
                      </a:r>
                    </a:p>
                  </a:txBody>
                  <a:tcPr/>
                </a:tc>
                <a:tc>
                  <a:txBody>
                    <a:bodyPr/>
                    <a:lstStyle/>
                    <a:p>
                      <a:endParaRPr lang="en-US" dirty="0">
                        <a:solidFill>
                          <a:sysClr val="windowText" lastClr="000000"/>
                        </a:solidFill>
                      </a:endParaRPr>
                    </a:p>
                  </a:txBody>
                  <a:tcPr/>
                </a:tc>
                <a:tc>
                  <a:txBody>
                    <a:bodyPr/>
                    <a:lstStyle/>
                    <a:p>
                      <a:r>
                        <a:rPr lang="en-US" dirty="0">
                          <a:solidFill>
                            <a:sysClr val="windowText" lastClr="000000"/>
                          </a:solidFill>
                        </a:rPr>
                        <a:t>4</a:t>
                      </a:r>
                    </a:p>
                  </a:txBody>
                  <a:tcPr/>
                </a:tc>
                <a:tc>
                  <a:txBody>
                    <a:bodyPr/>
                    <a:lstStyle/>
                    <a:p>
                      <a:r>
                        <a:rPr lang="en-US" dirty="0">
                          <a:solidFill>
                            <a:srgbClr val="C00000"/>
                          </a:solidFill>
                        </a:rPr>
                        <a:t>5</a:t>
                      </a:r>
                    </a:p>
                  </a:txBody>
                  <a:tcPr/>
                </a:tc>
                <a:tc>
                  <a:txBody>
                    <a:bodyPr/>
                    <a:lstStyle/>
                    <a:p>
                      <a:r>
                        <a:rPr lang="en-US" dirty="0">
                          <a:solidFill>
                            <a:sysClr val="windowText" lastClr="000000"/>
                          </a:solidFill>
                        </a:rPr>
                        <a:t>5</a:t>
                      </a:r>
                    </a:p>
                  </a:txBody>
                  <a:tcPr/>
                </a:tc>
                <a:tc>
                  <a:txBody>
                    <a:bodyPr/>
                    <a:lstStyle/>
                    <a:p>
                      <a:r>
                        <a:rPr lang="en-US" dirty="0">
                          <a:solidFill>
                            <a:sysClr val="windowText" lastClr="000000"/>
                          </a:solidFill>
                        </a:rPr>
                        <a:t>5</a:t>
                      </a:r>
                    </a:p>
                  </a:txBody>
                  <a:tcPr/>
                </a:tc>
                <a:tc>
                  <a:txBody>
                    <a:bodyPr/>
                    <a:lstStyle/>
                    <a:p>
                      <a:r>
                        <a:rPr lang="en-US" dirty="0">
                          <a:solidFill>
                            <a:srgbClr val="C00000"/>
                          </a:solidFill>
                        </a:rPr>
                        <a:t>1</a:t>
                      </a:r>
                    </a:p>
                  </a:txBody>
                  <a:tcPr/>
                </a:tc>
                <a:tc>
                  <a:txBody>
                    <a:bodyPr/>
                    <a:lstStyle/>
                    <a:p>
                      <a:endParaRPr lang="en-US" dirty="0">
                        <a:solidFill>
                          <a:sysClr val="windowText" lastClr="000000"/>
                        </a:solidFill>
                      </a:endParaRPr>
                    </a:p>
                  </a:txBody>
                  <a:tcPr/>
                </a:tc>
                <a:tc>
                  <a:txBody>
                    <a:bodyPr/>
                    <a:lstStyle/>
                    <a:p>
                      <a:r>
                        <a:rPr lang="en-US" dirty="0">
                          <a:solidFill>
                            <a:sysClr val="windowText" lastClr="000000"/>
                          </a:solidFill>
                        </a:rPr>
                        <a:t>1</a:t>
                      </a:r>
                    </a:p>
                  </a:txBody>
                  <a:tcPr/>
                </a:tc>
                <a:tc>
                  <a:txBody>
                    <a:bodyPr/>
                    <a:lstStyle/>
                    <a:p>
                      <a:r>
                        <a:rPr lang="en-US" dirty="0">
                          <a:solidFill>
                            <a:srgbClr val="C00000"/>
                          </a:solidFill>
                        </a:rPr>
                        <a:t>7</a:t>
                      </a:r>
                    </a:p>
                  </a:txBody>
                  <a:tcPr/>
                </a:tc>
                <a:tc>
                  <a:txBody>
                    <a:bodyPr/>
                    <a:lstStyle/>
                    <a:p>
                      <a:r>
                        <a:rPr lang="en-US" dirty="0">
                          <a:solidFill>
                            <a:sysClr val="windowText" lastClr="000000"/>
                          </a:solidFill>
                        </a:rPr>
                        <a:t>7</a:t>
                      </a:r>
                    </a:p>
                  </a:txBody>
                  <a:tcPr/>
                </a:tc>
                <a:tc>
                  <a:txBody>
                    <a:bodyPr/>
                    <a:lstStyle/>
                    <a:p>
                      <a:endParaRPr lang="en-US" dirty="0">
                        <a:solidFill>
                          <a:sysClr val="windowText" lastClr="000000"/>
                        </a:solidFill>
                      </a:endParaRPr>
                    </a:p>
                  </a:txBody>
                  <a:tcPr/>
                </a:tc>
                <a:tc>
                  <a:txBody>
                    <a:bodyPr/>
                    <a:lstStyle/>
                    <a:p>
                      <a:r>
                        <a:rPr lang="en-US" dirty="0">
                          <a:solidFill>
                            <a:srgbClr val="C00000"/>
                          </a:solidFill>
                        </a:rPr>
                        <a:t>2</a:t>
                      </a:r>
                    </a:p>
                  </a:txBody>
                  <a:tcPr/>
                </a:tc>
                <a:tc>
                  <a:txBody>
                    <a:bodyPr/>
                    <a:lstStyle/>
                    <a:p>
                      <a:r>
                        <a:rPr lang="en-US" dirty="0">
                          <a:solidFill>
                            <a:sysClr val="windowText" lastClr="000000"/>
                          </a:solidFill>
                        </a:rPr>
                        <a:t>2</a:t>
                      </a:r>
                    </a:p>
                  </a:txBody>
                  <a:tcPr/>
                </a:tc>
                <a:tc>
                  <a:txBody>
                    <a:bodyPr/>
                    <a:lstStyle/>
                    <a:p>
                      <a:endParaRPr lang="en-US" dirty="0">
                        <a:solidFill>
                          <a:sysClr val="windowText" lastClr="000000"/>
                        </a:solidFill>
                      </a:endParaRPr>
                    </a:p>
                  </a:txBody>
                  <a:tcPr/>
                </a:tc>
                <a:tc>
                  <a:txBody>
                    <a:bodyPr/>
                    <a:lstStyle/>
                    <a:p>
                      <a:endParaRPr lang="en-US" dirty="0">
                        <a:solidFill>
                          <a:sysClr val="windowText" lastClr="000000"/>
                        </a:solidFill>
                      </a:endParaRPr>
                    </a:p>
                  </a:txBody>
                  <a:tcPr/>
                </a:tc>
                <a:tc>
                  <a:txBody>
                    <a:bodyPr/>
                    <a:lstStyle/>
                    <a:p>
                      <a:r>
                        <a:rPr lang="en-US" dirty="0">
                          <a:solidFill>
                            <a:sysClr val="windowText" lastClr="000000"/>
                          </a:solidFill>
                        </a:rPr>
                        <a:t>2</a:t>
                      </a:r>
                    </a:p>
                  </a:txBody>
                  <a:tcPr/>
                </a:tc>
                <a:extLst>
                  <a:ext uri="{0D108BD9-81ED-4DB2-BD59-A6C34878D82A}">
                    <a16:rowId xmlns:a16="http://schemas.microsoft.com/office/drawing/2014/main" val="1174275065"/>
                  </a:ext>
                </a:extLst>
              </a:tr>
              <a:tr h="391755">
                <a:tc>
                  <a:txBody>
                    <a:bodyPr/>
                    <a:lstStyle/>
                    <a:p>
                      <a:endParaRPr lang="en-US" dirty="0">
                        <a:solidFill>
                          <a:sysClr val="windowText" lastClr="000000"/>
                        </a:solidFill>
                      </a:endParaRPr>
                    </a:p>
                  </a:txBody>
                  <a:tcPr/>
                </a:tc>
                <a:tc>
                  <a:txBody>
                    <a:bodyPr/>
                    <a:lstStyle/>
                    <a:p>
                      <a:r>
                        <a:rPr lang="en-US" b="1" dirty="0">
                          <a:solidFill>
                            <a:srgbClr val="C00000"/>
                          </a:solidFill>
                        </a:rPr>
                        <a:t>2</a:t>
                      </a:r>
                    </a:p>
                  </a:txBody>
                  <a:tcPr/>
                </a:tc>
                <a:tc>
                  <a:txBody>
                    <a:bodyPr/>
                    <a:lstStyle/>
                    <a:p>
                      <a:r>
                        <a:rPr lang="en-US" b="1" dirty="0">
                          <a:solidFill>
                            <a:sysClr val="windowText" lastClr="000000"/>
                          </a:solidFill>
                        </a:rPr>
                        <a:t>2</a:t>
                      </a:r>
                    </a:p>
                  </a:txBody>
                  <a:tcPr/>
                </a:tc>
                <a:tc>
                  <a:txBody>
                    <a:bodyPr/>
                    <a:lstStyle/>
                    <a:p>
                      <a:r>
                        <a:rPr lang="en-US" b="1" dirty="0">
                          <a:solidFill>
                            <a:sysClr val="windowText" lastClr="000000"/>
                          </a:solidFill>
                        </a:rPr>
                        <a:t>2</a:t>
                      </a:r>
                    </a:p>
                  </a:txBody>
                  <a:tcPr/>
                </a:tc>
                <a:tc>
                  <a:txBody>
                    <a:bodyPr/>
                    <a:lstStyle/>
                    <a:p>
                      <a:endParaRPr lang="en-US" b="1" dirty="0">
                        <a:solidFill>
                          <a:sysClr val="windowText" lastClr="000000"/>
                        </a:solidFill>
                      </a:endParaRPr>
                    </a:p>
                  </a:txBody>
                  <a:tcPr/>
                </a:tc>
                <a:tc>
                  <a:txBody>
                    <a:bodyPr/>
                    <a:lstStyle/>
                    <a:p>
                      <a:r>
                        <a:rPr lang="en-US" b="1" dirty="0">
                          <a:solidFill>
                            <a:sysClr val="windowText" lastClr="000000"/>
                          </a:solidFill>
                        </a:rPr>
                        <a:t>2</a:t>
                      </a:r>
                    </a:p>
                  </a:txBody>
                  <a:tcPr/>
                </a:tc>
                <a:tc>
                  <a:txBody>
                    <a:bodyPr/>
                    <a:lstStyle/>
                    <a:p>
                      <a:r>
                        <a:rPr lang="en-US" b="1" dirty="0">
                          <a:solidFill>
                            <a:sysClr val="windowText" lastClr="000000"/>
                          </a:solidFill>
                        </a:rPr>
                        <a:t>2</a:t>
                      </a:r>
                    </a:p>
                  </a:txBody>
                  <a:tcPr/>
                </a:tc>
                <a:tc>
                  <a:txBody>
                    <a:bodyPr/>
                    <a:lstStyle/>
                    <a:p>
                      <a:r>
                        <a:rPr lang="en-US" b="1" dirty="0">
                          <a:solidFill>
                            <a:srgbClr val="C00000"/>
                          </a:solidFill>
                        </a:rPr>
                        <a:t>6</a:t>
                      </a:r>
                    </a:p>
                  </a:txBody>
                  <a:tcPr/>
                </a:tc>
                <a:tc>
                  <a:txBody>
                    <a:bodyPr/>
                    <a:lstStyle/>
                    <a:p>
                      <a:r>
                        <a:rPr lang="en-US" b="1" dirty="0">
                          <a:solidFill>
                            <a:sysClr val="windowText" lastClr="000000"/>
                          </a:solidFill>
                        </a:rPr>
                        <a:t>6</a:t>
                      </a:r>
                    </a:p>
                  </a:txBody>
                  <a:tcPr/>
                </a:tc>
                <a:tc>
                  <a:txBody>
                    <a:bodyPr/>
                    <a:lstStyle/>
                    <a:p>
                      <a:r>
                        <a:rPr lang="en-US" b="1" dirty="0">
                          <a:solidFill>
                            <a:sysClr val="windowText" lastClr="000000"/>
                          </a:solidFill>
                        </a:rPr>
                        <a:t>6</a:t>
                      </a:r>
                    </a:p>
                  </a:txBody>
                  <a:tcPr/>
                </a:tc>
                <a:tc>
                  <a:txBody>
                    <a:bodyPr/>
                    <a:lstStyle/>
                    <a:p>
                      <a:endParaRPr lang="en-US" b="1" dirty="0">
                        <a:solidFill>
                          <a:sysClr val="windowText" lastClr="000000"/>
                        </a:solidFill>
                      </a:endParaRPr>
                    </a:p>
                  </a:txBody>
                  <a:tcPr/>
                </a:tc>
                <a:tc>
                  <a:txBody>
                    <a:bodyPr/>
                    <a:lstStyle/>
                    <a:p>
                      <a:r>
                        <a:rPr lang="en-US" b="1" dirty="0">
                          <a:solidFill>
                            <a:srgbClr val="C00000"/>
                          </a:solidFill>
                        </a:rPr>
                        <a:t>3</a:t>
                      </a:r>
                    </a:p>
                  </a:txBody>
                  <a:tcPr/>
                </a:tc>
                <a:tc>
                  <a:txBody>
                    <a:bodyPr/>
                    <a:lstStyle/>
                    <a:p>
                      <a:r>
                        <a:rPr lang="en-US" b="1" dirty="0">
                          <a:solidFill>
                            <a:sysClr val="windowText" lastClr="000000"/>
                          </a:solidFill>
                        </a:rPr>
                        <a:t>3</a:t>
                      </a:r>
                    </a:p>
                  </a:txBody>
                  <a:tcPr/>
                </a:tc>
                <a:tc>
                  <a:txBody>
                    <a:bodyPr/>
                    <a:lstStyle/>
                    <a:p>
                      <a:r>
                        <a:rPr lang="en-US" b="1" dirty="0">
                          <a:solidFill>
                            <a:sysClr val="windowText" lastClr="000000"/>
                          </a:solidFill>
                        </a:rPr>
                        <a:t>3</a:t>
                      </a:r>
                    </a:p>
                  </a:txBody>
                  <a:tcPr/>
                </a:tc>
                <a:tc>
                  <a:txBody>
                    <a:bodyPr/>
                    <a:lstStyle/>
                    <a:p>
                      <a:endParaRPr lang="en-US" b="1" dirty="0">
                        <a:solidFill>
                          <a:sysClr val="windowText" lastClr="000000"/>
                        </a:solidFill>
                      </a:endParaRPr>
                    </a:p>
                  </a:txBody>
                  <a:tcPr/>
                </a:tc>
                <a:tc>
                  <a:txBody>
                    <a:bodyPr/>
                    <a:lstStyle/>
                    <a:p>
                      <a:r>
                        <a:rPr lang="en-US" b="1" dirty="0">
                          <a:solidFill>
                            <a:sysClr val="windowText" lastClr="000000"/>
                          </a:solidFill>
                        </a:rPr>
                        <a:t>3</a:t>
                      </a:r>
                    </a:p>
                  </a:txBody>
                  <a:tcPr/>
                </a:tc>
                <a:tc>
                  <a:txBody>
                    <a:bodyPr/>
                    <a:lstStyle/>
                    <a:p>
                      <a:r>
                        <a:rPr lang="en-US" b="1" dirty="0">
                          <a:solidFill>
                            <a:sysClr val="windowText" lastClr="000000"/>
                          </a:solidFill>
                        </a:rPr>
                        <a:t>3</a:t>
                      </a:r>
                    </a:p>
                  </a:txBody>
                  <a:tcPr/>
                </a:tc>
                <a:tc>
                  <a:txBody>
                    <a:bodyPr/>
                    <a:lstStyle/>
                    <a:p>
                      <a:endParaRPr lang="en-US" b="1" dirty="0">
                        <a:solidFill>
                          <a:sysClr val="windowText" lastClr="000000"/>
                        </a:solidFill>
                      </a:endParaRPr>
                    </a:p>
                  </a:txBody>
                  <a:tcPr/>
                </a:tc>
                <a:tc>
                  <a:txBody>
                    <a:bodyPr/>
                    <a:lstStyle/>
                    <a:p>
                      <a:endParaRPr lang="en-US" b="1" dirty="0">
                        <a:solidFill>
                          <a:sysClr val="windowText" lastClr="000000"/>
                        </a:solidFill>
                      </a:endParaRPr>
                    </a:p>
                  </a:txBody>
                  <a:tcPr/>
                </a:tc>
                <a:tc>
                  <a:txBody>
                    <a:bodyPr/>
                    <a:lstStyle/>
                    <a:p>
                      <a:r>
                        <a:rPr lang="en-US" b="1" dirty="0">
                          <a:solidFill>
                            <a:sysClr val="windowText" lastClr="000000"/>
                          </a:solidFill>
                        </a:rPr>
                        <a:t>3</a:t>
                      </a:r>
                    </a:p>
                  </a:txBody>
                  <a:tcPr/>
                </a:tc>
                <a:extLst>
                  <a:ext uri="{0D108BD9-81ED-4DB2-BD59-A6C34878D82A}">
                    <a16:rowId xmlns:a16="http://schemas.microsoft.com/office/drawing/2014/main" val="1298840097"/>
                  </a:ext>
                </a:extLst>
              </a:tr>
              <a:tr h="391755">
                <a:tc>
                  <a:txBody>
                    <a:bodyPr/>
                    <a:lstStyle/>
                    <a:p>
                      <a:endParaRPr lang="en-US" dirty="0">
                        <a:solidFill>
                          <a:sysClr val="windowText" lastClr="000000"/>
                        </a:solidFill>
                      </a:endParaRPr>
                    </a:p>
                  </a:txBody>
                  <a:tcPr/>
                </a:tc>
                <a:tc>
                  <a:txBody>
                    <a:bodyPr/>
                    <a:lstStyle/>
                    <a:p>
                      <a:endParaRPr lang="en-US" b="1" dirty="0">
                        <a:solidFill>
                          <a:sysClr val="windowText" lastClr="000000"/>
                        </a:solidFill>
                      </a:endParaRPr>
                    </a:p>
                  </a:txBody>
                  <a:tcPr/>
                </a:tc>
                <a:tc>
                  <a:txBody>
                    <a:bodyPr/>
                    <a:lstStyle/>
                    <a:p>
                      <a:r>
                        <a:rPr lang="en-US" b="1" dirty="0">
                          <a:solidFill>
                            <a:srgbClr val="C00000"/>
                          </a:solidFill>
                        </a:rPr>
                        <a:t>3</a:t>
                      </a:r>
                    </a:p>
                  </a:txBody>
                  <a:tcPr/>
                </a:tc>
                <a:tc>
                  <a:txBody>
                    <a:bodyPr/>
                    <a:lstStyle/>
                    <a:p>
                      <a:r>
                        <a:rPr lang="en-US" b="1" dirty="0">
                          <a:solidFill>
                            <a:sysClr val="windowText" lastClr="000000"/>
                          </a:solidFill>
                        </a:rPr>
                        <a:t>3</a:t>
                      </a:r>
                    </a:p>
                  </a:txBody>
                  <a:tcPr/>
                </a:tc>
                <a:tc>
                  <a:txBody>
                    <a:bodyPr/>
                    <a:lstStyle/>
                    <a:p>
                      <a:endParaRPr lang="en-US" b="1" dirty="0">
                        <a:solidFill>
                          <a:sysClr val="windowText" lastClr="000000"/>
                        </a:solidFill>
                      </a:endParaRPr>
                    </a:p>
                  </a:txBody>
                  <a:tcPr/>
                </a:tc>
                <a:tc>
                  <a:txBody>
                    <a:bodyPr/>
                    <a:lstStyle/>
                    <a:p>
                      <a:r>
                        <a:rPr lang="en-US" b="1" dirty="0">
                          <a:solidFill>
                            <a:srgbClr val="C00000"/>
                          </a:solidFill>
                        </a:rPr>
                        <a:t>1</a:t>
                      </a:r>
                    </a:p>
                  </a:txBody>
                  <a:tcPr/>
                </a:tc>
                <a:tc>
                  <a:txBody>
                    <a:bodyPr/>
                    <a:lstStyle/>
                    <a:p>
                      <a:r>
                        <a:rPr lang="en-US" b="1" dirty="0">
                          <a:solidFill>
                            <a:sysClr val="windowText" lastClr="000000"/>
                          </a:solidFill>
                        </a:rPr>
                        <a:t>1</a:t>
                      </a:r>
                    </a:p>
                  </a:txBody>
                  <a:tcPr/>
                </a:tc>
                <a:tc>
                  <a:txBody>
                    <a:bodyPr/>
                    <a:lstStyle/>
                    <a:p>
                      <a:r>
                        <a:rPr lang="en-US" b="1" dirty="0">
                          <a:solidFill>
                            <a:sysClr val="windowText" lastClr="000000"/>
                          </a:solidFill>
                        </a:rPr>
                        <a:t>1</a:t>
                      </a:r>
                    </a:p>
                  </a:txBody>
                  <a:tcPr/>
                </a:tc>
                <a:tc>
                  <a:txBody>
                    <a:bodyPr/>
                    <a:lstStyle/>
                    <a:p>
                      <a:r>
                        <a:rPr lang="en-US" b="1" dirty="0">
                          <a:solidFill>
                            <a:srgbClr val="C00000"/>
                          </a:solidFill>
                        </a:rPr>
                        <a:t>2</a:t>
                      </a:r>
                    </a:p>
                  </a:txBody>
                  <a:tcPr/>
                </a:tc>
                <a:tc>
                  <a:txBody>
                    <a:bodyPr/>
                    <a:lstStyle/>
                    <a:p>
                      <a:r>
                        <a:rPr lang="en-US" b="1" dirty="0">
                          <a:solidFill>
                            <a:sysClr val="windowText" lastClr="000000"/>
                          </a:solidFill>
                        </a:rPr>
                        <a:t>2</a:t>
                      </a:r>
                    </a:p>
                  </a:txBody>
                  <a:tcPr/>
                </a:tc>
                <a:tc>
                  <a:txBody>
                    <a:bodyPr/>
                    <a:lstStyle/>
                    <a:p>
                      <a:endParaRPr lang="en-US" b="1" dirty="0">
                        <a:solidFill>
                          <a:sysClr val="windowText" lastClr="000000"/>
                        </a:solidFill>
                      </a:endParaRPr>
                    </a:p>
                  </a:txBody>
                  <a:tcPr/>
                </a:tc>
                <a:tc>
                  <a:txBody>
                    <a:bodyPr/>
                    <a:lstStyle/>
                    <a:p>
                      <a:r>
                        <a:rPr lang="en-US" b="1" dirty="0">
                          <a:solidFill>
                            <a:sysClr val="windowText" lastClr="000000"/>
                          </a:solidFill>
                        </a:rPr>
                        <a:t>2</a:t>
                      </a:r>
                    </a:p>
                  </a:txBody>
                  <a:tcPr/>
                </a:tc>
                <a:tc>
                  <a:txBody>
                    <a:bodyPr/>
                    <a:lstStyle/>
                    <a:p>
                      <a:r>
                        <a:rPr lang="en-US" b="1" dirty="0">
                          <a:solidFill>
                            <a:sysClr val="windowText" lastClr="000000"/>
                          </a:solidFill>
                        </a:rPr>
                        <a:t>2</a:t>
                      </a:r>
                    </a:p>
                  </a:txBody>
                  <a:tcPr/>
                </a:tc>
                <a:tc>
                  <a:txBody>
                    <a:bodyPr/>
                    <a:lstStyle/>
                    <a:p>
                      <a:r>
                        <a:rPr lang="en-US" b="1" dirty="0">
                          <a:solidFill>
                            <a:srgbClr val="C00000"/>
                          </a:solidFill>
                        </a:rPr>
                        <a:t>6</a:t>
                      </a:r>
                    </a:p>
                  </a:txBody>
                  <a:tcPr/>
                </a:tc>
                <a:tc>
                  <a:txBody>
                    <a:bodyPr/>
                    <a:lstStyle/>
                    <a:p>
                      <a:endParaRPr lang="en-US" b="1" dirty="0">
                        <a:solidFill>
                          <a:sysClr val="windowText" lastClr="000000"/>
                        </a:solidFill>
                      </a:endParaRPr>
                    </a:p>
                  </a:txBody>
                  <a:tcPr/>
                </a:tc>
                <a:tc>
                  <a:txBody>
                    <a:bodyPr/>
                    <a:lstStyle/>
                    <a:p>
                      <a:r>
                        <a:rPr lang="en-US" b="1" dirty="0">
                          <a:solidFill>
                            <a:sysClr val="windowText" lastClr="000000"/>
                          </a:solidFill>
                        </a:rPr>
                        <a:t>6</a:t>
                      </a:r>
                    </a:p>
                  </a:txBody>
                  <a:tcPr/>
                </a:tc>
                <a:tc>
                  <a:txBody>
                    <a:bodyPr/>
                    <a:lstStyle/>
                    <a:p>
                      <a:r>
                        <a:rPr lang="en-US" b="1" dirty="0">
                          <a:solidFill>
                            <a:srgbClr val="C00000"/>
                          </a:solidFill>
                        </a:rPr>
                        <a:t>1</a:t>
                      </a:r>
                    </a:p>
                  </a:txBody>
                  <a:tcPr/>
                </a:tc>
                <a:tc>
                  <a:txBody>
                    <a:bodyPr/>
                    <a:lstStyle/>
                    <a:p>
                      <a:endParaRPr lang="en-US" b="1" dirty="0">
                        <a:solidFill>
                          <a:sysClr val="windowText" lastClr="000000"/>
                        </a:solidFill>
                      </a:endParaRPr>
                    </a:p>
                  </a:txBody>
                  <a:tcPr/>
                </a:tc>
                <a:tc>
                  <a:txBody>
                    <a:bodyPr/>
                    <a:lstStyle/>
                    <a:p>
                      <a:endParaRPr lang="en-US" b="1" dirty="0">
                        <a:solidFill>
                          <a:sysClr val="windowText" lastClr="000000"/>
                        </a:solidFill>
                      </a:endParaRPr>
                    </a:p>
                  </a:txBody>
                  <a:tcPr/>
                </a:tc>
                <a:tc>
                  <a:txBody>
                    <a:bodyPr/>
                    <a:lstStyle/>
                    <a:p>
                      <a:r>
                        <a:rPr lang="en-US" b="1" dirty="0">
                          <a:solidFill>
                            <a:srgbClr val="C00000"/>
                          </a:solidFill>
                        </a:rPr>
                        <a:t>6</a:t>
                      </a:r>
                    </a:p>
                  </a:txBody>
                  <a:tcPr/>
                </a:tc>
                <a:extLst>
                  <a:ext uri="{0D108BD9-81ED-4DB2-BD59-A6C34878D82A}">
                    <a16:rowId xmlns:a16="http://schemas.microsoft.com/office/drawing/2014/main" val="1777265965"/>
                  </a:ext>
                </a:extLst>
              </a:tr>
            </a:tbl>
          </a:graphicData>
        </a:graphic>
      </p:graphicFrame>
      <p:sp>
        <p:nvSpPr>
          <p:cNvPr id="6" name="TextBox 5">
            <a:extLst>
              <a:ext uri="{FF2B5EF4-FFF2-40B4-BE49-F238E27FC236}">
                <a16:creationId xmlns:a16="http://schemas.microsoft.com/office/drawing/2014/main" id="{5D38C431-B0FC-4D82-AD4C-808B2BDD4B49}"/>
              </a:ext>
            </a:extLst>
          </p:cNvPr>
          <p:cNvSpPr txBox="1"/>
          <p:nvPr/>
        </p:nvSpPr>
        <p:spPr>
          <a:xfrm>
            <a:off x="1466441" y="2759518"/>
            <a:ext cx="1093569" cy="369332"/>
          </a:xfrm>
          <a:prstGeom prst="rect">
            <a:avLst/>
          </a:prstGeom>
          <a:noFill/>
        </p:spPr>
        <p:txBody>
          <a:bodyPr wrap="none" rtlCol="0">
            <a:spAutoFit/>
          </a:bodyPr>
          <a:lstStyle/>
          <a:p>
            <a:r>
              <a:rPr lang="en-US" dirty="0"/>
              <a:t>Frame #0</a:t>
            </a:r>
          </a:p>
        </p:txBody>
      </p:sp>
      <p:sp>
        <p:nvSpPr>
          <p:cNvPr id="7" name="TextBox 6">
            <a:extLst>
              <a:ext uri="{FF2B5EF4-FFF2-40B4-BE49-F238E27FC236}">
                <a16:creationId xmlns:a16="http://schemas.microsoft.com/office/drawing/2014/main" id="{E4CF2BEF-5AA6-4FA5-B363-B7801166E56F}"/>
              </a:ext>
            </a:extLst>
          </p:cNvPr>
          <p:cNvSpPr txBox="1"/>
          <p:nvPr/>
        </p:nvSpPr>
        <p:spPr>
          <a:xfrm>
            <a:off x="1463327" y="3136308"/>
            <a:ext cx="1047082" cy="369332"/>
          </a:xfrm>
          <a:prstGeom prst="rect">
            <a:avLst/>
          </a:prstGeom>
          <a:noFill/>
        </p:spPr>
        <p:txBody>
          <a:bodyPr wrap="none" rtlCol="0">
            <a:spAutoFit/>
          </a:bodyPr>
          <a:lstStyle/>
          <a:p>
            <a:r>
              <a:rPr lang="en-US" dirty="0"/>
              <a:t>Frame #1</a:t>
            </a:r>
          </a:p>
        </p:txBody>
      </p:sp>
      <p:sp>
        <p:nvSpPr>
          <p:cNvPr id="8" name="TextBox 7">
            <a:extLst>
              <a:ext uri="{FF2B5EF4-FFF2-40B4-BE49-F238E27FC236}">
                <a16:creationId xmlns:a16="http://schemas.microsoft.com/office/drawing/2014/main" id="{21A7686C-7A8B-4E72-B2D7-165CAB7C59D1}"/>
              </a:ext>
            </a:extLst>
          </p:cNvPr>
          <p:cNvSpPr txBox="1"/>
          <p:nvPr/>
        </p:nvSpPr>
        <p:spPr>
          <a:xfrm>
            <a:off x="1463327" y="3513098"/>
            <a:ext cx="1074333" cy="369332"/>
          </a:xfrm>
          <a:prstGeom prst="rect">
            <a:avLst/>
          </a:prstGeom>
          <a:noFill/>
        </p:spPr>
        <p:txBody>
          <a:bodyPr wrap="none" rtlCol="0">
            <a:spAutoFit/>
          </a:bodyPr>
          <a:lstStyle/>
          <a:p>
            <a:r>
              <a:rPr lang="en-US" dirty="0"/>
              <a:t>Frame #2</a:t>
            </a:r>
          </a:p>
        </p:txBody>
      </p:sp>
      <p:sp>
        <p:nvSpPr>
          <p:cNvPr id="9" name="TextBox 8">
            <a:extLst>
              <a:ext uri="{FF2B5EF4-FFF2-40B4-BE49-F238E27FC236}">
                <a16:creationId xmlns:a16="http://schemas.microsoft.com/office/drawing/2014/main" id="{7AFBE6DD-BCA2-4D67-A364-8C74986D6D0F}"/>
              </a:ext>
            </a:extLst>
          </p:cNvPr>
          <p:cNvSpPr txBox="1"/>
          <p:nvPr/>
        </p:nvSpPr>
        <p:spPr>
          <a:xfrm>
            <a:off x="1463327" y="1932295"/>
            <a:ext cx="1140056" cy="369332"/>
          </a:xfrm>
          <a:prstGeom prst="rect">
            <a:avLst/>
          </a:prstGeom>
          <a:noFill/>
        </p:spPr>
        <p:txBody>
          <a:bodyPr wrap="none" rtlCol="0">
            <a:spAutoFit/>
          </a:bodyPr>
          <a:lstStyle/>
          <a:p>
            <a:r>
              <a:rPr lang="en-US" dirty="0"/>
              <a:t>Sequence</a:t>
            </a:r>
          </a:p>
        </p:txBody>
      </p:sp>
    </p:spTree>
    <p:extLst>
      <p:ext uri="{BB962C8B-B14F-4D97-AF65-F5344CB8AC3E}">
        <p14:creationId xmlns:p14="http://schemas.microsoft.com/office/powerpoint/2010/main" val="2353767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0243-02BD-4210-87F7-C28AE6042825}"/>
              </a:ext>
            </a:extLst>
          </p:cNvPr>
          <p:cNvSpPr>
            <a:spLocks noGrp="1"/>
          </p:cNvSpPr>
          <p:nvPr>
            <p:ph type="title"/>
          </p:nvPr>
        </p:nvSpPr>
        <p:spPr/>
        <p:txBody>
          <a:bodyPr/>
          <a:lstStyle/>
          <a:p>
            <a:r>
              <a:rPr lang="en-US" dirty="0"/>
              <a:t>Least Recently Used (LRU)</a:t>
            </a:r>
          </a:p>
        </p:txBody>
      </p:sp>
      <p:sp>
        <p:nvSpPr>
          <p:cNvPr id="3" name="Content Placeholder 2">
            <a:extLst>
              <a:ext uri="{FF2B5EF4-FFF2-40B4-BE49-F238E27FC236}">
                <a16:creationId xmlns:a16="http://schemas.microsoft.com/office/drawing/2014/main" id="{202F9610-0B1B-4865-AA95-E4012B591767}"/>
              </a:ext>
            </a:extLst>
          </p:cNvPr>
          <p:cNvSpPr>
            <a:spLocks noGrp="1"/>
          </p:cNvSpPr>
          <p:nvPr>
            <p:ph idx="1"/>
          </p:nvPr>
        </p:nvSpPr>
        <p:spPr/>
        <p:txBody>
          <a:bodyPr/>
          <a:lstStyle/>
          <a:p>
            <a:r>
              <a:rPr lang="en-US" dirty="0"/>
              <a:t>The LRU algorithm can use a stack implementation to record the most recent page references:</a:t>
            </a:r>
          </a:p>
          <a:p>
            <a:pPr lvl="1"/>
            <a:r>
              <a:rPr lang="en-US" dirty="0"/>
              <a:t>When a page is referenced it will be moved to the top</a:t>
            </a:r>
          </a:p>
          <a:p>
            <a:pPr lvl="1"/>
            <a:r>
              <a:rPr lang="en-US" dirty="0"/>
              <a:t>No search for replacement </a:t>
            </a:r>
          </a:p>
          <a:p>
            <a:endParaRPr lang="en-US" dirty="0"/>
          </a:p>
        </p:txBody>
      </p:sp>
      <p:pic>
        <p:nvPicPr>
          <p:cNvPr id="4" name="Picture 3">
            <a:extLst>
              <a:ext uri="{FF2B5EF4-FFF2-40B4-BE49-F238E27FC236}">
                <a16:creationId xmlns:a16="http://schemas.microsoft.com/office/drawing/2014/main" id="{3BAC31E5-485C-492B-A18B-FB503D48CE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616" t="4620" r="830" b="4620"/>
          <a:stretch>
            <a:fillRect/>
          </a:stretch>
        </p:blipFill>
        <p:spPr bwMode="auto">
          <a:xfrm>
            <a:off x="6858000" y="3234409"/>
            <a:ext cx="3810000" cy="2631404"/>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741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E80B-7624-449E-B725-14A7C70FD06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889BEC8-A534-4378-8D44-A4A2FB73C288}"/>
              </a:ext>
            </a:extLst>
          </p:cNvPr>
          <p:cNvSpPr>
            <a:spLocks noGrp="1"/>
          </p:cNvSpPr>
          <p:nvPr>
            <p:ph idx="1"/>
          </p:nvPr>
        </p:nvSpPr>
        <p:spPr/>
        <p:txBody>
          <a:bodyPr/>
          <a:lstStyle/>
          <a:p>
            <a:r>
              <a:rPr lang="en-US" dirty="0" err="1"/>
              <a:t>Aho</a:t>
            </a:r>
            <a:r>
              <a:rPr lang="en-US" dirty="0"/>
              <a:t>, Denning and Ullman, </a:t>
            </a:r>
            <a:r>
              <a:rPr lang="en-US" i="1" dirty="0"/>
              <a:t>Principles of Optimal Page Replacement</a:t>
            </a:r>
            <a:r>
              <a:rPr lang="en-US" dirty="0"/>
              <a:t>, Journal of the ACM, Vol. 18, Issue 1,January 1971, pp 80–93</a:t>
            </a:r>
          </a:p>
          <a:p>
            <a:r>
              <a:rPr lang="en-US" dirty="0"/>
              <a:t>Bell, John. "Operating Systems Course Notes: Virtual Memory". </a:t>
            </a:r>
            <a:r>
              <a:rPr lang="en-US" i="1" dirty="0"/>
              <a:t>University of Illinois at Chicago College of Engineering.</a:t>
            </a:r>
            <a:r>
              <a:rPr lang="en-US" dirty="0"/>
              <a:t> Retrieved July 21, 2017.</a:t>
            </a:r>
          </a:p>
          <a:p>
            <a:r>
              <a:rPr lang="en-US" dirty="0" err="1"/>
              <a:t>Cormen</a:t>
            </a:r>
            <a:r>
              <a:rPr lang="en-US" dirty="0"/>
              <a:t>, Thomas H., and Charles E. Leiserson. </a:t>
            </a:r>
            <a:r>
              <a:rPr lang="en-US" i="1" dirty="0"/>
              <a:t>Introduction to Algorithms, 3rd Edition</a:t>
            </a:r>
            <a:r>
              <a:rPr lang="en-US" dirty="0"/>
              <a:t>. 2009. </a:t>
            </a:r>
          </a:p>
          <a:p>
            <a:r>
              <a:rPr lang="en-US" dirty="0"/>
              <a:t>Tanenbaum, Andrew S. </a:t>
            </a:r>
            <a:r>
              <a:rPr lang="en-US" i="1" dirty="0"/>
              <a:t>Operating Systems: Design and Implementation (Second Edition). </a:t>
            </a:r>
            <a:r>
              <a:rPr lang="en-US" dirty="0"/>
              <a:t>New Jersey: Prentice-Hall 1997.</a:t>
            </a:r>
          </a:p>
        </p:txBody>
      </p:sp>
    </p:spTree>
    <p:extLst>
      <p:ext uri="{BB962C8B-B14F-4D97-AF65-F5344CB8AC3E}">
        <p14:creationId xmlns:p14="http://schemas.microsoft.com/office/powerpoint/2010/main" val="82882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65AE-3B47-4A75-9A7B-2671ADB85837}"/>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FB57029A-0DF3-415F-ACAE-9CF4CBCA9B81}"/>
              </a:ext>
            </a:extLst>
          </p:cNvPr>
          <p:cNvSpPr>
            <a:spLocks noGrp="1"/>
          </p:cNvSpPr>
          <p:nvPr>
            <p:ph idx="1"/>
          </p:nvPr>
        </p:nvSpPr>
        <p:spPr/>
        <p:txBody>
          <a:bodyPr/>
          <a:lstStyle/>
          <a:p>
            <a:pPr marL="457200" indent="-457200">
              <a:buFont typeface="+mj-lt"/>
              <a:buAutoNum type="arabicPeriod"/>
            </a:pPr>
            <a:r>
              <a:rPr lang="en-US" dirty="0"/>
              <a:t>What two ways can virtual memory be implemented?</a:t>
            </a:r>
          </a:p>
          <a:p>
            <a:pPr lvl="1"/>
            <a:r>
              <a:rPr lang="en-US" dirty="0"/>
              <a:t>Demand paging </a:t>
            </a:r>
          </a:p>
          <a:p>
            <a:pPr lvl="1"/>
            <a:r>
              <a:rPr lang="en-US" dirty="0"/>
              <a:t>Demand segmentation </a:t>
            </a:r>
          </a:p>
          <a:p>
            <a:pPr marL="457200" indent="-457200">
              <a:buFont typeface="+mj-lt"/>
              <a:buAutoNum type="arabicPeriod"/>
            </a:pPr>
            <a:r>
              <a:rPr lang="en-US" dirty="0"/>
              <a:t>Which page replacement algorithm is the simplest to implement?</a:t>
            </a:r>
          </a:p>
          <a:p>
            <a:pPr lvl="1"/>
            <a:r>
              <a:rPr lang="en-US" dirty="0"/>
              <a:t>First-in, First-out (FIFO)</a:t>
            </a:r>
          </a:p>
          <a:p>
            <a:pPr marL="457200" indent="-457200">
              <a:buFont typeface="+mj-lt"/>
              <a:buAutoNum type="arabicPeriod"/>
            </a:pPr>
            <a:r>
              <a:rPr lang="en-US" dirty="0"/>
              <a:t>Out of the algorithms discussed, which one has the best performance?</a:t>
            </a:r>
          </a:p>
          <a:p>
            <a:pPr lvl="1"/>
            <a:r>
              <a:rPr lang="en-US" dirty="0"/>
              <a:t>Optimal Page Replacement (OPT)</a:t>
            </a:r>
          </a:p>
        </p:txBody>
      </p:sp>
    </p:spTree>
    <p:extLst>
      <p:ext uri="{BB962C8B-B14F-4D97-AF65-F5344CB8AC3E}">
        <p14:creationId xmlns:p14="http://schemas.microsoft.com/office/powerpoint/2010/main" val="3425465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FCE166-C218-4AE0-A20C-0D85F0C08625}"/>
              </a:ext>
            </a:extLst>
          </p:cNvPr>
          <p:cNvPicPr>
            <a:picLocks noChangeAspect="1"/>
          </p:cNvPicPr>
          <p:nvPr/>
        </p:nvPicPr>
        <p:blipFill>
          <a:blip r:embed="rId3"/>
          <a:stretch>
            <a:fillRect/>
          </a:stretch>
        </p:blipFill>
        <p:spPr>
          <a:xfrm>
            <a:off x="7239000" y="2514600"/>
            <a:ext cx="3251762" cy="2209800"/>
          </a:xfrm>
          <a:prstGeom prst="rect">
            <a:avLst/>
          </a:prstGeom>
        </p:spPr>
      </p:pic>
      <p:sp>
        <p:nvSpPr>
          <p:cNvPr id="7" name="Title 6">
            <a:extLst>
              <a:ext uri="{FF2B5EF4-FFF2-40B4-BE49-F238E27FC236}">
                <a16:creationId xmlns:a16="http://schemas.microsoft.com/office/drawing/2014/main" id="{6ED646D0-C166-4290-A654-CDFC353A9414}"/>
              </a:ext>
            </a:extLst>
          </p:cNvPr>
          <p:cNvSpPr>
            <a:spLocks noGrp="1"/>
          </p:cNvSpPr>
          <p:nvPr>
            <p:ph type="title"/>
          </p:nvPr>
        </p:nvSpPr>
        <p:spPr>
          <a:xfrm>
            <a:off x="1502229" y="1295400"/>
            <a:ext cx="9144000" cy="2743200"/>
          </a:xfrm>
        </p:spPr>
        <p:txBody>
          <a:bodyPr/>
          <a:lstStyle/>
          <a:p>
            <a:r>
              <a:rPr lang="en-US" dirty="0"/>
              <a:t>Thank you! </a:t>
            </a:r>
          </a:p>
        </p:txBody>
      </p:sp>
    </p:spTree>
    <p:extLst>
      <p:ext uri="{BB962C8B-B14F-4D97-AF65-F5344CB8AC3E}">
        <p14:creationId xmlns:p14="http://schemas.microsoft.com/office/powerpoint/2010/main" val="989378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8AE7-ECF8-474E-9FCB-69517126334E}"/>
              </a:ext>
            </a:extLst>
          </p:cNvPr>
          <p:cNvSpPr>
            <a:spLocks noGrp="1"/>
          </p:cNvSpPr>
          <p:nvPr>
            <p:ph type="title"/>
          </p:nvPr>
        </p:nvSpPr>
        <p:spPr/>
        <p:txBody>
          <a:bodyPr/>
          <a:lstStyle/>
          <a:p>
            <a:r>
              <a:rPr lang="en-US" dirty="0"/>
              <a:t>Virtual Memory</a:t>
            </a:r>
          </a:p>
        </p:txBody>
      </p:sp>
      <p:sp>
        <p:nvSpPr>
          <p:cNvPr id="3" name="Content Placeholder 2">
            <a:extLst>
              <a:ext uri="{FF2B5EF4-FFF2-40B4-BE49-F238E27FC236}">
                <a16:creationId xmlns:a16="http://schemas.microsoft.com/office/drawing/2014/main" id="{55E195B0-2CB2-4517-B22B-46E32E3356CA}"/>
              </a:ext>
            </a:extLst>
          </p:cNvPr>
          <p:cNvSpPr>
            <a:spLocks noGrp="1"/>
          </p:cNvSpPr>
          <p:nvPr>
            <p:ph idx="1"/>
          </p:nvPr>
        </p:nvSpPr>
        <p:spPr/>
        <p:txBody>
          <a:bodyPr/>
          <a:lstStyle/>
          <a:p>
            <a:r>
              <a:rPr lang="en-US" dirty="0"/>
              <a:t>Problem: programs were too large to fit into the available memory</a:t>
            </a:r>
          </a:p>
          <a:p>
            <a:r>
              <a:rPr lang="en-US" dirty="0"/>
              <a:t>Solution:</a:t>
            </a:r>
          </a:p>
          <a:p>
            <a:pPr lvl="1"/>
            <a:r>
              <a:rPr lang="en-US" dirty="0"/>
              <a:t>The program could be split into pieces known as overlay </a:t>
            </a:r>
          </a:p>
          <a:p>
            <a:pPr lvl="1"/>
            <a:r>
              <a:rPr lang="en-US" dirty="0"/>
              <a:t>Virtual memory</a:t>
            </a:r>
          </a:p>
          <a:p>
            <a:r>
              <a:rPr lang="en-US" dirty="0"/>
              <a:t>The basic idea behind virtual memory is that the program may exceed the amount of physical memory available for it </a:t>
            </a:r>
          </a:p>
        </p:txBody>
      </p:sp>
    </p:spTree>
    <p:extLst>
      <p:ext uri="{BB962C8B-B14F-4D97-AF65-F5344CB8AC3E}">
        <p14:creationId xmlns:p14="http://schemas.microsoft.com/office/powerpoint/2010/main" val="63898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325520-0B31-42D8-AFA8-D2F78901BC92}"/>
              </a:ext>
            </a:extLst>
          </p:cNvPr>
          <p:cNvSpPr>
            <a:spLocks noGrp="1"/>
          </p:cNvSpPr>
          <p:nvPr>
            <p:ph type="title"/>
          </p:nvPr>
        </p:nvSpPr>
        <p:spPr/>
        <p:txBody>
          <a:bodyPr/>
          <a:lstStyle/>
          <a:p>
            <a:r>
              <a:rPr lang="en-US" dirty="0"/>
              <a:t>Demand Paging</a:t>
            </a:r>
          </a:p>
        </p:txBody>
      </p:sp>
    </p:spTree>
    <p:extLst>
      <p:ext uri="{BB962C8B-B14F-4D97-AF65-F5344CB8AC3E}">
        <p14:creationId xmlns:p14="http://schemas.microsoft.com/office/powerpoint/2010/main" val="1093510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44CE-7A3A-45E7-9B5D-4E90B2A13EB3}"/>
              </a:ext>
            </a:extLst>
          </p:cNvPr>
          <p:cNvSpPr>
            <a:spLocks noGrp="1"/>
          </p:cNvSpPr>
          <p:nvPr>
            <p:ph type="title"/>
          </p:nvPr>
        </p:nvSpPr>
        <p:spPr/>
        <p:txBody>
          <a:bodyPr/>
          <a:lstStyle/>
          <a:p>
            <a:r>
              <a:rPr lang="en-US" dirty="0"/>
              <a:t>Demand Paging</a:t>
            </a:r>
          </a:p>
        </p:txBody>
      </p:sp>
      <p:sp>
        <p:nvSpPr>
          <p:cNvPr id="3" name="Content Placeholder 2">
            <a:extLst>
              <a:ext uri="{FF2B5EF4-FFF2-40B4-BE49-F238E27FC236}">
                <a16:creationId xmlns:a16="http://schemas.microsoft.com/office/drawing/2014/main" id="{739EBFCD-4C74-488B-9968-49715F10E0B4}"/>
              </a:ext>
            </a:extLst>
          </p:cNvPr>
          <p:cNvSpPr>
            <a:spLocks noGrp="1"/>
          </p:cNvSpPr>
          <p:nvPr>
            <p:ph idx="1"/>
          </p:nvPr>
        </p:nvSpPr>
        <p:spPr/>
        <p:txBody>
          <a:bodyPr/>
          <a:lstStyle/>
          <a:p>
            <a:r>
              <a:rPr lang="en-US" dirty="0"/>
              <a:t>Virtual memory can be implemented with:</a:t>
            </a:r>
          </a:p>
          <a:p>
            <a:pPr lvl="1"/>
            <a:r>
              <a:rPr lang="en-US" dirty="0"/>
              <a:t>Demand Paging </a:t>
            </a:r>
          </a:p>
          <a:p>
            <a:pPr lvl="1"/>
            <a:r>
              <a:rPr lang="en-US" dirty="0"/>
              <a:t>Demand Segmentation </a:t>
            </a:r>
          </a:p>
          <a:p>
            <a:r>
              <a:rPr lang="en-US" dirty="0"/>
              <a:t>Consider how an executable program might be loaded from the disk into memory. </a:t>
            </a:r>
          </a:p>
          <a:p>
            <a:pPr lvl="1"/>
            <a:r>
              <a:rPr lang="en-US" dirty="0"/>
              <a:t>One approach is to load the entire program into physical memory at the program execution time. </a:t>
            </a:r>
          </a:p>
          <a:p>
            <a:pPr lvl="2"/>
            <a:r>
              <a:rPr lang="en-US" dirty="0"/>
              <a:t>Potential Problem: we may not initially need the entire program in memory.</a:t>
            </a:r>
          </a:p>
          <a:p>
            <a:pPr lvl="1"/>
            <a:r>
              <a:rPr lang="en-US" dirty="0"/>
              <a:t>An alternative approach is to load the pages only as they are needed during the program execution. This approach is commonly used in virtual memory systems.</a:t>
            </a:r>
          </a:p>
        </p:txBody>
      </p:sp>
    </p:spTree>
    <p:extLst>
      <p:ext uri="{BB962C8B-B14F-4D97-AF65-F5344CB8AC3E}">
        <p14:creationId xmlns:p14="http://schemas.microsoft.com/office/powerpoint/2010/main" val="2760317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9821-0D2F-4046-9EED-E7C9874147D2}"/>
              </a:ext>
            </a:extLst>
          </p:cNvPr>
          <p:cNvSpPr>
            <a:spLocks noGrp="1"/>
          </p:cNvSpPr>
          <p:nvPr>
            <p:ph type="title"/>
          </p:nvPr>
        </p:nvSpPr>
        <p:spPr/>
        <p:txBody>
          <a:bodyPr/>
          <a:lstStyle/>
          <a:p>
            <a:r>
              <a:rPr lang="en-US" dirty="0"/>
              <a:t>Demand Paging</a:t>
            </a:r>
          </a:p>
        </p:txBody>
      </p:sp>
      <p:sp>
        <p:nvSpPr>
          <p:cNvPr id="3" name="Content Placeholder 2">
            <a:extLst>
              <a:ext uri="{FF2B5EF4-FFF2-40B4-BE49-F238E27FC236}">
                <a16:creationId xmlns:a16="http://schemas.microsoft.com/office/drawing/2014/main" id="{FA4B1862-95FA-47E2-B181-B433BBAD46B3}"/>
              </a:ext>
            </a:extLst>
          </p:cNvPr>
          <p:cNvSpPr>
            <a:spLocks noGrp="1"/>
          </p:cNvSpPr>
          <p:nvPr>
            <p:ph idx="1"/>
          </p:nvPr>
        </p:nvSpPr>
        <p:spPr>
          <a:xfrm>
            <a:off x="1524000" y="1828800"/>
            <a:ext cx="9144000" cy="4267200"/>
          </a:xfrm>
        </p:spPr>
        <p:txBody>
          <a:bodyPr/>
          <a:lstStyle/>
          <a:p>
            <a:r>
              <a:rPr lang="en-US" dirty="0"/>
              <a:t>A demand-paging system will never swap a page into memory unless that page will be needed.</a:t>
            </a:r>
          </a:p>
          <a:p>
            <a:r>
              <a:rPr lang="en-US" dirty="0"/>
              <a:t>The benefits of Demand Paging include: </a:t>
            </a:r>
          </a:p>
          <a:p>
            <a:pPr lvl="1"/>
            <a:r>
              <a:rPr lang="en-US" dirty="0"/>
              <a:t>Less memory needed </a:t>
            </a:r>
          </a:p>
          <a:p>
            <a:pPr lvl="1"/>
            <a:r>
              <a:rPr lang="en-US" dirty="0"/>
              <a:t>Faster response for request </a:t>
            </a:r>
          </a:p>
          <a:p>
            <a:pPr lvl="1"/>
            <a:r>
              <a:rPr lang="en-US" dirty="0"/>
              <a:t>Less I/O needed </a:t>
            </a:r>
          </a:p>
          <a:p>
            <a:pPr lvl="1"/>
            <a:r>
              <a:rPr lang="en-US" dirty="0"/>
              <a:t>More user processes are able to execute </a:t>
            </a:r>
          </a:p>
        </p:txBody>
      </p:sp>
    </p:spTree>
    <p:extLst>
      <p:ext uri="{BB962C8B-B14F-4D97-AF65-F5344CB8AC3E}">
        <p14:creationId xmlns:p14="http://schemas.microsoft.com/office/powerpoint/2010/main" val="702560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76C8-2262-48B7-9473-D003793F1705}"/>
              </a:ext>
            </a:extLst>
          </p:cNvPr>
          <p:cNvSpPr>
            <a:spLocks noGrp="1"/>
          </p:cNvSpPr>
          <p:nvPr>
            <p:ph type="title"/>
          </p:nvPr>
        </p:nvSpPr>
        <p:spPr/>
        <p:txBody>
          <a:bodyPr/>
          <a:lstStyle/>
          <a:p>
            <a:r>
              <a:rPr lang="en-US" dirty="0"/>
              <a:t>Paged Memory to Disk Space Process </a:t>
            </a:r>
          </a:p>
        </p:txBody>
      </p:sp>
      <p:pic>
        <p:nvPicPr>
          <p:cNvPr id="4" name="Content Placeholder 3">
            <a:extLst>
              <a:ext uri="{FF2B5EF4-FFF2-40B4-BE49-F238E27FC236}">
                <a16:creationId xmlns:a16="http://schemas.microsoft.com/office/drawing/2014/main" id="{B452176A-E346-4717-9984-C7368C58B5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9654" t="706" r="9933" b="1413"/>
          <a:stretch>
            <a:fillRect/>
          </a:stretch>
        </p:blipFill>
        <p:spPr bwMode="auto">
          <a:xfrm>
            <a:off x="3758888" y="1828800"/>
            <a:ext cx="4674224" cy="42672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682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D6DE-C1F0-4FD7-82CC-75E18E67F563}"/>
              </a:ext>
            </a:extLst>
          </p:cNvPr>
          <p:cNvSpPr>
            <a:spLocks noGrp="1"/>
          </p:cNvSpPr>
          <p:nvPr>
            <p:ph type="title"/>
          </p:nvPr>
        </p:nvSpPr>
        <p:spPr/>
        <p:txBody>
          <a:bodyPr/>
          <a:lstStyle/>
          <a:p>
            <a:r>
              <a:rPr lang="en-US" dirty="0"/>
              <a:t>Demand Paging</a:t>
            </a:r>
          </a:p>
        </p:txBody>
      </p:sp>
      <p:sp>
        <p:nvSpPr>
          <p:cNvPr id="3" name="Content Placeholder 2">
            <a:extLst>
              <a:ext uri="{FF2B5EF4-FFF2-40B4-BE49-F238E27FC236}">
                <a16:creationId xmlns:a16="http://schemas.microsoft.com/office/drawing/2014/main" id="{66E74CD1-C93A-46E6-BA02-BD4E2173400D}"/>
              </a:ext>
            </a:extLst>
          </p:cNvPr>
          <p:cNvSpPr>
            <a:spLocks noGrp="1"/>
          </p:cNvSpPr>
          <p:nvPr>
            <p:ph idx="1"/>
          </p:nvPr>
        </p:nvSpPr>
        <p:spPr/>
        <p:txBody>
          <a:bodyPr/>
          <a:lstStyle/>
          <a:p>
            <a:r>
              <a:rPr lang="en-US" dirty="0"/>
              <a:t>With demand paging, there needs to be some form of hardware support to distinguish between: </a:t>
            </a:r>
          </a:p>
          <a:p>
            <a:pPr lvl="1"/>
            <a:r>
              <a:rPr lang="en-US" dirty="0"/>
              <a:t>Pages that are in the memory</a:t>
            </a:r>
          </a:p>
          <a:p>
            <a:pPr lvl="1"/>
            <a:r>
              <a:rPr lang="en-US" dirty="0"/>
              <a:t>Pages that are on the disk</a:t>
            </a:r>
          </a:p>
          <a:p>
            <a:r>
              <a:rPr lang="en-US" dirty="0"/>
              <a:t>The valid-invalid bit scheme can be used for this:</a:t>
            </a:r>
          </a:p>
          <a:p>
            <a:pPr lvl="1"/>
            <a:r>
              <a:rPr lang="en-US" dirty="0"/>
              <a:t>Valid would mean the associated page is both legal and in memory</a:t>
            </a:r>
          </a:p>
          <a:p>
            <a:pPr lvl="1"/>
            <a:r>
              <a:rPr lang="en-US" dirty="0"/>
              <a:t>Invalid would mean the page is either not in the logical address space of the process or is valid but is currently on the disk</a:t>
            </a:r>
          </a:p>
        </p:txBody>
      </p:sp>
    </p:spTree>
    <p:extLst>
      <p:ext uri="{BB962C8B-B14F-4D97-AF65-F5344CB8AC3E}">
        <p14:creationId xmlns:p14="http://schemas.microsoft.com/office/powerpoint/2010/main" val="442089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48A1-26D6-4260-BE7E-2D6B90754EC4}"/>
              </a:ext>
            </a:extLst>
          </p:cNvPr>
          <p:cNvSpPr>
            <a:spLocks noGrp="1"/>
          </p:cNvSpPr>
          <p:nvPr>
            <p:ph type="title"/>
          </p:nvPr>
        </p:nvSpPr>
        <p:spPr/>
        <p:txBody>
          <a:bodyPr/>
          <a:lstStyle/>
          <a:p>
            <a:r>
              <a:rPr lang="en-US" dirty="0"/>
              <a:t>Page Faults</a:t>
            </a:r>
          </a:p>
        </p:txBody>
      </p:sp>
      <p:sp>
        <p:nvSpPr>
          <p:cNvPr id="3" name="Content Placeholder 2">
            <a:extLst>
              <a:ext uri="{FF2B5EF4-FFF2-40B4-BE49-F238E27FC236}">
                <a16:creationId xmlns:a16="http://schemas.microsoft.com/office/drawing/2014/main" id="{AE001C49-9746-4E77-AA6A-A62EFFE13205}"/>
              </a:ext>
            </a:extLst>
          </p:cNvPr>
          <p:cNvSpPr>
            <a:spLocks noGrp="1"/>
          </p:cNvSpPr>
          <p:nvPr>
            <p:ph idx="1"/>
          </p:nvPr>
        </p:nvSpPr>
        <p:spPr/>
        <p:txBody>
          <a:bodyPr/>
          <a:lstStyle/>
          <a:p>
            <a:r>
              <a:rPr lang="en-US" dirty="0"/>
              <a:t>If there is a reference to a page, the first reference to that page will trap to the operating system a page fault. Once this happens the operating system will then:</a:t>
            </a:r>
          </a:p>
          <a:p>
            <a:pPr marL="822960" lvl="1" indent="-457200">
              <a:buFont typeface="+mj-lt"/>
              <a:buAutoNum type="arabicPeriod"/>
            </a:pPr>
            <a:r>
              <a:rPr lang="en-US" dirty="0"/>
              <a:t>Look to another table to decide if it is not in memory or an invalid reference</a:t>
            </a:r>
          </a:p>
          <a:p>
            <a:pPr marL="822960" lvl="1" indent="-457200">
              <a:buFont typeface="+mj-lt"/>
              <a:buAutoNum type="arabicPeriod"/>
            </a:pPr>
            <a:r>
              <a:rPr lang="en-US" dirty="0"/>
              <a:t>Get the empty page frame </a:t>
            </a:r>
          </a:p>
          <a:p>
            <a:pPr marL="822960" lvl="1" indent="-457200">
              <a:buFont typeface="+mj-lt"/>
              <a:buAutoNum type="arabicPeriod"/>
            </a:pPr>
            <a:r>
              <a:rPr lang="en-US" dirty="0"/>
              <a:t>Swap the page into the frame </a:t>
            </a:r>
          </a:p>
          <a:p>
            <a:pPr marL="822960" lvl="1" indent="-457200">
              <a:buFont typeface="+mj-lt"/>
              <a:buAutoNum type="arabicPeriod"/>
            </a:pPr>
            <a:r>
              <a:rPr lang="en-US" dirty="0"/>
              <a:t>Reset the tables </a:t>
            </a:r>
          </a:p>
          <a:p>
            <a:pPr marL="822960" lvl="1" indent="-457200">
              <a:buFont typeface="+mj-lt"/>
              <a:buAutoNum type="arabicPeriod"/>
            </a:pPr>
            <a:r>
              <a:rPr lang="en-US" dirty="0"/>
              <a:t>Set the validation bit to valid</a:t>
            </a:r>
          </a:p>
          <a:p>
            <a:pPr marL="822960" lvl="1" indent="-457200">
              <a:buFont typeface="+mj-lt"/>
              <a:buAutoNum type="arabicPeriod"/>
            </a:pPr>
            <a:r>
              <a:rPr lang="en-US" dirty="0"/>
              <a:t>Restart the instruction that caused the page fault</a:t>
            </a:r>
          </a:p>
        </p:txBody>
      </p:sp>
    </p:spTree>
    <p:extLst>
      <p:ext uri="{BB962C8B-B14F-4D97-AF65-F5344CB8AC3E}">
        <p14:creationId xmlns:p14="http://schemas.microsoft.com/office/powerpoint/2010/main" val="3700807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 Computer 16x9">
  <a:themeElements>
    <a:clrScheme name="CSCI">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http://schemas.microsoft.com/office/2006/metadata/properties"/>
    <ds:schemaRef ds:uri="http://purl.org/dc/terms/"/>
    <ds:schemaRef ds:uri="4873beb7-5857-4685-be1f-d57550cc96cc"/>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10248</TotalTime>
  <Words>1716</Words>
  <Application>Microsoft Office PowerPoint</Application>
  <PresentationFormat>Widescreen</PresentationFormat>
  <Paragraphs>351</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Candara</vt:lpstr>
      <vt:lpstr>Consolas</vt:lpstr>
      <vt:lpstr>Tech Computer 16x9</vt:lpstr>
      <vt:lpstr>Virtual Memory &amp;&amp; Replacement Algorithms</vt:lpstr>
      <vt:lpstr>Overview</vt:lpstr>
      <vt:lpstr>Virtual Memory</vt:lpstr>
      <vt:lpstr>Demand Paging</vt:lpstr>
      <vt:lpstr>Demand Paging</vt:lpstr>
      <vt:lpstr>Demand Paging</vt:lpstr>
      <vt:lpstr>Paged Memory to Disk Space Process </vt:lpstr>
      <vt:lpstr>Demand Paging</vt:lpstr>
      <vt:lpstr>Page Faults</vt:lpstr>
      <vt:lpstr>Page Faults </vt:lpstr>
      <vt:lpstr>Page Replacement Algorithms</vt:lpstr>
      <vt:lpstr>Page Replacement</vt:lpstr>
      <vt:lpstr>Page Replacement</vt:lpstr>
      <vt:lpstr>Page Replacement</vt:lpstr>
      <vt:lpstr>First-in, First-out (FIFO)</vt:lpstr>
      <vt:lpstr>First-in, First-out (FIFO)</vt:lpstr>
      <vt:lpstr>Optimal Page Replacement (OPT)</vt:lpstr>
      <vt:lpstr>Optimal Page Replacement (OPT)</vt:lpstr>
      <vt:lpstr>Least Recently Used (LRU)</vt:lpstr>
      <vt:lpstr>Least Recently Used (LRU)</vt:lpstr>
      <vt:lpstr>Least Recently Used (LRU)</vt:lpstr>
      <vt:lpstr>Sources</vt:lpstr>
      <vt:lpstr>Questions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Mikayla Webber</dc:creator>
  <cp:lastModifiedBy>Mikayla Webber</cp:lastModifiedBy>
  <cp:revision>105</cp:revision>
  <dcterms:created xsi:type="dcterms:W3CDTF">2018-03-23T22:46:33Z</dcterms:created>
  <dcterms:modified xsi:type="dcterms:W3CDTF">2018-04-19T09:34:31Z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