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6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F40-653C-42D9-BBD4-F27B1E2456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F2D-B210-46DB-AC29-6B1559F4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9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F40-653C-42D9-BBD4-F27B1E2456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F2D-B210-46DB-AC29-6B1559F4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8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F40-653C-42D9-BBD4-F27B1E2456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F2D-B210-46DB-AC29-6B1559F4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F40-653C-42D9-BBD4-F27B1E2456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F2D-B210-46DB-AC29-6B1559F4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F40-653C-42D9-BBD4-F27B1E2456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F2D-B210-46DB-AC29-6B1559F4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F40-653C-42D9-BBD4-F27B1E2456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F2D-B210-46DB-AC29-6B1559F4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F40-653C-42D9-BBD4-F27B1E2456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F2D-B210-46DB-AC29-6B1559F4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F40-653C-42D9-BBD4-F27B1E2456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F2D-B210-46DB-AC29-6B1559F4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0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F40-653C-42D9-BBD4-F27B1E2456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F2D-B210-46DB-AC29-6B1559F4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7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F40-653C-42D9-BBD4-F27B1E2456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F2D-B210-46DB-AC29-6B1559F4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4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C7F40-653C-42D9-BBD4-F27B1E2456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2F2D-B210-46DB-AC29-6B1559F4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1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7F40-653C-42D9-BBD4-F27B1E2456E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2F2D-B210-46DB-AC29-6B1559F4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1CEC1D14-6598-4F29-9247-C822E55B9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33400" y="3352800"/>
            <a:ext cx="1980000" cy="4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Wedmark</dc:creator>
  <cp:lastModifiedBy>Magnus Wedmark</cp:lastModifiedBy>
  <cp:revision>2</cp:revision>
  <dcterms:created xsi:type="dcterms:W3CDTF">2020-11-28T13:09:45Z</dcterms:created>
  <dcterms:modified xsi:type="dcterms:W3CDTF">2020-11-28T13:10:36Z</dcterms:modified>
</cp:coreProperties>
</file>