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FB76A0-5644-9449-BE39-C22F931B9318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ED15B8E-C26A-1344-A972-48DDD622BA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Spider Code Critique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927" y="3886200"/>
            <a:ext cx="7233750" cy="1752600"/>
          </a:xfrm>
        </p:spPr>
        <p:txBody>
          <a:bodyPr/>
          <a:lstStyle/>
          <a:p>
            <a:r>
              <a:rPr lang="en-US" dirty="0" smtClean="0"/>
              <a:t>By Team </a:t>
            </a:r>
            <a:r>
              <a:rPr lang="en-US" dirty="0" err="1" smtClean="0"/>
              <a:t>ProjectGroup</a:t>
            </a:r>
            <a:endParaRPr lang="en-US" dirty="0" smtClean="0"/>
          </a:p>
          <a:p>
            <a:r>
              <a:rPr lang="en-US" dirty="0" err="1" smtClean="0"/>
              <a:t>Yixin</a:t>
            </a:r>
            <a:r>
              <a:rPr lang="en-US" dirty="0" smtClean="0"/>
              <a:t> Li, </a:t>
            </a:r>
            <a:r>
              <a:rPr lang="en-US" dirty="0" err="1" smtClean="0"/>
              <a:t>Yihua</a:t>
            </a:r>
            <a:r>
              <a:rPr lang="en-US" dirty="0" smtClean="0"/>
              <a:t> Li, Michael Wee, Faith </a:t>
            </a:r>
            <a:r>
              <a:rPr lang="en-US" dirty="0" err="1" smtClean="0"/>
              <a:t>Keza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SimpleTime</a:t>
            </a:r>
            <a:r>
              <a:rPr lang="en-US" dirty="0" smtClean="0"/>
              <a:t> and </a:t>
            </a:r>
            <a:r>
              <a:rPr lang="en-US" dirty="0" err="1" smtClean="0"/>
              <a:t>SimpleDay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these necessary? </a:t>
            </a:r>
            <a:r>
              <a:rPr lang="en-US" dirty="0" smtClean="0"/>
              <a:t>Maybe you could use </a:t>
            </a:r>
            <a:r>
              <a:rPr lang="en-US" dirty="0" smtClean="0"/>
              <a:t>Ruby’s </a:t>
            </a:r>
            <a:r>
              <a:rPr lang="en-US" dirty="0" smtClean="0"/>
              <a:t>built-in </a:t>
            </a:r>
            <a:r>
              <a:rPr lang="en-US" dirty="0" smtClean="0"/>
              <a:t>Date and Time classes and methods to achieve the same </a:t>
            </a:r>
            <a:r>
              <a:rPr lang="en-US" dirty="0" smtClean="0"/>
              <a:t>result.</a:t>
            </a:r>
            <a:endParaRPr lang="en-US" dirty="0" smtClean="0"/>
          </a:p>
          <a:p>
            <a:r>
              <a:rPr lang="en-US" dirty="0" smtClean="0"/>
              <a:t>Not all of the methods in these classes are used throughout the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For example, good amount of comments in </a:t>
            </a:r>
            <a:r>
              <a:rPr lang="en-US" dirty="0" err="1" smtClean="0"/>
              <a:t>SimpleDay</a:t>
            </a:r>
            <a:r>
              <a:rPr lang="en-US" dirty="0" smtClean="0"/>
              <a:t> and </a:t>
            </a:r>
            <a:r>
              <a:rPr lang="en-US" dirty="0" err="1" smtClean="0"/>
              <a:t>SimpleTime</a:t>
            </a:r>
            <a:r>
              <a:rPr lang="en-US" dirty="0" smtClean="0"/>
              <a:t> so that the reader understands what the class represents. Another good comment example is specify what the parameters the partial uses in views/layouts/</a:t>
            </a:r>
            <a:r>
              <a:rPr lang="en-US" dirty="0" err="1" smtClean="0"/>
              <a:t>form_errors_html_erb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5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SimpleTime</a:t>
            </a:r>
            <a:r>
              <a:rPr lang="en-US" dirty="0" smtClean="0"/>
              <a:t> and </a:t>
            </a:r>
            <a:r>
              <a:rPr lang="en-US" dirty="0" err="1" smtClean="0"/>
              <a:t>Simpleday</a:t>
            </a:r>
            <a:r>
              <a:rPr lang="en-US" dirty="0" smtClean="0"/>
              <a:t>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SimpleDay</a:t>
            </a:r>
            <a:r>
              <a:rPr lang="en-US" dirty="0" smtClean="0"/>
              <a:t> seems to have the invariant that 0&lt;=day &lt; 7, but how does “</a:t>
            </a:r>
            <a:r>
              <a:rPr lang="en-US" dirty="0" err="1" smtClean="0"/>
              <a:t>succ</a:t>
            </a:r>
            <a:r>
              <a:rPr lang="en-US" dirty="0" smtClean="0"/>
              <a:t>” method wrap around Sunday if the value is already 7?</a:t>
            </a:r>
          </a:p>
          <a:p>
            <a:r>
              <a:rPr lang="en-US" dirty="0" err="1" smtClean="0"/>
              <a:t>SimpleTime</a:t>
            </a:r>
            <a:r>
              <a:rPr lang="en-US" dirty="0" smtClean="0"/>
              <a:t> seems to have invariants that 0&lt;=hour &lt; 24 and 0 &lt;= minute &lt; 60. The private method “</a:t>
            </a:r>
            <a:r>
              <a:rPr lang="en-US" dirty="0" err="1" smtClean="0"/>
              <a:t>fix_minutes</a:t>
            </a:r>
            <a:r>
              <a:rPr lang="en-US" dirty="0" smtClean="0"/>
              <a:t>” makes sure @minutes is in the range [0, 60</a:t>
            </a:r>
            <a:r>
              <a:rPr lang="en-US" dirty="0" smtClean="0"/>
              <a:t>], </a:t>
            </a:r>
            <a:r>
              <a:rPr lang="en-US" dirty="0" smtClean="0"/>
              <a:t>but how does it handle the case when the @minute become negative or when @hour becomes larger than </a:t>
            </a:r>
            <a:r>
              <a:rPr lang="en-US" dirty="0" smtClean="0"/>
              <a:t>24? 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(For example, </a:t>
            </a:r>
            <a:r>
              <a:rPr lang="en-US" dirty="0" err="1" smtClean="0"/>
              <a:t>SimpleTime</a:t>
            </a:r>
            <a:r>
              <a:rPr lang="en-US" dirty="0" smtClean="0"/>
              <a:t>(1,10)-</a:t>
            </a:r>
            <a:r>
              <a:rPr lang="en-US" dirty="0" err="1" smtClean="0"/>
              <a:t>SimpleTime</a:t>
            </a:r>
            <a:r>
              <a:rPr lang="en-US" dirty="0" smtClean="0"/>
              <a:t>(1,20)).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README file is </a:t>
            </a:r>
            <a:r>
              <a:rPr lang="en-US" dirty="0" smtClean="0"/>
              <a:t>empty. Since it</a:t>
            </a:r>
            <a:r>
              <a:rPr lang="en-US" dirty="0" smtClean="0"/>
              <a:t> </a:t>
            </a:r>
            <a:r>
              <a:rPr lang="en-US" dirty="0"/>
              <a:t>is the landing page of your </a:t>
            </a:r>
            <a:r>
              <a:rPr lang="en-US" dirty="0" smtClean="0"/>
              <a:t>repository, it </a:t>
            </a:r>
            <a:r>
              <a:rPr lang="en-US" dirty="0"/>
              <a:t>really needs to help the viewer navigate your files and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empty files in your </a:t>
            </a:r>
            <a:r>
              <a:rPr lang="en-US" dirty="0" smtClean="0"/>
              <a:t>application. For </a:t>
            </a:r>
            <a:r>
              <a:rPr lang="en-US" dirty="0" smtClean="0"/>
              <a:t>example, </a:t>
            </a:r>
            <a:r>
              <a:rPr lang="en-US" dirty="0" smtClean="0"/>
              <a:t>there are several </a:t>
            </a:r>
            <a:r>
              <a:rPr lang="en-US" dirty="0" smtClean="0"/>
              <a:t>of the files in </a:t>
            </a:r>
            <a:r>
              <a:rPr lang="en-US" dirty="0" smtClean="0"/>
              <a:t>app/views/location.</a:t>
            </a:r>
            <a:endParaRPr lang="en-US" dirty="0" smtClean="0"/>
          </a:p>
          <a:p>
            <a:r>
              <a:rPr lang="en-US" dirty="0" smtClean="0"/>
              <a:t>Right </a:t>
            </a:r>
            <a:r>
              <a:rPr lang="en-US" dirty="0" smtClean="0"/>
              <a:t>amount of comments in many places. For </a:t>
            </a:r>
            <a:r>
              <a:rPr lang="en-US" dirty="0"/>
              <a:t>example, good amount of comments in </a:t>
            </a:r>
            <a:r>
              <a:rPr lang="en-US" dirty="0" err="1"/>
              <a:t>SimpleDay</a:t>
            </a:r>
            <a:r>
              <a:rPr lang="en-US" dirty="0"/>
              <a:t> and </a:t>
            </a:r>
            <a:r>
              <a:rPr lang="en-US" dirty="0" err="1"/>
              <a:t>SimpleTime</a:t>
            </a:r>
            <a:r>
              <a:rPr lang="en-US" dirty="0"/>
              <a:t> so that the reader understands what the class represents. Another good </a:t>
            </a:r>
            <a:r>
              <a:rPr lang="en-US" dirty="0" smtClean="0"/>
              <a:t>example </a:t>
            </a:r>
            <a:r>
              <a:rPr lang="en-US" dirty="0"/>
              <a:t>is </a:t>
            </a:r>
            <a:r>
              <a:rPr lang="en-US" dirty="0" smtClean="0"/>
              <a:t>specifying the parameters that the </a:t>
            </a:r>
            <a:r>
              <a:rPr lang="en-US" dirty="0"/>
              <a:t>partial uses in views/layouts/</a:t>
            </a:r>
            <a:r>
              <a:rPr lang="en-US" dirty="0" err="1"/>
              <a:t>form_errors_html_erb</a:t>
            </a:r>
            <a:r>
              <a:rPr lang="en-US" dirty="0" smtClean="0"/>
              <a:t>. </a:t>
            </a:r>
            <a:r>
              <a:rPr lang="en-US" dirty="0" smtClean="0"/>
              <a:t>The </a:t>
            </a:r>
            <a:r>
              <a:rPr lang="en-US" dirty="0" smtClean="0"/>
              <a:t>code in </a:t>
            </a:r>
            <a:r>
              <a:rPr lang="en-US" dirty="0" smtClean="0"/>
              <a:t>app/views/devise, however, might </a:t>
            </a:r>
            <a:r>
              <a:rPr lang="en-US" dirty="0" smtClean="0"/>
              <a:t>need more </a:t>
            </a:r>
            <a:r>
              <a:rPr lang="en-US" dirty="0" smtClean="0"/>
              <a:t>comments.</a:t>
            </a:r>
            <a:endParaRPr lang="en-US" dirty="0"/>
          </a:p>
          <a:p>
            <a:r>
              <a:rPr lang="en-US" dirty="0"/>
              <a:t>Great work with fat model/skinny </a:t>
            </a:r>
            <a:r>
              <a:rPr lang="en-US" dirty="0" smtClean="0"/>
              <a:t>controller</a:t>
            </a:r>
            <a:r>
              <a:rPr lang="en-US" dirty="0" smtClean="0"/>
              <a:t>, however, </a:t>
            </a:r>
            <a:r>
              <a:rPr lang="en-US" dirty="0"/>
              <a:t>be careful with some queries in the your controllers that can be computed in the methods in the model. </a:t>
            </a:r>
            <a:endParaRPr lang="en-US" dirty="0" smtClean="0"/>
          </a:p>
          <a:p>
            <a:r>
              <a:rPr lang="en-US" dirty="0"/>
              <a:t>Good separation of concerns -- you have no controller logic in your views, and no inline CSS/JavaScript in your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 of partials make the code very concise.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651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193</TotalTime>
  <Words>361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Team Spider Code Critique</vt:lpstr>
      <vt:lpstr>SimpleTime and SimpleDay</vt:lpstr>
      <vt:lpstr>SimpleTime and Simpleday Invariants</vt:lpstr>
      <vt:lpstr>Formatting and Style</vt:lpstr>
    </vt:vector>
  </TitlesOfParts>
  <Company>Wee Industries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Spider Code Critique</dc:title>
  <dc:creator>Michael Wee</dc:creator>
  <cp:lastModifiedBy>LLP-admin</cp:lastModifiedBy>
  <cp:revision>10</cp:revision>
  <dcterms:created xsi:type="dcterms:W3CDTF">2013-12-02T18:05:59Z</dcterms:created>
  <dcterms:modified xsi:type="dcterms:W3CDTF">2013-12-02T23:53:38Z</dcterms:modified>
</cp:coreProperties>
</file>