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* You’ve identified two great problems in trip planning:  availability of every member of the group and the actual planning (</a:t>
            </a:r>
            <a:r>
              <a:rPr lang="de">
                <a:solidFill>
                  <a:schemeClr val="dk1"/>
                </a:solidFill>
              </a:rPr>
              <a:t>places to go, their priority and a budget).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* Will users grant Trippy access to their google calendar, answer a questionnaire to indicate their availability, or use some other protocol defined by Trippy?</a:t>
            </a:r>
          </a:p>
          <a:p>
            <a:pPr rtl="0" lvl="0">
              <a:buNone/>
            </a:pPr>
            <a:r>
              <a:rPr lang="de"/>
              <a:t>* What is the time scale? Is it specific dates (i.e. from 11/12-15), a monthly availability (all users are free in May), or seasonal (all users are free at some point during the spring).</a:t>
            </a:r>
          </a:p>
          <a:p>
            <a:pPr rtl="0" lvl="0">
              <a:buNone/>
            </a:pPr>
            <a:r>
              <a:rPr lang="de"/>
              <a:t>* An activity is going to have a cost , and this cost will affect the budget. For example, if your trip’s total budget is $1000, and you have an activity that costs $70, you will have to recalculate your total remaining budget.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e"/>
              <a:t>* Do activities have a monetary value? If not, how does Tripper count such an activity?</a:t>
            </a:r>
          </a:p>
          <a:p>
            <a:pPr rtl="0" lvl="0">
              <a:buNone/>
            </a:pPr>
            <a:r>
              <a:rPr lang="de"/>
              <a:t>* Does a trip have a shared budget that is evenly divided between users? Do users have their own personal budgets?</a:t>
            </a:r>
          </a:p>
          <a:p>
            <a:pPr rtl="0" lvl="0">
              <a:buNone/>
            </a:pPr>
            <a:r>
              <a:rPr lang="de"/>
              <a:t>* Inviting a new friend can change your total budget and availability. What happens when you invite someone to a trip that already has an activity that was decided on?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* What happens if one user has a budget of $50 and another has a budget of $100?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* Is a more popular but expensive activity going to be prioritized over an activity that is less expensive ? What if this activity consumes all of your budget?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de"/>
              <a:t>Critique of Trippy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de"/>
              <a:t>By: Team String Quartet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e"/>
              <a:t>Pitch Strengths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
</a:t>
            </a:r>
            <a:r>
              <a:rPr sz="2400" lang="de"/>
              <a:t>Identified specific sub-problems &amp; their corresponding features.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Well organized slides with good and concise content.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Presented ideas and goals clearly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Cool idea to use facebook as a means of authentication.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Points of Concern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65350" x="457200"/>
            <a:ext cy="482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
</a:t>
            </a:r>
            <a:r>
              <a:rPr sz="2400" lang="de"/>
              <a:t>Would availability matching use existing APIs (e.g. google calendar), or would it be based on manual users’ inputs?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Further define the intended time scale for availability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Specify if the creator of the cabal (“trip”) is the only admin, or if all members are equal to each other.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Consider adding concepts of money or cost.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de"/>
              <a:t>Suggestions Moving Forward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9050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More concrete definition of what an “activity” means.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Better define what a budget is (i.e. a personal budget vs. a group budget).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Define the process and limitations of friend invitation.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How will monetary differences be resolved?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e"/>
              <a:t>How does prioritizing/voting on an activity work?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