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441D23-52CF-EC82-5F3B-26049F5B49EA}" v="99" dt="2025-01-24T14:43:51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Relationship Id="rId14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yce Mwega" userId="S::joyce.mwega@ncbagroup.com::56f6b813-e2bc-4bad-97a4-a978b6ebb60d" providerId="AD" clId="Web-{69441D23-52CF-EC82-5F3B-26049F5B49EA}"/>
    <pc:docChg chg="addSld delSld modSld modMainMaster">
      <pc:chgData name="Joyce Mwega" userId="S::joyce.mwega@ncbagroup.com::56f6b813-e2bc-4bad-97a4-a978b6ebb60d" providerId="AD" clId="Web-{69441D23-52CF-EC82-5F3B-26049F5B49EA}" dt="2025-01-24T14:44:27.383" v="127"/>
      <pc:docMkLst>
        <pc:docMk/>
      </pc:docMkLst>
      <pc:sldChg chg="addSp delSp modSp mod setBg setClrOvrMap">
        <pc:chgData name="Joyce Mwega" userId="S::joyce.mwega@ncbagroup.com::56f6b813-e2bc-4bad-97a4-a978b6ebb60d" providerId="AD" clId="Web-{69441D23-52CF-EC82-5F3B-26049F5B49EA}" dt="2025-01-24T14:37:44.822" v="108"/>
        <pc:sldMkLst>
          <pc:docMk/>
          <pc:sldMk cId="109857222" sldId="256"/>
        </pc:sldMkLst>
        <pc:spChg chg="mod">
          <ac:chgData name="Joyce Mwega" userId="S::joyce.mwega@ncbagroup.com::56f6b813-e2bc-4bad-97a4-a978b6ebb60d" providerId="AD" clId="Web-{69441D23-52CF-EC82-5F3B-26049F5B49EA}" dt="2025-01-24T14:37:44.822" v="108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Joyce Mwega" userId="S::joyce.mwega@ncbagroup.com::56f6b813-e2bc-4bad-97a4-a978b6ebb60d" providerId="AD" clId="Web-{69441D23-52CF-EC82-5F3B-26049F5B49EA}" dt="2025-01-24T14:33:13.062" v="8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37:44.806" v="107"/>
          <ac:spMkLst>
            <pc:docMk/>
            <pc:sldMk cId="109857222" sldId="256"/>
            <ac:spMk id="8" creationId="{71B2258F-86CA-4D4D-8270-BC05FCDEBFB3}"/>
          </ac:spMkLst>
        </pc:spChg>
        <pc:spChg chg="add">
          <ac:chgData name="Joyce Mwega" userId="S::joyce.mwega@ncbagroup.com::56f6b813-e2bc-4bad-97a4-a978b6ebb60d" providerId="AD" clId="Web-{69441D23-52CF-EC82-5F3B-26049F5B49EA}" dt="2025-01-24T14:37:44.822" v="108"/>
          <ac:spMkLst>
            <pc:docMk/>
            <pc:sldMk cId="109857222" sldId="256"/>
            <ac:spMk id="10" creationId="{A5BDD999-C5E1-4B3E-A710-768673819165}"/>
          </ac:spMkLst>
        </pc:spChg>
        <pc:spChg chg="add">
          <ac:chgData name="Joyce Mwega" userId="S::joyce.mwega@ncbagroup.com::56f6b813-e2bc-4bad-97a4-a978b6ebb60d" providerId="AD" clId="Web-{69441D23-52CF-EC82-5F3B-26049F5B49EA}" dt="2025-01-24T14:37:44.822" v="108"/>
          <ac:spMkLst>
            <pc:docMk/>
            <pc:sldMk cId="109857222" sldId="256"/>
            <ac:spMk id="11" creationId="{3A930249-8242-4E2B-AF17-C01826488321}"/>
          </ac:spMkLst>
        </pc:spChg>
        <pc:picChg chg="add del">
          <ac:chgData name="Joyce Mwega" userId="S::joyce.mwega@ncbagroup.com::56f6b813-e2bc-4bad-97a4-a978b6ebb60d" providerId="AD" clId="Web-{69441D23-52CF-EC82-5F3B-26049F5B49EA}" dt="2025-01-24T14:37:44.806" v="107"/>
          <ac:picMkLst>
            <pc:docMk/>
            <pc:sldMk cId="109857222" sldId="256"/>
            <ac:picMk id="4" creationId="{E2B2DFF2-0C4F-A24D-E8A3-047D8BC5198A}"/>
          </ac:picMkLst>
        </pc:picChg>
        <pc:picChg chg="add">
          <ac:chgData name="Joyce Mwega" userId="S::joyce.mwega@ncbagroup.com::56f6b813-e2bc-4bad-97a4-a978b6ebb60d" providerId="AD" clId="Web-{69441D23-52CF-EC82-5F3B-26049F5B49EA}" dt="2025-01-24T14:37:44.822" v="108"/>
          <ac:picMkLst>
            <pc:docMk/>
            <pc:sldMk cId="109857222" sldId="256"/>
            <ac:picMk id="12" creationId="{9559B3CC-4893-A4CB-37FE-2BF2DDC7426E}"/>
          </ac:picMkLst>
        </pc:picChg>
      </pc:sldChg>
      <pc:sldChg chg="addSp delSp modSp new mod setBg">
        <pc:chgData name="Joyce Mwega" userId="S::joyce.mwega@ncbagroup.com::56f6b813-e2bc-4bad-97a4-a978b6ebb60d" providerId="AD" clId="Web-{69441D23-52CF-EC82-5F3B-26049F5B49EA}" dt="2025-01-24T14:36:27.788" v="96"/>
        <pc:sldMkLst>
          <pc:docMk/>
          <pc:sldMk cId="228202551" sldId="257"/>
        </pc:sldMkLst>
        <pc:spChg chg="mod">
          <ac:chgData name="Joyce Mwega" userId="S::joyce.mwega@ncbagroup.com::56f6b813-e2bc-4bad-97a4-a978b6ebb60d" providerId="AD" clId="Web-{69441D23-52CF-EC82-5F3B-26049F5B49EA}" dt="2025-01-24T14:31:35.293" v="68"/>
          <ac:spMkLst>
            <pc:docMk/>
            <pc:sldMk cId="228202551" sldId="257"/>
            <ac:spMk id="2" creationId="{D9611E8D-6D8E-F8E8-D0ED-2EAC25B4C796}"/>
          </ac:spMkLst>
        </pc:spChg>
        <pc:spChg chg="add del mod">
          <ac:chgData name="Joyce Mwega" userId="S::joyce.mwega@ncbagroup.com::56f6b813-e2bc-4bad-97a4-a978b6ebb60d" providerId="AD" clId="Web-{69441D23-52CF-EC82-5F3B-26049F5B49EA}" dt="2025-01-24T14:31:35.293" v="68"/>
          <ac:spMkLst>
            <pc:docMk/>
            <pc:sldMk cId="228202551" sldId="257"/>
            <ac:spMk id="3" creationId="{6137379C-159C-3198-10D2-A982C8849ABB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31:26.574" v="63"/>
          <ac:spMkLst>
            <pc:docMk/>
            <pc:sldMk cId="228202551" sldId="257"/>
            <ac:spMk id="9" creationId="{C0763A76-9F1C-4FC5-82B7-DD475DA461B2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31:31.433" v="65"/>
          <ac:spMkLst>
            <pc:docMk/>
            <pc:sldMk cId="228202551" sldId="257"/>
            <ac:spMk id="10" creationId="{B50AB553-2A96-4A92-96F2-93548E096954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31:26.574" v="63"/>
          <ac:spMkLst>
            <pc:docMk/>
            <pc:sldMk cId="228202551" sldId="257"/>
            <ac:spMk id="11" creationId="{E81BF4F6-F2CF-4984-9D14-D6966D92F99F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31:35.215" v="67"/>
          <ac:spMkLst>
            <pc:docMk/>
            <pc:sldMk cId="228202551" sldId="257"/>
            <ac:spMk id="15" creationId="{9F7D5CDA-D291-4307-BF55-1381FED29634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31:35.215" v="67"/>
          <ac:spMkLst>
            <pc:docMk/>
            <pc:sldMk cId="228202551" sldId="257"/>
            <ac:spMk id="16" creationId="{6137379C-159C-3198-10D2-A982C8849ABB}"/>
          </ac:spMkLst>
        </pc:spChg>
        <pc:spChg chg="add">
          <ac:chgData name="Joyce Mwega" userId="S::joyce.mwega@ncbagroup.com::56f6b813-e2bc-4bad-97a4-a978b6ebb60d" providerId="AD" clId="Web-{69441D23-52CF-EC82-5F3B-26049F5B49EA}" dt="2025-01-24T14:31:35.293" v="68"/>
          <ac:spMkLst>
            <pc:docMk/>
            <pc:sldMk cId="228202551" sldId="257"/>
            <ac:spMk id="19" creationId="{C0763A76-9F1C-4FC5-82B7-DD475DA461B2}"/>
          </ac:spMkLst>
        </pc:spChg>
        <pc:spChg chg="add">
          <ac:chgData name="Joyce Mwega" userId="S::joyce.mwega@ncbagroup.com::56f6b813-e2bc-4bad-97a4-a978b6ebb60d" providerId="AD" clId="Web-{69441D23-52CF-EC82-5F3B-26049F5B49EA}" dt="2025-01-24T14:31:35.293" v="68"/>
          <ac:spMkLst>
            <pc:docMk/>
            <pc:sldMk cId="228202551" sldId="257"/>
            <ac:spMk id="20" creationId="{E81BF4F6-F2CF-4984-9D14-D6966D92F99F}"/>
          </ac:spMkLst>
        </pc:spChg>
        <pc:spChg chg="add">
          <ac:chgData name="Joyce Mwega" userId="S::joyce.mwega@ncbagroup.com::56f6b813-e2bc-4bad-97a4-a978b6ebb60d" providerId="AD" clId="Web-{69441D23-52CF-EC82-5F3B-26049F5B49EA}" dt="2025-01-24T14:31:35.293" v="68"/>
          <ac:spMkLst>
            <pc:docMk/>
            <pc:sldMk cId="228202551" sldId="257"/>
            <ac:spMk id="21" creationId="{6137379C-159C-3198-10D2-A982C8849ABB}"/>
          </ac:spMkLst>
        </pc:spChg>
        <pc:graphicFrameChg chg="add del">
          <ac:chgData name="Joyce Mwega" userId="S::joyce.mwega@ncbagroup.com::56f6b813-e2bc-4bad-97a4-a978b6ebb60d" providerId="AD" clId="Web-{69441D23-52CF-EC82-5F3B-26049F5B49EA}" dt="2025-01-24T14:31:31.433" v="65"/>
          <ac:graphicFrameMkLst>
            <pc:docMk/>
            <pc:sldMk cId="228202551" sldId="257"/>
            <ac:graphicFrameMk id="13" creationId="{BADB9B35-9D8A-5323-FA46-78C35B8DB0E2}"/>
          </ac:graphicFrameMkLst>
        </pc:graphicFrameChg>
        <pc:picChg chg="add del">
          <ac:chgData name="Joyce Mwega" userId="S::joyce.mwega@ncbagroup.com::56f6b813-e2bc-4bad-97a4-a978b6ebb60d" providerId="AD" clId="Web-{69441D23-52CF-EC82-5F3B-26049F5B49EA}" dt="2025-01-24T14:31:26.574" v="63"/>
          <ac:picMkLst>
            <pc:docMk/>
            <pc:sldMk cId="228202551" sldId="257"/>
            <ac:picMk id="5" creationId="{FA000F5C-D355-F9DA-F206-9451144BC35F}"/>
          </ac:picMkLst>
        </pc:picChg>
        <pc:picChg chg="add del">
          <ac:chgData name="Joyce Mwega" userId="S::joyce.mwega@ncbagroup.com::56f6b813-e2bc-4bad-97a4-a978b6ebb60d" providerId="AD" clId="Web-{69441D23-52CF-EC82-5F3B-26049F5B49EA}" dt="2025-01-24T14:31:31.433" v="65"/>
          <ac:picMkLst>
            <pc:docMk/>
            <pc:sldMk cId="228202551" sldId="257"/>
            <ac:picMk id="6" creationId="{E0C9E9D3-31EB-10F0-2B02-5B101358FC0E}"/>
          </ac:picMkLst>
        </pc:picChg>
        <pc:picChg chg="add del">
          <ac:chgData name="Joyce Mwega" userId="S::joyce.mwega@ncbagroup.com::56f6b813-e2bc-4bad-97a4-a978b6ebb60d" providerId="AD" clId="Web-{69441D23-52CF-EC82-5F3B-26049F5B49EA}" dt="2025-01-24T14:31:35.215" v="67"/>
          <ac:picMkLst>
            <pc:docMk/>
            <pc:sldMk cId="228202551" sldId="257"/>
            <ac:picMk id="17" creationId="{B7FFCB6E-F2DB-7157-43B0-8DFFA8192BA3}"/>
          </ac:picMkLst>
        </pc:picChg>
        <pc:picChg chg="add">
          <ac:chgData name="Joyce Mwega" userId="S::joyce.mwega@ncbagroup.com::56f6b813-e2bc-4bad-97a4-a978b6ebb60d" providerId="AD" clId="Web-{69441D23-52CF-EC82-5F3B-26049F5B49EA}" dt="2025-01-24T14:31:35.293" v="68"/>
          <ac:picMkLst>
            <pc:docMk/>
            <pc:sldMk cId="228202551" sldId="257"/>
            <ac:picMk id="22" creationId="{FA000F5C-D355-F9DA-F206-9451144BC35F}"/>
          </ac:picMkLst>
        </pc:picChg>
      </pc:sldChg>
      <pc:sldChg chg="addSp delSp modSp new mod setBg">
        <pc:chgData name="Joyce Mwega" userId="S::joyce.mwega@ncbagroup.com::56f6b813-e2bc-4bad-97a4-a978b6ebb60d" providerId="AD" clId="Web-{69441D23-52CF-EC82-5F3B-26049F5B49EA}" dt="2025-01-24T14:44:27.383" v="127"/>
        <pc:sldMkLst>
          <pc:docMk/>
          <pc:sldMk cId="2596871842" sldId="258"/>
        </pc:sldMkLst>
        <pc:spChg chg="del">
          <ac:chgData name="Joyce Mwega" userId="S::joyce.mwega@ncbagroup.com::56f6b813-e2bc-4bad-97a4-a978b6ebb60d" providerId="AD" clId="Web-{69441D23-52CF-EC82-5F3B-26049F5B49EA}" dt="2025-01-24T14:29:13.600" v="49"/>
          <ac:spMkLst>
            <pc:docMk/>
            <pc:sldMk cId="2596871842" sldId="258"/>
            <ac:spMk id="2" creationId="{43C73FE5-29DD-7432-0F07-4D82EF82A16F}"/>
          </ac:spMkLst>
        </pc:spChg>
        <pc:spChg chg="add del mod">
          <ac:chgData name="Joyce Mwega" userId="S::joyce.mwega@ncbagroup.com::56f6b813-e2bc-4bad-97a4-a978b6ebb60d" providerId="AD" clId="Web-{69441D23-52CF-EC82-5F3B-26049F5B49EA}" dt="2025-01-24T14:39:41.060" v="122"/>
          <ac:spMkLst>
            <pc:docMk/>
            <pc:sldMk cId="2596871842" sldId="258"/>
            <ac:spMk id="3" creationId="{E2683622-EC48-0F84-2E69-653E30743834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37:13.836" v="104"/>
          <ac:spMkLst>
            <pc:docMk/>
            <pc:sldMk cId="2596871842" sldId="258"/>
            <ac:spMk id="8" creationId="{4BC99CB9-DDAD-44A2-8A1C-E3AF4E72DF5C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36:52.742" v="102"/>
          <ac:spMkLst>
            <pc:docMk/>
            <pc:sldMk cId="2596871842" sldId="258"/>
            <ac:spMk id="9" creationId="{3ECBE1F1-D69B-4AFA-ABD5-8E41720EF6DE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36:41.179" v="98"/>
          <ac:spMkLst>
            <pc:docMk/>
            <pc:sldMk cId="2596871842" sldId="258"/>
            <ac:spMk id="10" creationId="{649C91A9-84E7-4BF0-9026-62F01380D853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36:52.742" v="102"/>
          <ac:spMkLst>
            <pc:docMk/>
            <pc:sldMk cId="2596871842" sldId="258"/>
            <ac:spMk id="11" creationId="{603A6265-E10C-4B85-9C20-E75FCAF9CC63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36:41.179" v="98"/>
          <ac:spMkLst>
            <pc:docMk/>
            <pc:sldMk cId="2596871842" sldId="258"/>
            <ac:spMk id="12" creationId="{9B47378D-AD27-45D0-8C1C-5B1098DCC068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36:43.991" v="100"/>
          <ac:spMkLst>
            <pc:docMk/>
            <pc:sldMk cId="2596871842" sldId="258"/>
            <ac:spMk id="14" creationId="{649C91A9-84E7-4BF0-9026-62F01380D853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36:43.991" v="100"/>
          <ac:spMkLst>
            <pc:docMk/>
            <pc:sldMk cId="2596871842" sldId="258"/>
            <ac:spMk id="15" creationId="{9B47378D-AD27-45D0-8C1C-5B1098DCC068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37:13.836" v="104"/>
          <ac:spMkLst>
            <pc:docMk/>
            <pc:sldMk cId="2596871842" sldId="258"/>
            <ac:spMk id="17" creationId="{64053CBF-3932-45FF-8285-EE5146085F3A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39:41.060" v="122"/>
          <ac:spMkLst>
            <pc:docMk/>
            <pc:sldMk cId="2596871842" sldId="258"/>
            <ac:spMk id="28" creationId="{C0763A76-9F1C-4FC5-82B7-DD475DA461B2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39:41.060" v="122"/>
          <ac:spMkLst>
            <pc:docMk/>
            <pc:sldMk cId="2596871842" sldId="258"/>
            <ac:spMk id="29" creationId="{E81BF4F6-F2CF-4984-9D14-D6966D92F99F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39:41.060" v="121"/>
          <ac:spMkLst>
            <pc:docMk/>
            <pc:sldMk cId="2596871842" sldId="258"/>
            <ac:spMk id="34" creationId="{E2683622-EC48-0F84-2E69-653E30743834}"/>
          </ac:spMkLst>
        </pc:spChg>
        <pc:spChg chg="add mod">
          <ac:chgData name="Joyce Mwega" userId="S::joyce.mwega@ncbagroup.com::56f6b813-e2bc-4bad-97a4-a978b6ebb60d" providerId="AD" clId="Web-{69441D23-52CF-EC82-5F3B-26049F5B49EA}" dt="2025-01-24T14:44:27.383" v="127"/>
          <ac:spMkLst>
            <pc:docMk/>
            <pc:sldMk cId="2596871842" sldId="258"/>
            <ac:spMk id="38" creationId="{E2683622-EC48-0F84-2E69-653E30743834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44:27.383" v="126"/>
          <ac:spMkLst>
            <pc:docMk/>
            <pc:sldMk cId="2596871842" sldId="258"/>
            <ac:spMk id="43" creationId="{B6CDA21F-E7AF-4C75-8395-33F58D5B0E45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44:27.383" v="126"/>
          <ac:spMkLst>
            <pc:docMk/>
            <pc:sldMk cId="2596871842" sldId="258"/>
            <ac:spMk id="50" creationId="{D5B0017B-2ECA-49AF-B397-DC140825DF8D}"/>
          </ac:spMkLst>
        </pc:spChg>
        <pc:spChg chg="add">
          <ac:chgData name="Joyce Mwega" userId="S::joyce.mwega@ncbagroup.com::56f6b813-e2bc-4bad-97a4-a978b6ebb60d" providerId="AD" clId="Web-{69441D23-52CF-EC82-5F3B-26049F5B49EA}" dt="2025-01-24T14:44:27.383" v="127"/>
          <ac:spMkLst>
            <pc:docMk/>
            <pc:sldMk cId="2596871842" sldId="258"/>
            <ac:spMk id="54" creationId="{EEBFA4C8-C301-60A7-C96E-E85360F5DFB4}"/>
          </ac:spMkLst>
        </pc:spChg>
        <pc:grpChg chg="add del">
          <ac:chgData name="Joyce Mwega" userId="S::joyce.mwega@ncbagroup.com::56f6b813-e2bc-4bad-97a4-a978b6ebb60d" providerId="AD" clId="Web-{69441D23-52CF-EC82-5F3B-26049F5B49EA}" dt="2025-01-24T14:37:13.836" v="104"/>
          <ac:grpSpMkLst>
            <pc:docMk/>
            <pc:sldMk cId="2596871842" sldId="258"/>
            <ac:grpSpMk id="18" creationId="{B63ACBA3-DEFD-4C6D-BBA0-64468FA99C2D}"/>
          </ac:grpSpMkLst>
        </pc:grpChg>
        <pc:grpChg chg="add del">
          <ac:chgData name="Joyce Mwega" userId="S::joyce.mwega@ncbagroup.com::56f6b813-e2bc-4bad-97a4-a978b6ebb60d" providerId="AD" clId="Web-{69441D23-52CF-EC82-5F3B-26049F5B49EA}" dt="2025-01-24T14:37:13.836" v="104"/>
          <ac:grpSpMkLst>
            <pc:docMk/>
            <pc:sldMk cId="2596871842" sldId="258"/>
            <ac:grpSpMk id="23" creationId="{2E751C04-BEA6-446B-A678-9C74819EBD4C}"/>
          </ac:grpSpMkLst>
        </pc:grpChg>
        <pc:grpChg chg="add del">
          <ac:chgData name="Joyce Mwega" userId="S::joyce.mwega@ncbagroup.com::56f6b813-e2bc-4bad-97a4-a978b6ebb60d" providerId="AD" clId="Web-{69441D23-52CF-EC82-5F3B-26049F5B49EA}" dt="2025-01-24T14:44:27.383" v="126"/>
          <ac:grpSpMkLst>
            <pc:docMk/>
            <pc:sldMk cId="2596871842" sldId="258"/>
            <ac:grpSpMk id="45" creationId="{AE1C45F0-260A-458C-96ED-C1F6D2151219}"/>
          </ac:grpSpMkLst>
        </pc:grpChg>
        <pc:graphicFrameChg chg="add del">
          <ac:chgData name="Joyce Mwega" userId="S::joyce.mwega@ncbagroup.com::56f6b813-e2bc-4bad-97a4-a978b6ebb60d" providerId="AD" clId="Web-{69441D23-52CF-EC82-5F3B-26049F5B49EA}" dt="2025-01-24T14:38:41.839" v="119"/>
          <ac:graphicFrameMkLst>
            <pc:docMk/>
            <pc:sldMk cId="2596871842" sldId="258"/>
            <ac:graphicFrameMk id="32" creationId="{9EFA6555-279D-60DB-712E-C41E3B605C44}"/>
          </ac:graphicFrameMkLst>
        </pc:graphicFrameChg>
        <pc:picChg chg="add del">
          <ac:chgData name="Joyce Mwega" userId="S::joyce.mwega@ncbagroup.com::56f6b813-e2bc-4bad-97a4-a978b6ebb60d" providerId="AD" clId="Web-{69441D23-52CF-EC82-5F3B-26049F5B49EA}" dt="2025-01-24T14:36:52.742" v="102"/>
          <ac:picMkLst>
            <pc:docMk/>
            <pc:sldMk cId="2596871842" sldId="258"/>
            <ac:picMk id="5" creationId="{E765516D-2C98-3B46-8C87-3B7DE808018D}"/>
          </ac:picMkLst>
        </pc:picChg>
        <pc:picChg chg="add del">
          <ac:chgData name="Joyce Mwega" userId="S::joyce.mwega@ncbagroup.com::56f6b813-e2bc-4bad-97a4-a978b6ebb60d" providerId="AD" clId="Web-{69441D23-52CF-EC82-5F3B-26049F5B49EA}" dt="2025-01-24T14:36:41.179" v="98"/>
          <ac:picMkLst>
            <pc:docMk/>
            <pc:sldMk cId="2596871842" sldId="258"/>
            <ac:picMk id="7" creationId="{60F43160-C77F-E36F-3225-A965F68569C8}"/>
          </ac:picMkLst>
        </pc:picChg>
        <pc:picChg chg="add del">
          <ac:chgData name="Joyce Mwega" userId="S::joyce.mwega@ncbagroup.com::56f6b813-e2bc-4bad-97a4-a978b6ebb60d" providerId="AD" clId="Web-{69441D23-52CF-EC82-5F3B-26049F5B49EA}" dt="2025-01-24T14:36:43.991" v="100"/>
          <ac:picMkLst>
            <pc:docMk/>
            <pc:sldMk cId="2596871842" sldId="258"/>
            <ac:picMk id="16" creationId="{1F230DFE-74CF-0BAA-84F3-F833CCD8652A}"/>
          </ac:picMkLst>
        </pc:picChg>
        <pc:picChg chg="add del mod">
          <ac:chgData name="Joyce Mwega" userId="S::joyce.mwega@ncbagroup.com::56f6b813-e2bc-4bad-97a4-a978b6ebb60d" providerId="AD" clId="Web-{69441D23-52CF-EC82-5F3B-26049F5B49EA}" dt="2025-01-24T14:43:51.147" v="124"/>
          <ac:picMkLst>
            <pc:docMk/>
            <pc:sldMk cId="2596871842" sldId="258"/>
            <ac:picMk id="30" creationId="{4844436D-A320-129F-7C71-902F881E89D6}"/>
          </ac:picMkLst>
        </pc:picChg>
        <pc:cxnChg chg="add del">
          <ac:chgData name="Joyce Mwega" userId="S::joyce.mwega@ncbagroup.com::56f6b813-e2bc-4bad-97a4-a978b6ebb60d" providerId="AD" clId="Web-{69441D23-52CF-EC82-5F3B-26049F5B49EA}" dt="2025-01-24T14:39:41.060" v="121"/>
          <ac:cxnSpMkLst>
            <pc:docMk/>
            <pc:sldMk cId="2596871842" sldId="258"/>
            <ac:cxnSpMk id="35" creationId="{FC23E3B9-5ABF-58B3-E2B0-E9A5DAA90037}"/>
          </ac:cxnSpMkLst>
        </pc:cxnChg>
        <pc:cxnChg chg="add del">
          <ac:chgData name="Joyce Mwega" userId="S::joyce.mwega@ncbagroup.com::56f6b813-e2bc-4bad-97a4-a978b6ebb60d" providerId="AD" clId="Web-{69441D23-52CF-EC82-5F3B-26049F5B49EA}" dt="2025-01-24T14:44:27.383" v="127"/>
          <ac:cxnSpMkLst>
            <pc:docMk/>
            <pc:sldMk cId="2596871842" sldId="258"/>
            <ac:cxnSpMk id="37" creationId="{1503BFE4-729B-D9D0-C17B-501E6AF1127A}"/>
          </ac:cxnSpMkLst>
        </pc:cxnChg>
        <pc:cxnChg chg="add del">
          <ac:chgData name="Joyce Mwega" userId="S::joyce.mwega@ncbagroup.com::56f6b813-e2bc-4bad-97a4-a978b6ebb60d" providerId="AD" clId="Web-{69441D23-52CF-EC82-5F3B-26049F5B49EA}" dt="2025-01-24T14:44:27.383" v="126"/>
          <ac:cxnSpMkLst>
            <pc:docMk/>
            <pc:sldMk cId="2596871842" sldId="258"/>
            <ac:cxnSpMk id="52" creationId="{6CF1BAF6-AD41-4082-B212-8A1F9A2E8779}"/>
          </ac:cxnSpMkLst>
        </pc:cxnChg>
      </pc:sldChg>
      <pc:sldChg chg="new del">
        <pc:chgData name="Joyce Mwega" userId="S::joyce.mwega@ncbagroup.com::56f6b813-e2bc-4bad-97a4-a978b6ebb60d" providerId="AD" clId="Web-{69441D23-52CF-EC82-5F3B-26049F5B49EA}" dt="2025-01-24T14:29:02.506" v="44"/>
        <pc:sldMkLst>
          <pc:docMk/>
          <pc:sldMk cId="1398116921" sldId="259"/>
        </pc:sldMkLst>
      </pc:sldChg>
      <pc:sldChg chg="addSp delSp modSp new mod setBg">
        <pc:chgData name="Joyce Mwega" userId="S::joyce.mwega@ncbagroup.com::56f6b813-e2bc-4bad-97a4-a978b6ebb60d" providerId="AD" clId="Web-{69441D23-52CF-EC82-5F3B-26049F5B49EA}" dt="2025-01-24T14:38:26.745" v="117"/>
        <pc:sldMkLst>
          <pc:docMk/>
          <pc:sldMk cId="4124063129" sldId="259"/>
        </pc:sldMkLst>
        <pc:spChg chg="del">
          <ac:chgData name="Joyce Mwega" userId="S::joyce.mwega@ncbagroup.com::56f6b813-e2bc-4bad-97a4-a978b6ebb60d" providerId="AD" clId="Web-{69441D23-52CF-EC82-5F3B-26049F5B49EA}" dt="2025-01-24T14:29:40.429" v="59"/>
          <ac:spMkLst>
            <pc:docMk/>
            <pc:sldMk cId="4124063129" sldId="259"/>
            <ac:spMk id="2" creationId="{6293C5DA-66DB-0C36-959B-2324104E94BB}"/>
          </ac:spMkLst>
        </pc:spChg>
        <pc:spChg chg="mod ord">
          <ac:chgData name="Joyce Mwega" userId="S::joyce.mwega@ncbagroup.com::56f6b813-e2bc-4bad-97a4-a978b6ebb60d" providerId="AD" clId="Web-{69441D23-52CF-EC82-5F3B-26049F5B49EA}" dt="2025-01-24T14:38:26.745" v="117"/>
          <ac:spMkLst>
            <pc:docMk/>
            <pc:sldMk cId="4124063129" sldId="259"/>
            <ac:spMk id="3" creationId="{6FDB951D-C722-4E1E-DABE-5BF1C77D7148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38:26.745" v="117"/>
          <ac:spMkLst>
            <pc:docMk/>
            <pc:sldMk cId="4124063129" sldId="259"/>
            <ac:spMk id="9" creationId="{649C91A9-84E7-4BF0-9026-62F01380D853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38:26.745" v="117"/>
          <ac:spMkLst>
            <pc:docMk/>
            <pc:sldMk cId="4124063129" sldId="259"/>
            <ac:spMk id="11" creationId="{9B47378D-AD27-45D0-8C1C-5B1098DCC068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38:11.494" v="110"/>
          <ac:spMkLst>
            <pc:docMk/>
            <pc:sldMk cId="4124063129" sldId="259"/>
            <ac:spMk id="16" creationId="{D7A453D2-15D8-4403-815F-291FA16340D9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38:11.494" v="110"/>
          <ac:spMkLst>
            <pc:docMk/>
            <pc:sldMk cId="4124063129" sldId="259"/>
            <ac:spMk id="18" creationId="{8161EA6B-09CA-445B-AB0D-8DF76FA92DEF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38:11.494" v="110"/>
          <ac:spMkLst>
            <pc:docMk/>
            <pc:sldMk cId="4124063129" sldId="259"/>
            <ac:spMk id="28" creationId="{B8114C98-A349-4111-A123-E8EAB86ABE30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38:11.494" v="110"/>
          <ac:spMkLst>
            <pc:docMk/>
            <pc:sldMk cId="4124063129" sldId="259"/>
            <ac:spMk id="42" creationId="{E2D3D3F2-ABBB-4453-B1C5-1BEBF7E4DD56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38:18.916" v="112"/>
          <ac:spMkLst>
            <pc:docMk/>
            <pc:sldMk cId="4124063129" sldId="259"/>
            <ac:spMk id="50" creationId="{B95B9BA8-1D69-4796-85F5-B6D0BD52354B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38:23.917" v="114"/>
          <ac:spMkLst>
            <pc:docMk/>
            <pc:sldMk cId="4124063129" sldId="259"/>
            <ac:spMk id="54" creationId="{D7A453D2-15D8-4403-815F-291FA16340D9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38:23.917" v="114"/>
          <ac:spMkLst>
            <pc:docMk/>
            <pc:sldMk cId="4124063129" sldId="259"/>
            <ac:spMk id="55" creationId="{8161EA6B-09CA-445B-AB0D-8DF76FA92DEF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38:23.917" v="114"/>
          <ac:spMkLst>
            <pc:docMk/>
            <pc:sldMk cId="4124063129" sldId="259"/>
            <ac:spMk id="57" creationId="{B8114C98-A349-4111-A123-E8EAB86ABE30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38:23.917" v="114"/>
          <ac:spMkLst>
            <pc:docMk/>
            <pc:sldMk cId="4124063129" sldId="259"/>
            <ac:spMk id="59" creationId="{E2D3D3F2-ABBB-4453-B1C5-1BEBF7E4DD56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38:23.917" v="114"/>
          <ac:spMkLst>
            <pc:docMk/>
            <pc:sldMk cId="4124063129" sldId="259"/>
            <ac:spMk id="62" creationId="{773AEA78-C03B-40B7-9D11-DC022119D577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38:26.729" v="116"/>
          <ac:spMkLst>
            <pc:docMk/>
            <pc:sldMk cId="4124063129" sldId="259"/>
            <ac:spMk id="64" creationId="{2B97F24A-32CE-4C1C-A50D-3016B394DCFB}"/>
          </ac:spMkLst>
        </pc:spChg>
        <pc:spChg chg="add del">
          <ac:chgData name="Joyce Mwega" userId="S::joyce.mwega@ncbagroup.com::56f6b813-e2bc-4bad-97a4-a978b6ebb60d" providerId="AD" clId="Web-{69441D23-52CF-EC82-5F3B-26049F5B49EA}" dt="2025-01-24T14:38:26.729" v="116"/>
          <ac:spMkLst>
            <pc:docMk/>
            <pc:sldMk cId="4124063129" sldId="259"/>
            <ac:spMk id="65" creationId="{CD8B4F24-440B-49E9-B85D-733523DC064B}"/>
          </ac:spMkLst>
        </pc:spChg>
        <pc:spChg chg="add">
          <ac:chgData name="Joyce Mwega" userId="S::joyce.mwega@ncbagroup.com::56f6b813-e2bc-4bad-97a4-a978b6ebb60d" providerId="AD" clId="Web-{69441D23-52CF-EC82-5F3B-26049F5B49EA}" dt="2025-01-24T14:38:26.745" v="117"/>
          <ac:spMkLst>
            <pc:docMk/>
            <pc:sldMk cId="4124063129" sldId="259"/>
            <ac:spMk id="67" creationId="{D7A453D2-15D8-4403-815F-291FA16340D9}"/>
          </ac:spMkLst>
        </pc:spChg>
        <pc:spChg chg="add">
          <ac:chgData name="Joyce Mwega" userId="S::joyce.mwega@ncbagroup.com::56f6b813-e2bc-4bad-97a4-a978b6ebb60d" providerId="AD" clId="Web-{69441D23-52CF-EC82-5F3B-26049F5B49EA}" dt="2025-01-24T14:38:26.745" v="117"/>
          <ac:spMkLst>
            <pc:docMk/>
            <pc:sldMk cId="4124063129" sldId="259"/>
            <ac:spMk id="68" creationId="{8161EA6B-09CA-445B-AB0D-8DF76FA92DEF}"/>
          </ac:spMkLst>
        </pc:spChg>
        <pc:spChg chg="add">
          <ac:chgData name="Joyce Mwega" userId="S::joyce.mwega@ncbagroup.com::56f6b813-e2bc-4bad-97a4-a978b6ebb60d" providerId="AD" clId="Web-{69441D23-52CF-EC82-5F3B-26049F5B49EA}" dt="2025-01-24T14:38:26.745" v="117"/>
          <ac:spMkLst>
            <pc:docMk/>
            <pc:sldMk cId="4124063129" sldId="259"/>
            <ac:spMk id="70" creationId="{B8114C98-A349-4111-A123-E8EAB86ABE30}"/>
          </ac:spMkLst>
        </pc:spChg>
        <pc:spChg chg="add">
          <ac:chgData name="Joyce Mwega" userId="S::joyce.mwega@ncbagroup.com::56f6b813-e2bc-4bad-97a4-a978b6ebb60d" providerId="AD" clId="Web-{69441D23-52CF-EC82-5F3B-26049F5B49EA}" dt="2025-01-24T14:38:26.745" v="117"/>
          <ac:spMkLst>
            <pc:docMk/>
            <pc:sldMk cId="4124063129" sldId="259"/>
            <ac:spMk id="72" creationId="{E2D3D3F2-ABBB-4453-B1C5-1BEBF7E4DD56}"/>
          </ac:spMkLst>
        </pc:spChg>
        <pc:spChg chg="add">
          <ac:chgData name="Joyce Mwega" userId="S::joyce.mwega@ncbagroup.com::56f6b813-e2bc-4bad-97a4-a978b6ebb60d" providerId="AD" clId="Web-{69441D23-52CF-EC82-5F3B-26049F5B49EA}" dt="2025-01-24T14:38:26.745" v="117"/>
          <ac:spMkLst>
            <pc:docMk/>
            <pc:sldMk cId="4124063129" sldId="259"/>
            <ac:spMk id="76" creationId="{773AEA78-C03B-40B7-9D11-DC022119D577}"/>
          </ac:spMkLst>
        </pc:spChg>
        <pc:grpChg chg="add del">
          <ac:chgData name="Joyce Mwega" userId="S::joyce.mwega@ncbagroup.com::56f6b813-e2bc-4bad-97a4-a978b6ebb60d" providerId="AD" clId="Web-{69441D23-52CF-EC82-5F3B-26049F5B49EA}" dt="2025-01-24T14:38:11.494" v="110"/>
          <ac:grpSpMkLst>
            <pc:docMk/>
            <pc:sldMk cId="4124063129" sldId="259"/>
            <ac:grpSpMk id="20" creationId="{1EA1DAFF-CECA-492F-BFA1-22C64956B8D9}"/>
          </ac:grpSpMkLst>
        </pc:grpChg>
        <pc:grpChg chg="add del">
          <ac:chgData name="Joyce Mwega" userId="S::joyce.mwega@ncbagroup.com::56f6b813-e2bc-4bad-97a4-a978b6ebb60d" providerId="AD" clId="Web-{69441D23-52CF-EC82-5F3B-26049F5B49EA}" dt="2025-01-24T14:38:11.494" v="110"/>
          <ac:grpSpMkLst>
            <pc:docMk/>
            <pc:sldMk cId="4124063129" sldId="259"/>
            <ac:grpSpMk id="36" creationId="{AF19A774-30A5-488B-9BAF-629C6440294E}"/>
          </ac:grpSpMkLst>
        </pc:grpChg>
        <pc:grpChg chg="add del">
          <ac:chgData name="Joyce Mwega" userId="S::joyce.mwega@ncbagroup.com::56f6b813-e2bc-4bad-97a4-a978b6ebb60d" providerId="AD" clId="Web-{69441D23-52CF-EC82-5F3B-26049F5B49EA}" dt="2025-01-24T14:38:18.916" v="112"/>
          <ac:grpSpMkLst>
            <pc:docMk/>
            <pc:sldMk cId="4124063129" sldId="259"/>
            <ac:grpSpMk id="51" creationId="{D44E3F87-3D58-4B03-86B2-15A5C5B9C964}"/>
          </ac:grpSpMkLst>
        </pc:grpChg>
        <pc:grpChg chg="add del">
          <ac:chgData name="Joyce Mwega" userId="S::joyce.mwega@ncbagroup.com::56f6b813-e2bc-4bad-97a4-a978b6ebb60d" providerId="AD" clId="Web-{69441D23-52CF-EC82-5F3B-26049F5B49EA}" dt="2025-01-24T14:38:23.917" v="114"/>
          <ac:grpSpMkLst>
            <pc:docMk/>
            <pc:sldMk cId="4124063129" sldId="259"/>
            <ac:grpSpMk id="61" creationId="{1F4E1649-4D1F-4A91-AF97-A254BFDD524D}"/>
          </ac:grpSpMkLst>
        </pc:grpChg>
        <pc:grpChg chg="add">
          <ac:chgData name="Joyce Mwega" userId="S::joyce.mwega@ncbagroup.com::56f6b813-e2bc-4bad-97a4-a978b6ebb60d" providerId="AD" clId="Web-{69441D23-52CF-EC82-5F3B-26049F5B49EA}" dt="2025-01-24T14:38:26.745" v="117"/>
          <ac:grpSpMkLst>
            <pc:docMk/>
            <pc:sldMk cId="4124063129" sldId="259"/>
            <ac:grpSpMk id="71" creationId="{670FB431-AE18-414D-92F4-1D12D1991152}"/>
          </ac:grpSpMkLst>
        </pc:grpChg>
        <pc:picChg chg="add mod">
          <ac:chgData name="Joyce Mwega" userId="S::joyce.mwega@ncbagroup.com::56f6b813-e2bc-4bad-97a4-a978b6ebb60d" providerId="AD" clId="Web-{69441D23-52CF-EC82-5F3B-26049F5B49EA}" dt="2025-01-24T14:38:26.745" v="117"/>
          <ac:picMkLst>
            <pc:docMk/>
            <pc:sldMk cId="4124063129" sldId="259"/>
            <ac:picMk id="4" creationId="{7DA044C2-421E-D6B7-49B8-036B2CEDAA66}"/>
          </ac:picMkLst>
        </pc:picChg>
      </pc:sldChg>
      <pc:sldMasterChg chg="mod setBg modSldLayout">
        <pc:chgData name="Joyce Mwega" userId="S::joyce.mwega@ncbagroup.com::56f6b813-e2bc-4bad-97a4-a978b6ebb60d" providerId="AD" clId="Web-{69441D23-52CF-EC82-5F3B-26049F5B49EA}" dt="2025-01-24T14:36:27.788" v="96"/>
        <pc:sldMasterMkLst>
          <pc:docMk/>
          <pc:sldMasterMk cId="2460954070" sldId="2147483660"/>
        </pc:sldMasterMkLst>
        <pc:sldLayoutChg chg="mod">
          <pc:chgData name="Joyce Mwega" userId="S::joyce.mwega@ncbagroup.com::56f6b813-e2bc-4bad-97a4-a978b6ebb60d" providerId="AD" clId="Web-{69441D23-52CF-EC82-5F3B-26049F5B49EA}" dt="2025-01-24T14:36:27.788" v="96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Joyce Mwega" userId="S::joyce.mwega@ncbagroup.com::56f6b813-e2bc-4bad-97a4-a978b6ebb60d" providerId="AD" clId="Web-{69441D23-52CF-EC82-5F3B-26049F5B49EA}" dt="2025-01-24T14:36:27.788" v="96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Joyce Mwega" userId="S::joyce.mwega@ncbagroup.com::56f6b813-e2bc-4bad-97a4-a978b6ebb60d" providerId="AD" clId="Web-{69441D23-52CF-EC82-5F3B-26049F5B49EA}" dt="2025-01-24T14:36:27.788" v="96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Joyce Mwega" userId="S::joyce.mwega@ncbagroup.com::56f6b813-e2bc-4bad-97a4-a978b6ebb60d" providerId="AD" clId="Web-{69441D23-52CF-EC82-5F3B-26049F5B49EA}" dt="2025-01-24T14:36:27.788" v="96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Joyce Mwega" userId="S::joyce.mwega@ncbagroup.com::56f6b813-e2bc-4bad-97a4-a978b6ebb60d" providerId="AD" clId="Web-{69441D23-52CF-EC82-5F3B-26049F5B49EA}" dt="2025-01-24T14:36:27.788" v="96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Joyce Mwega" userId="S::joyce.mwega@ncbagroup.com::56f6b813-e2bc-4bad-97a4-a978b6ebb60d" providerId="AD" clId="Web-{69441D23-52CF-EC82-5F3B-26049F5B49EA}" dt="2025-01-24T14:36:27.788" v="96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Joyce Mwega" userId="S::joyce.mwega@ncbagroup.com::56f6b813-e2bc-4bad-97a4-a978b6ebb60d" providerId="AD" clId="Web-{69441D23-52CF-EC82-5F3B-26049F5B49EA}" dt="2025-01-24T14:36:27.788" v="96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Joyce Mwega" userId="S::joyce.mwega@ncbagroup.com::56f6b813-e2bc-4bad-97a4-a978b6ebb60d" providerId="AD" clId="Web-{69441D23-52CF-EC82-5F3B-26049F5B49EA}" dt="2025-01-24T14:36:27.788" v="96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Joyce Mwega" userId="S::joyce.mwega@ncbagroup.com::56f6b813-e2bc-4bad-97a4-a978b6ebb60d" providerId="AD" clId="Web-{69441D23-52CF-EC82-5F3B-26049F5B49EA}" dt="2025-01-24T14:36:27.788" v="96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Joyce Mwega" userId="S::joyce.mwega@ncbagroup.com::56f6b813-e2bc-4bad-97a4-a978b6ebb60d" providerId="AD" clId="Web-{69441D23-52CF-EC82-5F3B-26049F5B49EA}" dt="2025-01-24T14:36:27.788" v="96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Joyce Mwega" userId="S::joyce.mwega@ncbagroup.com::56f6b813-e2bc-4bad-97a4-a978b6ebb60d" providerId="AD" clId="Web-{69441D23-52CF-EC82-5F3B-26049F5B49EA}" dt="2025-01-24T14:36:27.788" v="96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12" name="Picture 11" descr="Wooden blocks stacked to create a bar graph">
            <a:extLst>
              <a:ext uri="{FF2B5EF4-FFF2-40B4-BE49-F238E27FC236}">
                <a16:creationId xmlns:a16="http://schemas.microsoft.com/office/drawing/2014/main" id="{9559B3CC-4893-A4CB-37FE-2BF2DDC742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1486" r="-2" b="411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en-GB" sz="5200" b="1">
                <a:solidFill>
                  <a:srgbClr val="FFFFFF"/>
                </a:solidFill>
                <a:latin typeface="+mn-lt"/>
                <a:ea typeface="+mn-lt"/>
                <a:cs typeface="+mn-lt"/>
              </a:rPr>
              <a:t>Explore the Ames Housing Dataset Analysis</a:t>
            </a:r>
            <a:r>
              <a:rPr lang="en-GB" sz="52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endParaRPr lang="en-US" sz="52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endParaRPr lang="en-GB" sz="5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11E8D-6D8E-F8E8-D0ED-2EAC25B4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>
                <a:ea typeface="+mj-lt"/>
                <a:cs typeface="+mj-lt"/>
              </a:rPr>
              <a:t>Overall Summary of Analysis:</a:t>
            </a:r>
            <a:endParaRPr lang="en-US" sz="400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137379C-159C-3198-10D2-A982C884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en-GB" sz="1700" b="1">
                <a:ea typeface="+mn-lt"/>
                <a:cs typeface="+mn-lt"/>
              </a:rPr>
              <a:t>Correlation with Sale Price</a:t>
            </a:r>
            <a:r>
              <a:rPr lang="en-GB" sz="170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GB" sz="1700" b="1">
                <a:ea typeface="+mn-lt"/>
                <a:cs typeface="+mn-lt"/>
              </a:rPr>
              <a:t>-The Overall Quality (</a:t>
            </a:r>
            <a:r>
              <a:rPr lang="en-GB" sz="1700" b="1">
                <a:latin typeface="Consolas"/>
                <a:ea typeface="+mn-lt"/>
                <a:cs typeface="+mn-lt"/>
              </a:rPr>
              <a:t>OverallQual</a:t>
            </a:r>
            <a:r>
              <a:rPr lang="en-GB" sz="1700" b="1">
                <a:ea typeface="+mn-lt"/>
                <a:cs typeface="+mn-lt"/>
              </a:rPr>
              <a:t>) </a:t>
            </a:r>
            <a:r>
              <a:rPr lang="en-GB" sz="1700">
                <a:ea typeface="+mn-lt"/>
                <a:cs typeface="+mn-lt"/>
              </a:rPr>
              <a:t>was found to have a strong positive correlation (0.79) with the </a:t>
            </a:r>
            <a:r>
              <a:rPr lang="en-GB" sz="1700">
                <a:latin typeface="Consolas"/>
              </a:rPr>
              <a:t>SalePrice</a:t>
            </a:r>
            <a:r>
              <a:rPr lang="en-GB" sz="1700">
                <a:ea typeface="+mn-lt"/>
                <a:cs typeface="+mn-lt"/>
              </a:rPr>
              <a:t>. This suggests that better quality homes tend to have higher sale prices. Factors like construction quality, materials used, and overall finishes likely influence this.</a:t>
            </a:r>
            <a:endParaRPr lang="en-GB" sz="1700"/>
          </a:p>
          <a:p>
            <a:pPr marL="0" indent="0">
              <a:buNone/>
            </a:pPr>
            <a:r>
              <a:rPr lang="en-GB" sz="1700" b="1">
                <a:ea typeface="+mn-lt"/>
                <a:cs typeface="+mn-lt"/>
              </a:rPr>
              <a:t>-Age of the home (</a:t>
            </a:r>
            <a:r>
              <a:rPr lang="en-GB" sz="1700" b="1">
                <a:latin typeface="Consolas"/>
              </a:rPr>
              <a:t>Age</a:t>
            </a:r>
            <a:r>
              <a:rPr lang="en-GB" sz="1700" b="1">
                <a:ea typeface="+mn-lt"/>
                <a:cs typeface="+mn-lt"/>
              </a:rPr>
              <a:t>)</a:t>
            </a:r>
            <a:r>
              <a:rPr lang="en-GB" sz="1700">
                <a:ea typeface="+mn-lt"/>
                <a:cs typeface="+mn-lt"/>
              </a:rPr>
              <a:t> showed a negative correlation (-0.52) with sale price. This implies that older homes may not command as high a sale price compared to newer homes, which may have more modern features and construction techniques.</a:t>
            </a:r>
            <a:endParaRPr lang="en-GB" sz="1700"/>
          </a:p>
          <a:p>
            <a:pPr>
              <a:buAutoNum type="arabicPeriod"/>
            </a:pPr>
            <a:endParaRPr lang="en-GB" sz="1700"/>
          </a:p>
        </p:txBody>
      </p:sp>
      <p:pic>
        <p:nvPicPr>
          <p:cNvPr id="22" name="Picture 21" descr="Houses in an area">
            <a:extLst>
              <a:ext uri="{FF2B5EF4-FFF2-40B4-BE49-F238E27FC236}">
                <a16:creationId xmlns:a16="http://schemas.microsoft.com/office/drawing/2014/main" id="{FA000F5C-D355-F9DA-F206-9451144BC3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53" r="23651" b="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EBFA4C8-C301-60A7-C96E-E85360F5D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729117"/>
          </a:xfrm>
          <a:prstGeom prst="rect">
            <a:avLst/>
          </a:prstGeom>
          <a:ln>
            <a:noFill/>
          </a:ln>
          <a:effectLst>
            <a:outerShdw blurRad="368300" dist="1016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2683622-EC48-0F84-2E69-653E30743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3561" y="2217761"/>
            <a:ext cx="7680959" cy="40341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000" b="1">
                <a:ea typeface="+mn-lt"/>
                <a:cs typeface="+mn-lt"/>
              </a:rPr>
              <a:t>2. Box Plot Analysis:</a:t>
            </a:r>
            <a:endParaRPr lang="en-US" sz="2000"/>
          </a:p>
          <a:p>
            <a:pPr>
              <a:buFont typeface="Calibri" panose="020B0604020202020204" pitchFamily="34" charset="0"/>
              <a:buChar char="-"/>
            </a:pPr>
            <a:r>
              <a:rPr lang="en-GB" sz="2000" b="1">
                <a:ea typeface="+mn-lt"/>
                <a:cs typeface="+mn-lt"/>
              </a:rPr>
              <a:t>Overall Quality (OverallQual): </a:t>
            </a:r>
            <a:r>
              <a:rPr lang="en-GB" sz="2000">
                <a:ea typeface="+mn-lt"/>
                <a:cs typeface="+mn-lt"/>
              </a:rPr>
              <a:t>Homes with higher overall quality generally have higher sale prices. Homes with poor quality tend to have much lower sale prices</a:t>
            </a:r>
            <a:r>
              <a:rPr lang="en-GB" sz="2000" b="1">
                <a:ea typeface="+mn-lt"/>
                <a:cs typeface="+mn-lt"/>
              </a:rPr>
              <a:t>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GB" sz="2000" b="1">
                <a:ea typeface="+mn-lt"/>
                <a:cs typeface="+mn-lt"/>
              </a:rPr>
              <a:t>Kitchen Above Ground (KitchenAbvGr): </a:t>
            </a:r>
            <a:r>
              <a:rPr lang="en-GB" sz="2000">
                <a:ea typeface="+mn-lt"/>
                <a:cs typeface="+mn-lt"/>
              </a:rPr>
              <a:t>The number of kitchens above ground has a weak negative correlation with sale price. While having more kitchens could be desirable, this feature doesn't have a strong influence on the final sale price. This could indicate that other factors like the size and functionality of the home outweigh the number of kitchens.</a:t>
            </a:r>
          </a:p>
          <a:p>
            <a:pPr>
              <a:buFont typeface="Calibri" panose="020B0604020202020204" pitchFamily="34" charset="0"/>
              <a:buChar char="-"/>
            </a:pP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59687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green dotted graph with white text&#10;&#10;AI-generated content may be incorrect.">
            <a:extLst>
              <a:ext uri="{FF2B5EF4-FFF2-40B4-BE49-F238E27FC236}">
                <a16:creationId xmlns:a16="http://schemas.microsoft.com/office/drawing/2014/main" id="{7DA044C2-421E-D6B7-49B8-036B2CEDA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85" y="617779"/>
            <a:ext cx="9674813" cy="3265248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B951D-C722-4E1E-DABE-5BF1C77D7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549111" cy="212959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800" b="1">
                <a:solidFill>
                  <a:schemeClr val="bg1"/>
                </a:solidFill>
                <a:ea typeface="+mn-lt"/>
                <a:cs typeface="+mn-lt"/>
              </a:rPr>
              <a:t>3. Home Age vs. Sale Price</a:t>
            </a:r>
            <a:r>
              <a:rPr lang="en-GB" sz="180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GB" sz="1800">
              <a:solidFill>
                <a:schemeClr val="bg1"/>
              </a:solidFill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GB" sz="1800">
                <a:solidFill>
                  <a:schemeClr val="bg1"/>
                </a:solidFill>
                <a:ea typeface="+mn-lt"/>
                <a:cs typeface="+mn-lt"/>
              </a:rPr>
              <a:t>The scatter plot analysis showed that as homes age, their sale prices tend to decrease, with some exceptions for well-maintained and historically significant homes. This could suggest that newer homes often fetch higher prices, likely due to modern features and amenities.</a:t>
            </a:r>
            <a:endParaRPr lang="en-GB" sz="1800">
              <a:solidFill>
                <a:schemeClr val="bg1"/>
              </a:solidFill>
            </a:endParaRPr>
          </a:p>
          <a:p>
            <a:pPr>
              <a:buFont typeface="Calibri" panose="020B0604020202020204" pitchFamily="34" charset="0"/>
              <a:buChar char="-"/>
            </a:pPr>
            <a:endParaRPr lang="en-GB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6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333426E2C33247B1D0104BE875E3C8" ma:contentTypeVersion="8" ma:contentTypeDescription="Create a new document." ma:contentTypeScope="" ma:versionID="de9fac3c7c00a782ab05e395090cf40e">
  <xsd:schema xmlns:xsd="http://www.w3.org/2001/XMLSchema" xmlns:xs="http://www.w3.org/2001/XMLSchema" xmlns:p="http://schemas.microsoft.com/office/2006/metadata/properties" xmlns:ns1="http://schemas.microsoft.com/sharepoint/v3" xmlns:ns2="4e775ccd-a1e4-4818-bfc9-19522df6a0a8" xmlns:ns3="57d8c8dd-bf98-4868-8010-46a88bce317d" targetNamespace="http://schemas.microsoft.com/office/2006/metadata/properties" ma:root="true" ma:fieldsID="09612459806fc55efb2b12ea5933fd9b" ns1:_="" ns2:_="" ns3:_="">
    <xsd:import namespace="http://schemas.microsoft.com/sharepoint/v3"/>
    <xsd:import namespace="4e775ccd-a1e4-4818-bfc9-19522df6a0a8"/>
    <xsd:import namespace="57d8c8dd-bf98-4868-8010-46a88bce317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75ccd-a1e4-4818-bfc9-19522df6a0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d8c8dd-bf98-4868-8010-46a88bce31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4e775ccd-a1e4-4818-bfc9-19522df6a0a8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D7BB1932-71EB-4AB8-B400-F7E737C3174E}"/>
</file>

<file path=customXml/itemProps2.xml><?xml version="1.0" encoding="utf-8"?>
<ds:datastoreItem xmlns:ds="http://schemas.openxmlformats.org/officeDocument/2006/customXml" ds:itemID="{D26735C0-F57E-4861-93BB-9CC7051F019A}"/>
</file>

<file path=customXml/itemProps3.xml><?xml version="1.0" encoding="utf-8"?>
<ds:datastoreItem xmlns:ds="http://schemas.openxmlformats.org/officeDocument/2006/customXml" ds:itemID="{6BCA2145-7D04-4B24-858B-DAE6CCD58B1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Explore the Ames Housing Dataset Analysis  </vt:lpstr>
      <vt:lpstr>Overall Summary of Analysis: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69</cp:revision>
  <dcterms:created xsi:type="dcterms:W3CDTF">2025-01-24T14:21:02Z</dcterms:created>
  <dcterms:modified xsi:type="dcterms:W3CDTF">2025-01-24T14:44:31Z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0x01010039333426E2C33247B1D0104BE875E3C8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activity">
    <vt:lpwstr>{"FileActivityType":"9","FileActivityTimeStamp":"2025-01-24T14:45:20.073Z","FileActivityUsersOnPage":[{"DisplayName":"Joyce Mwega","Id":"joyce.mwega@ncbagroup.com"}],"FileActivityNavigationId":null}</vt:lpwstr>
  </property>
</Properties>
</file>