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thnicgroupbubble/BoxPlotExcludingMostW_EuroOutliersLimitedto15000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84264C8-E224-4D80-B7F0-E3B58A0138B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Ethnic group bubble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DC64ADA-85F6-45EA-85B4-436D71F181A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3/27/2023 7:34:06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x Plot Excluding Most W. Euro Outliers Limited to $15,000" id="10" name="slide10">
            <a:extLst>
              <a:ext uri="{FF2B5EF4-FFF2-40B4-BE49-F238E27FC236}">
                <a16:creationId xmlns:a16="http://schemas.microsoft.com/office/drawing/2014/main" id="{67927504-4DC8-4A99-9957-A2E46BACD8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700"/>
            <a:ext cx="12192000" cy="572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TEN contributors" id="11" name="slide11">
            <a:extLst>
              <a:ext uri="{FF2B5EF4-FFF2-40B4-BE49-F238E27FC236}">
                <a16:creationId xmlns:a16="http://schemas.microsoft.com/office/drawing/2014/main" id="{9885B897-74DD-4380-AF96-BE02699B04F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1981200"/>
            <a:ext cx="24955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ftetime Demand Non West" id="2" name="slide2">
            <a:extLst>
              <a:ext uri="{FF2B5EF4-FFF2-40B4-BE49-F238E27FC236}">
                <a16:creationId xmlns:a16="http://schemas.microsoft.com/office/drawing/2014/main" id="{40F99C1F-3C7F-4EA5-ADE9-3F42DC25AD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82" y="0"/>
            <a:ext cx="9292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ftetime Demand Western Euro" id="3" name="slide3">
            <a:extLst>
              <a:ext uri="{FF2B5EF4-FFF2-40B4-BE49-F238E27FC236}">
                <a16:creationId xmlns:a16="http://schemas.microsoft.com/office/drawing/2014/main" id="{9CB51C8A-C79F-4CD2-85F8-4012A48CBC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58" y="0"/>
            <a:ext cx="4406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king with K Group" id="4" name="slide4">
            <a:extLst>
              <a:ext uri="{FF2B5EF4-FFF2-40B4-BE49-F238E27FC236}">
                <a16:creationId xmlns:a16="http://schemas.microsoft.com/office/drawing/2014/main" id="{F8380718-E85B-4E20-B334-1A0D8C84B1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58" y="0"/>
            <a:ext cx="4406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fetime Demand by Count" id="5" name="slide5">
            <a:extLst>
              <a:ext uri="{FF2B5EF4-FFF2-40B4-BE49-F238E27FC236}">
                <a16:creationId xmlns:a16="http://schemas.microsoft.com/office/drawing/2014/main" id="{9B4F7848-A5A5-4A0C-9C70-B19DF0896B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52" y="0"/>
            <a:ext cx="7848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Lifetime Demand" id="6" name="slide6">
            <a:extLst>
              <a:ext uri="{FF2B5EF4-FFF2-40B4-BE49-F238E27FC236}">
                <a16:creationId xmlns:a16="http://schemas.microsoft.com/office/drawing/2014/main" id="{CCCA11C2-885A-4AEB-8202-B6608E89E0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52" y="0"/>
            <a:ext cx="7848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V Table" id="7" name="slide7">
            <a:extLst>
              <a:ext uri="{FF2B5EF4-FFF2-40B4-BE49-F238E27FC236}">
                <a16:creationId xmlns:a16="http://schemas.microsoft.com/office/drawing/2014/main" id="{C00EDA31-9E2A-402C-8DD8-99246057E7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2647950"/>
            <a:ext cx="24955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. Vist" id="8" name="slide8">
            <a:extLst>
              <a:ext uri="{FF2B5EF4-FFF2-40B4-BE49-F238E27FC236}">
                <a16:creationId xmlns:a16="http://schemas.microsoft.com/office/drawing/2014/main" id="{DED95233-C7C1-47F2-957A-39BDD229C7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997"/>
            <a:ext cx="12192000" cy="520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ontributors (Western Europeans)" id="9" name="slide9">
            <a:extLst>
              <a:ext uri="{FF2B5EF4-FFF2-40B4-BE49-F238E27FC236}">
                <a16:creationId xmlns:a16="http://schemas.microsoft.com/office/drawing/2014/main" id="{C90776FE-577B-46D2-AA6B-1800861DDC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816"/>
            <a:ext cx="12192000" cy="52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2023-03-27T19:34:06Z</dcterms:created>
  <dcterms:modified xsi:type="dcterms:W3CDTF">2023-03-27T19:34:06Z</dcterms:modified>
</cp:coreProperties>
</file>