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SYT-Matura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mtClean="0"/>
              <a:t>Übungsaufgabe 03.06.2016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19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SYT-Matura</vt:lpstr>
    </vt:vector>
  </TitlesOfParts>
  <Company>TGM Wien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SYT-Matura</dc:title>
  <dc:creator>Michael Weinberger</dc:creator>
  <cp:lastModifiedBy>Michael Weinberger</cp:lastModifiedBy>
  <cp:revision>1</cp:revision>
  <dcterms:created xsi:type="dcterms:W3CDTF">2016-06-03T07:16:02Z</dcterms:created>
  <dcterms:modified xsi:type="dcterms:W3CDTF">2016-06-03T07:17:55Z</dcterms:modified>
</cp:coreProperties>
</file>