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80" r:id="rId3"/>
    <p:sldId id="277" r:id="rId4"/>
    <p:sldId id="278" r:id="rId5"/>
    <p:sldId id="279" r:id="rId6"/>
    <p:sldId id="28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>
      <p:cViewPr varScale="1">
        <p:scale>
          <a:sx n="79" d="100"/>
          <a:sy n="79" d="100"/>
        </p:scale>
        <p:origin x="102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3C56A-844B-4717-AA85-DC66C6571944}" type="datetimeFigureOut">
              <a:rPr lang="de-AT" smtClean="0"/>
              <a:t>08.06.2016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39690-C9BF-4222-920C-528E5CD5A5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39920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D82D-8C79-407C-81E6-B3FC044EB676}" type="datetimeFigureOut">
              <a:rPr lang="de-AT" smtClean="0"/>
              <a:t>08.06.2016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05F9-CAAD-4281-8AF1-DA6D8CC8B2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57062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05F9-CAAD-4281-8AF1-DA6D8CC8B21A}" type="slidenum">
              <a:rPr lang="de-AT" smtClean="0"/>
              <a:t>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Competence Editor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842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05F9-CAAD-4281-8AF1-DA6D8CC8B21A}" type="slidenum">
              <a:rPr lang="de-AT" smtClean="0"/>
              <a:t>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Competence Editor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86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05F9-CAAD-4281-8AF1-DA6D8CC8B21A}" type="slidenum">
              <a:rPr lang="de-AT" smtClean="0"/>
              <a:t>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Competence Editor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86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05F9-CAAD-4281-8AF1-DA6D8CC8B21A}" type="slidenum">
              <a:rPr lang="de-AT" smtClean="0"/>
              <a:t>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Competence Editor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863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05F9-CAAD-4281-8AF1-DA6D8CC8B21A}" type="slidenum">
              <a:rPr lang="de-AT" smtClean="0"/>
              <a:t>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Competence Editor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86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8661376-708C-4708-98CF-9807B163898F}" type="datetime1">
              <a:rPr lang="de-AT" smtClean="0"/>
              <a:t>08.06.2016</a:t>
            </a:fld>
            <a:endParaRPr lang="de-A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8B9045D-7B4C-4DF2-9A11-93753143F1E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378-C968-4AE3-8EA8-F4F2E8E36909}" type="datetime1">
              <a:rPr lang="de-AT" smtClean="0"/>
              <a:t>08.06.2016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045D-7B4C-4DF2-9A11-93753143F1E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2EB7-50A0-41C3-B81A-426013CFC198}" type="datetime1">
              <a:rPr lang="de-AT" smtClean="0"/>
              <a:t>08.06.2016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045D-7B4C-4DF2-9A11-93753143F1E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C4DFD5E-81E0-4585-BE06-5E38F79E783E}" type="datetime1">
              <a:rPr lang="de-AT" smtClean="0"/>
              <a:t>08.06.2016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045D-7B4C-4DF2-9A11-93753143F1E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7C08327-4170-41CF-8C32-36C3B036CD66}" type="datetime1">
              <a:rPr lang="de-AT" smtClean="0"/>
              <a:t>08.06.2016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8B9045D-7B4C-4DF2-9A11-93753143F1E6}" type="slidenum">
              <a:rPr lang="de-AT" smtClean="0"/>
              <a:t>‹Nr.›</a:t>
            </a:fld>
            <a:endParaRPr lang="de-AT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137490-0666-4A76-BF55-4CAE37DDD73D}" type="datetime1">
              <a:rPr lang="de-AT" smtClean="0"/>
              <a:t>08.06.2016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8B9045D-7B4C-4DF2-9A11-93753143F1E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8CBBD7A-EFA3-4321-9EE7-E61E99817F80}" type="datetime1">
              <a:rPr lang="de-AT" smtClean="0"/>
              <a:t>08.06.2016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8B9045D-7B4C-4DF2-9A11-93753143F1E6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8353-AF8A-4A43-9C1F-2D610CF46585}" type="datetime1">
              <a:rPr lang="de-AT" smtClean="0"/>
              <a:t>08.06.2016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045D-7B4C-4DF2-9A11-93753143F1E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854DBAE-E29B-4B99-93FD-A9B9F329154B}" type="datetime1">
              <a:rPr lang="de-AT" smtClean="0"/>
              <a:t>08.06.2016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8B9045D-7B4C-4DF2-9A11-93753143F1E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009AEB9-97DC-429D-A859-4B93C21C8A33}" type="datetime1">
              <a:rPr lang="de-AT" smtClean="0"/>
              <a:t>08.06.2016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8B9045D-7B4C-4DF2-9A11-93753143F1E6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09CC5C6-4B3E-4A5F-A450-192455301689}" type="datetime1">
              <a:rPr lang="de-AT" smtClean="0"/>
              <a:t>08.06.2016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8B9045D-7B4C-4DF2-9A11-93753143F1E6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D55D423-8290-4BB3-B9AC-3A026A8B11E4}" type="datetime1">
              <a:rPr lang="de-AT" smtClean="0"/>
              <a:t>08.06.2016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de-AT" smtClean="0"/>
              <a:t>Competence Editor</a:t>
            </a:r>
            <a:endParaRPr lang="de-A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8B9045D-7B4C-4DF2-9A11-93753143F1E6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8062912" cy="1470025"/>
          </a:xfrm>
        </p:spPr>
        <p:txBody>
          <a:bodyPr/>
          <a:lstStyle/>
          <a:p>
            <a:pPr algn="ctr"/>
            <a:r>
              <a:rPr lang="de-AT" b="1" dirty="0" smtClean="0">
                <a:ln w="635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Competence Editor</a:t>
            </a:r>
            <a:endParaRPr lang="de-AT" b="1" dirty="0">
              <a:ln w="6350">
                <a:solidFill>
                  <a:schemeClr val="bg1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212976"/>
            <a:ext cx="8062912" cy="1752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AT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Weinberger</a:t>
            </a:r>
          </a:p>
          <a:p>
            <a:pPr algn="ctr"/>
            <a:endParaRPr lang="de-AT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e-AT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 und Rollenmanagement</a:t>
            </a:r>
          </a:p>
          <a:p>
            <a:pPr algn="ctr"/>
            <a:r>
              <a:rPr lang="de-AT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09. 06. 2016</a:t>
            </a:r>
            <a:endParaRPr lang="de-AT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73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n w="6350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</a:rPr>
              <a:t>Überblick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de-AT" dirty="0" smtClean="0"/>
              <a:t>Einführung</a:t>
            </a:r>
          </a:p>
          <a:p>
            <a:pPr marL="64008" indent="0">
              <a:buNone/>
            </a:pPr>
            <a:endParaRPr lang="de-AT" dirty="0" smtClean="0"/>
          </a:p>
          <a:p>
            <a:pPr marL="64008" indent="0">
              <a:buNone/>
            </a:pPr>
            <a:r>
              <a:rPr lang="de-AT" dirty="0" smtClean="0"/>
              <a:t>Erste Schritte</a:t>
            </a:r>
          </a:p>
          <a:p>
            <a:pPr marL="64008" indent="0">
              <a:buNone/>
            </a:pPr>
            <a:endParaRPr lang="de-AT" dirty="0" smtClean="0"/>
          </a:p>
          <a:p>
            <a:pPr marL="64008" indent="0">
              <a:buNone/>
            </a:pPr>
            <a:r>
              <a:rPr lang="de-AT" dirty="0" smtClean="0"/>
              <a:t>Wie wurde es umgesetzt</a:t>
            </a:r>
          </a:p>
          <a:p>
            <a:pPr marL="64008" indent="0">
              <a:buNone/>
            </a:pPr>
            <a:endParaRPr lang="de-AT" dirty="0"/>
          </a:p>
          <a:p>
            <a:pPr marL="64008" indent="0">
              <a:buNone/>
            </a:pPr>
            <a:r>
              <a:rPr lang="de-AT" dirty="0" smtClean="0"/>
              <a:t>Abschluss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7931224" cy="300831"/>
          </a:xfrm>
        </p:spPr>
        <p:txBody>
          <a:bodyPr/>
          <a:lstStyle/>
          <a:p>
            <a:pPr algn="ctr"/>
            <a:r>
              <a:rPr lang="de-AT" sz="1600" dirty="0">
                <a:solidFill>
                  <a:schemeClr val="accent5">
                    <a:lumMod val="75000"/>
                  </a:schemeClr>
                </a:solidFill>
              </a:rPr>
              <a:t>Competence Editor</a:t>
            </a:r>
            <a:endParaRPr lang="de-AT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>
          <a:xfrm>
            <a:off x="7589520" y="6480969"/>
            <a:ext cx="1014928" cy="301752"/>
          </a:xfrm>
          <a:prstGeom prst="rect">
            <a:avLst/>
          </a:prstGeom>
        </p:spPr>
        <p:txBody>
          <a:bodyPr vert="horz" anchor="b"/>
          <a:lstStyle>
            <a:defPPr>
              <a:defRPr lang="de-DE"/>
            </a:defPPr>
            <a:lvl1pPr marL="0" algn="ct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4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28" y="1881887"/>
            <a:ext cx="3096344" cy="357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3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n w="6350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</a:rPr>
              <a:t>Was ist das? </a:t>
            </a:r>
            <a:endParaRPr lang="de-AT" dirty="0">
              <a:ln w="6350">
                <a:solidFill>
                  <a:schemeClr val="bg1"/>
                </a:solidFill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435280" cy="4572000"/>
          </a:xfrm>
        </p:spPr>
        <p:txBody>
          <a:bodyPr/>
          <a:lstStyle/>
          <a:p>
            <a:pPr marL="64008" indent="0">
              <a:buNone/>
            </a:pPr>
            <a:r>
              <a:rPr lang="de-AT" dirty="0"/>
              <a:t>Authentifizierung bereitstellen und die zugewiesene Rolle </a:t>
            </a:r>
            <a:r>
              <a:rPr lang="de-AT" dirty="0" smtClean="0"/>
              <a:t>gewährleisten</a:t>
            </a:r>
          </a:p>
          <a:p>
            <a:pPr marL="64008" indent="0">
              <a:buNone/>
            </a:pPr>
            <a:endParaRPr lang="de-AT" dirty="0"/>
          </a:p>
          <a:p>
            <a:pPr marL="64008" indent="0">
              <a:buNone/>
            </a:pPr>
            <a:endParaRPr lang="de-AT" dirty="0" smtClean="0"/>
          </a:p>
          <a:p>
            <a:pPr marL="64008" indent="0">
              <a:buNone/>
            </a:pPr>
            <a:r>
              <a:rPr lang="de-AT" dirty="0" smtClean="0"/>
              <a:t>Das </a:t>
            </a:r>
            <a:r>
              <a:rPr lang="de-AT" dirty="0"/>
              <a:t>Konzept:</a:t>
            </a:r>
          </a:p>
          <a:p>
            <a:pPr marL="64008" indent="0">
              <a:buNone/>
            </a:pPr>
            <a:r>
              <a:rPr lang="de-AT" dirty="0"/>
              <a:t>	</a:t>
            </a:r>
            <a:r>
              <a:rPr lang="de-AT" dirty="0" smtClean="0"/>
              <a:t>Anmeldung </a:t>
            </a:r>
            <a:r>
              <a:rPr lang="de-AT" dirty="0"/>
              <a:t>mit Schul-Anmeldedaten </a:t>
            </a:r>
            <a:r>
              <a:rPr lang="de-AT" dirty="0" smtClean="0"/>
              <a:t>	</a:t>
            </a:r>
            <a:endParaRPr lang="de-AT" dirty="0" smtClean="0"/>
          </a:p>
          <a:p>
            <a:pPr marL="64008" indent="0">
              <a:buNone/>
            </a:pPr>
            <a:r>
              <a:rPr lang="de-AT" dirty="0"/>
              <a:t>	</a:t>
            </a:r>
            <a:r>
              <a:rPr lang="de-AT" dirty="0" smtClean="0"/>
              <a:t>Erstellen/Erweitern von Funktionen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7931224" cy="300831"/>
          </a:xfrm>
        </p:spPr>
        <p:txBody>
          <a:bodyPr/>
          <a:lstStyle/>
          <a:p>
            <a:pPr algn="ctr"/>
            <a:r>
              <a:rPr lang="de-AT" sz="1600" dirty="0">
                <a:solidFill>
                  <a:schemeClr val="accent5">
                    <a:lumMod val="75000"/>
                  </a:schemeClr>
                </a:solidFill>
              </a:rPr>
              <a:t>Competence Editor</a:t>
            </a:r>
            <a:endParaRPr lang="de-AT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1014928" cy="301752"/>
          </a:xfrm>
        </p:spPr>
        <p:txBody>
          <a:bodyPr/>
          <a:lstStyle/>
          <a:p>
            <a:fld id="{B8B9045D-7B4C-4DF2-9A11-93753143F1E6}" type="slidenum">
              <a:rPr lang="de-AT" sz="440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de-AT" sz="44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31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n w="6350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</a:rPr>
              <a:t>Erste Schritte</a:t>
            </a:r>
            <a:endParaRPr lang="de-AT" dirty="0">
              <a:ln w="6350">
                <a:solidFill>
                  <a:schemeClr val="bg1"/>
                </a:solidFill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43528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de-AT" dirty="0" smtClean="0"/>
              <a:t>Einarbeitung </a:t>
            </a:r>
            <a:r>
              <a:rPr lang="de-AT" dirty="0"/>
              <a:t>in </a:t>
            </a:r>
            <a:r>
              <a:rPr lang="de-AT" dirty="0" smtClean="0"/>
              <a:t>LDAP, Schul-AD</a:t>
            </a:r>
          </a:p>
          <a:p>
            <a:pPr marL="64008" indent="0">
              <a:buNone/>
            </a:pPr>
            <a:endParaRPr lang="de-AT" dirty="0" smtClean="0"/>
          </a:p>
          <a:p>
            <a:pPr marL="64008" indent="0">
              <a:buNone/>
            </a:pPr>
            <a:r>
              <a:rPr lang="de-AT" dirty="0" smtClean="0"/>
              <a:t>Anbindung </a:t>
            </a:r>
            <a:r>
              <a:rPr lang="de-AT" dirty="0"/>
              <a:t>Moodle an beliebigen Verzeichnisdienst </a:t>
            </a:r>
          </a:p>
          <a:p>
            <a:pPr marL="64008" indent="0">
              <a:buNone/>
            </a:pPr>
            <a:endParaRPr lang="de-AT" dirty="0" smtClean="0"/>
          </a:p>
          <a:p>
            <a:pPr marL="64008" indent="0">
              <a:buNone/>
            </a:pPr>
            <a:r>
              <a:rPr lang="de-AT" dirty="0" smtClean="0"/>
              <a:t>Automatisierung </a:t>
            </a:r>
            <a:r>
              <a:rPr lang="de-AT" dirty="0"/>
              <a:t>VPN-Verbindung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7931224" cy="300831"/>
          </a:xfrm>
        </p:spPr>
        <p:txBody>
          <a:bodyPr/>
          <a:lstStyle/>
          <a:p>
            <a:pPr algn="ctr"/>
            <a:r>
              <a:rPr lang="de-AT" sz="1600" dirty="0" smtClean="0">
                <a:solidFill>
                  <a:schemeClr val="accent5">
                    <a:lumMod val="75000"/>
                  </a:schemeClr>
                </a:solidFill>
              </a:rPr>
              <a:t>Competence </a:t>
            </a:r>
            <a:r>
              <a:rPr lang="de-AT" sz="1600" dirty="0" smtClean="0">
                <a:solidFill>
                  <a:schemeClr val="accent5">
                    <a:lumMod val="75000"/>
                  </a:schemeClr>
                </a:solidFill>
              </a:rPr>
              <a:t>Editor</a:t>
            </a:r>
            <a:endParaRPr lang="de-AT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1014928" cy="301752"/>
          </a:xfrm>
        </p:spPr>
        <p:txBody>
          <a:bodyPr/>
          <a:lstStyle/>
          <a:p>
            <a:fld id="{B8B9045D-7B4C-4DF2-9A11-93753143F1E6}" type="slidenum">
              <a:rPr lang="de-AT" sz="440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de-AT" sz="44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76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n w="6350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</a:rPr>
              <a:t>Rollenmanagement</a:t>
            </a:r>
            <a:endParaRPr lang="de-AT" dirty="0">
              <a:ln w="6350">
                <a:solidFill>
                  <a:schemeClr val="bg1"/>
                </a:solidFill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43528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de-AT" dirty="0" smtClean="0"/>
              <a:t>Login </a:t>
            </a:r>
            <a:r>
              <a:rPr lang="de-AT" dirty="0"/>
              <a:t>Aufgabenpool in </a:t>
            </a:r>
            <a:r>
              <a:rPr lang="de-AT" dirty="0" smtClean="0"/>
              <a:t>Python</a:t>
            </a:r>
          </a:p>
          <a:p>
            <a:pPr marL="64008" indent="0">
              <a:buNone/>
            </a:pPr>
            <a:r>
              <a:rPr lang="de-AT" dirty="0" smtClean="0"/>
              <a:t> </a:t>
            </a:r>
          </a:p>
          <a:p>
            <a:pPr marL="64008" indent="0">
              <a:buNone/>
            </a:pPr>
            <a:r>
              <a:rPr lang="de-AT" dirty="0"/>
              <a:t>B</a:t>
            </a:r>
            <a:r>
              <a:rPr lang="de-AT" dirty="0" smtClean="0"/>
              <a:t>estehendes Benutzersystem als Faktor</a:t>
            </a:r>
            <a:endParaRPr lang="de-AT" dirty="0"/>
          </a:p>
          <a:p>
            <a:pPr marL="64008" indent="0">
              <a:buNone/>
            </a:pPr>
            <a:endParaRPr lang="de-AT" dirty="0" smtClean="0"/>
          </a:p>
          <a:p>
            <a:pPr marL="64008" indent="0">
              <a:buNone/>
            </a:pPr>
            <a:r>
              <a:rPr lang="de-AT" dirty="0" smtClean="0"/>
              <a:t>Gewährleistung </a:t>
            </a:r>
            <a:r>
              <a:rPr lang="de-AT" dirty="0"/>
              <a:t>der </a:t>
            </a:r>
            <a:r>
              <a:rPr lang="de-AT" dirty="0" smtClean="0"/>
              <a:t>spez. Rollen </a:t>
            </a:r>
            <a:endParaRPr lang="de-AT" dirty="0" smtClean="0"/>
          </a:p>
          <a:p>
            <a:pPr marL="64008" indent="0">
              <a:buNone/>
            </a:pP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7931224" cy="300831"/>
          </a:xfrm>
        </p:spPr>
        <p:txBody>
          <a:bodyPr/>
          <a:lstStyle/>
          <a:p>
            <a:pPr algn="ctr"/>
            <a:r>
              <a:rPr lang="de-AT" sz="1600" dirty="0">
                <a:solidFill>
                  <a:schemeClr val="accent5">
                    <a:lumMod val="75000"/>
                  </a:schemeClr>
                </a:solidFill>
              </a:rPr>
              <a:t>Competence Editor</a:t>
            </a:r>
            <a:endParaRPr lang="de-AT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1014928" cy="301752"/>
          </a:xfrm>
        </p:spPr>
        <p:txBody>
          <a:bodyPr/>
          <a:lstStyle/>
          <a:p>
            <a:fld id="{B8B9045D-7B4C-4DF2-9A11-93753143F1E6}" type="slidenum">
              <a:rPr lang="de-AT" sz="440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de-AT" sz="44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7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n w="6350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</a:rPr>
              <a:t>Verschlüsselte Kommunikation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de-AT" dirty="0" smtClean="0"/>
              <a:t>Sensible Logindaten</a:t>
            </a:r>
          </a:p>
          <a:p>
            <a:pPr marL="64008" indent="0">
              <a:buNone/>
            </a:pPr>
            <a:endParaRPr lang="de-AT" dirty="0"/>
          </a:p>
          <a:p>
            <a:pPr marL="64008" indent="0">
              <a:buNone/>
            </a:pPr>
            <a:r>
              <a:rPr lang="de-AT" dirty="0" smtClean="0"/>
              <a:t>SSL/TLS, hinreichend abhörsicher</a:t>
            </a:r>
          </a:p>
          <a:p>
            <a:pPr marL="64008" indent="0">
              <a:buNone/>
            </a:pPr>
            <a:endParaRPr lang="de-AT" dirty="0"/>
          </a:p>
          <a:p>
            <a:pPr marL="64008" indent="0">
              <a:buNone/>
            </a:pPr>
            <a:r>
              <a:rPr lang="de-AT" dirty="0" smtClean="0"/>
              <a:t>Let‘s Encrypt!</a:t>
            </a:r>
          </a:p>
          <a:p>
            <a:pPr marL="64008" indent="0">
              <a:buNone/>
            </a:pPr>
            <a:endParaRPr lang="de-AT" dirty="0"/>
          </a:p>
          <a:p>
            <a:pPr marL="64008" indent="0">
              <a:buNone/>
            </a:pPr>
            <a:r>
              <a:rPr lang="de-AT" dirty="0" smtClean="0"/>
              <a:t>Self-signed Zertifikat, Neukonfiguration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7931224" cy="300831"/>
          </a:xfrm>
        </p:spPr>
        <p:txBody>
          <a:bodyPr/>
          <a:lstStyle/>
          <a:p>
            <a:pPr algn="ctr"/>
            <a:r>
              <a:rPr lang="de-AT" sz="1600" dirty="0">
                <a:solidFill>
                  <a:schemeClr val="accent5">
                    <a:lumMod val="75000"/>
                  </a:schemeClr>
                </a:solidFill>
              </a:rPr>
              <a:t>Competence Editor</a:t>
            </a:r>
            <a:endParaRPr lang="de-AT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7589520" y="6480969"/>
            <a:ext cx="1014928" cy="301752"/>
          </a:xfrm>
          <a:prstGeom prst="rect">
            <a:avLst/>
          </a:prstGeom>
        </p:spPr>
        <p:txBody>
          <a:bodyPr vert="horz" anchor="b"/>
          <a:lstStyle>
            <a:defPPr>
              <a:defRPr lang="de-DE"/>
            </a:defPPr>
            <a:lvl1pPr marL="0" algn="ct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4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132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32" y="2492896"/>
            <a:ext cx="8229600" cy="1399032"/>
          </a:xfrm>
        </p:spPr>
        <p:txBody>
          <a:bodyPr/>
          <a:lstStyle/>
          <a:p>
            <a:pPr algn="ctr"/>
            <a:r>
              <a:rPr lang="de-AT" dirty="0" smtClean="0">
                <a:ln w="6350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</a:rPr>
              <a:t>Vielen Dank für </a:t>
            </a:r>
            <a:r>
              <a:rPr lang="de-AT" dirty="0" smtClean="0">
                <a:ln w="6350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</a:rPr>
              <a:t>Ihre </a:t>
            </a:r>
            <a:r>
              <a:rPr lang="de-AT" dirty="0" smtClean="0">
                <a:ln w="6350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</a:rPr>
              <a:t>Aufmerksamkeit!</a:t>
            </a:r>
            <a:endParaRPr lang="de-AT" dirty="0">
              <a:ln w="6350">
                <a:solidFill>
                  <a:schemeClr val="bg1"/>
                </a:solidFill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7931224" cy="300831"/>
          </a:xfrm>
        </p:spPr>
        <p:txBody>
          <a:bodyPr/>
          <a:lstStyle/>
          <a:p>
            <a:pPr algn="ctr"/>
            <a:r>
              <a:rPr lang="de-AT" sz="1600" dirty="0">
                <a:solidFill>
                  <a:schemeClr val="accent5">
                    <a:lumMod val="75000"/>
                  </a:schemeClr>
                </a:solidFill>
              </a:rPr>
              <a:t>Competence Editor</a:t>
            </a:r>
            <a:endParaRPr lang="de-AT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1014928" cy="301752"/>
          </a:xfrm>
        </p:spPr>
        <p:txBody>
          <a:bodyPr/>
          <a:lstStyle/>
          <a:p>
            <a:r>
              <a:rPr lang="de-AT" sz="4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de-AT" sz="44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65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5">
      <a:dk1>
        <a:sysClr val="windowText" lastClr="000000"/>
      </a:dk1>
      <a:lt1>
        <a:srgbClr val="000000"/>
      </a:lt1>
      <a:dk2>
        <a:srgbClr val="FFFFFF"/>
      </a:dk2>
      <a:lt2>
        <a:srgbClr val="FFFFFF"/>
      </a:lt2>
      <a:accent1>
        <a:srgbClr val="73D6FD"/>
      </a:accent1>
      <a:accent2>
        <a:srgbClr val="0192CD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A2E3FE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</Words>
  <Application>Microsoft Office PowerPoint</Application>
  <PresentationFormat>Bildschirmpräsentation (4:3)</PresentationFormat>
  <Paragraphs>63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Verdana</vt:lpstr>
      <vt:lpstr>Wingdings 2</vt:lpstr>
      <vt:lpstr>Verve</vt:lpstr>
      <vt:lpstr>Competence Editor</vt:lpstr>
      <vt:lpstr>Überblick</vt:lpstr>
      <vt:lpstr>Was ist das? </vt:lpstr>
      <vt:lpstr>Erste Schritte</vt:lpstr>
      <vt:lpstr>Rollenmanagement</vt:lpstr>
      <vt:lpstr>Verschlüsselte Kommunikation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Competence Editor</dc:title>
  <dc:creator>Melly</dc:creator>
  <cp:lastModifiedBy>Michael Weinberger</cp:lastModifiedBy>
  <cp:revision>56</cp:revision>
  <dcterms:created xsi:type="dcterms:W3CDTF">2016-03-07T08:51:34Z</dcterms:created>
  <dcterms:modified xsi:type="dcterms:W3CDTF">2016-06-08T22:51:06Z</dcterms:modified>
</cp:coreProperties>
</file>