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7" r:id="rId3"/>
    <p:sldId id="271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253" autoAdjust="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18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0FDE8-3B80-4AAC-92F2-E3D0667D4E72}" type="datetimeFigureOut">
              <a:rPr lang="de-DE" smtClean="0"/>
              <a:t>01.03.2016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79F74-2001-4B21-B06E-FA23C7F2DD7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5FBA-1311-468D-8115-8778B0F7BEEC}" type="datetimeFigureOut">
              <a:rPr lang="de-DE" smtClean="0"/>
              <a:t>01.03.2016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67C00-F679-4C51-9894-9E2214E5C2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644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04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de-DE" sz="6600" b="0" i="0" baseline="0" dirty="0" smtClean="0">
                <a:solidFill>
                  <a:srgbClr val="B79E6D"/>
                </a:solidFill>
                <a:latin typeface="Franklin Gothic Medium"/>
              </a:rPr>
              <a:t>Disaster Recovery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90244" y="5147001"/>
            <a:ext cx="6629400" cy="4572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2400" b="0" i="0" dirty="0" smtClean="0"/>
              <a:t>Synchronisierung &amp; Konsistenz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de-DE" sz="2400" b="0" i="0" dirty="0" smtClean="0"/>
              <a:t>Michael Weinberger 5BHIT, 2. März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Überblick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523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Überblick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 smtClean="0"/>
              <a:t>02.03.2016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1400" smtClean="0"/>
              <a:t>3</a:t>
            </a:fld>
            <a:endParaRPr lang="de-DE" sz="140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 smtClean="0"/>
              <a:t>Disaster Recovery - Michael Weinberger 5BHIT</a:t>
            </a:r>
            <a:endParaRPr lang="de-DE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289639"/>
            <a:ext cx="953452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381000"/>
            <a:ext cx="76962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1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72" y="670595"/>
            <a:ext cx="10441656" cy="55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92E8D6-7A87-418E-8C48-2723019F9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mit Verlauf von Blau nach Braun (Breitbild)</Template>
  <TotalTime>0</TotalTime>
  <Words>49</Words>
  <Application>Microsoft Office PowerPoint</Application>
  <PresentationFormat>Breitbild</PresentationFormat>
  <Paragraphs>19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Franklin Gothic Medium</vt:lpstr>
      <vt:lpstr>Blue Tan Gradient 16x9</vt:lpstr>
      <vt:lpstr>Disaster Recovery</vt:lpstr>
      <vt:lpstr>Überblick</vt:lpstr>
      <vt:lpstr>Überblick</vt:lpstr>
      <vt:lpstr>PowerPoint-Präsentation</vt:lpstr>
      <vt:lpstr>PowerPoint-Präsentation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2016-03-01T22:10:48Z</dcterms:created>
  <dcterms:modified xsi:type="dcterms:W3CDTF">2016-03-02T00:20:52Z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