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A23AC-D3B0-4754-AEE4-3FAFCC4D6744}">
          <p14:sldIdLst>
            <p14:sldId id="256"/>
            <p14:sldId id="257"/>
          </p14:sldIdLst>
        </p14:section>
        <p14:section name="Grundlagen" id="{BF8623ED-2DF5-4AC0-9439-79E4377FDFEB}">
          <p14:sldIdLst>
            <p14:sldId id="258"/>
            <p14:sldId id="259"/>
            <p14:sldId id="260"/>
            <p14:sldId id="261"/>
            <p14:sldId id="262"/>
          </p14:sldIdLst>
        </p14:section>
        <p14:section name="Replikation" id="{B1D30E2E-B68D-471E-AB8C-3C134EF31531}">
          <p14:sldIdLst>
            <p14:sldId id="263"/>
            <p14:sldId id="264"/>
          </p14:sldIdLst>
        </p14:section>
        <p14:section name="Synchronisation" id="{D71DDF7E-8DA6-437F-BF46-627CAF87E76C}">
          <p14:sldIdLst>
            <p14:sldId id="265"/>
            <p14:sldId id="266"/>
            <p14:sldId id="267"/>
          </p14:sldIdLst>
        </p14:section>
        <p14:section name="Deadlocks" id="{52812950-6C51-42C0-9DB2-47F6758E18BD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0" autoAdjust="0"/>
    <p:restoredTop sz="78194" autoAdjust="0"/>
  </p:normalViewPr>
  <p:slideViewPr>
    <p:cSldViewPr snapToGrid="0">
      <p:cViewPr varScale="1">
        <p:scale>
          <a:sx n="138" d="100"/>
          <a:sy n="138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2073-D450-42D0-8345-6D3D0DCA0581}" type="datetimeFigureOut">
              <a:rPr lang="de-DE" smtClean="0"/>
              <a:t>05.03.2016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F43D-4590-4D34-A64B-3A1D1C1F673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21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4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98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19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6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52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34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83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F43D-4590-4D34-A64B-3A1D1C1F673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6274211"/>
            <a:ext cx="990599" cy="304799"/>
          </a:xfrm>
        </p:spPr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20818" y="6274209"/>
            <a:ext cx="3859795" cy="304801"/>
          </a:xfrm>
        </p:spPr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7/79/Zwei_phasen_commit.svg/220px-Zwei_phasen_commit.svg.png" TargetMode="External"/><Relationship Id="rId2" Type="http://schemas.openxmlformats.org/officeDocument/2006/relationships/hyperlink" Target="http://slideplayer.org/slide/2062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Synchronisation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Verteilter Datenbanken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Optimistische Synchronisation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Konflikte zwischen Trans. werden als seltene Ereignisse gesehen</a:t>
            </a:r>
          </a:p>
          <a:p>
            <a:pPr lvl="1"/>
            <a:r>
              <a:rPr lang="de-DE" dirty="0" smtClean="0"/>
              <a:t>Sperren unnötig</a:t>
            </a:r>
          </a:p>
          <a:p>
            <a:r>
              <a:rPr lang="de-DE" dirty="0" smtClean="0"/>
              <a:t>Lesephase</a:t>
            </a:r>
          </a:p>
          <a:p>
            <a:pPr lvl="1"/>
            <a:r>
              <a:rPr lang="de-DE" dirty="0" smtClean="0"/>
              <a:t>Lesen und modifizieren im </a:t>
            </a:r>
            <a:r>
              <a:rPr lang="de-DE" dirty="0" err="1" smtClean="0"/>
              <a:t>Trans.Puffer</a:t>
            </a:r>
            <a:endParaRPr lang="de-DE" dirty="0"/>
          </a:p>
          <a:p>
            <a:r>
              <a:rPr lang="de-DE" dirty="0" smtClean="0"/>
              <a:t>Validierungsphase (EOT)</a:t>
            </a:r>
          </a:p>
          <a:p>
            <a:pPr lvl="1"/>
            <a:r>
              <a:rPr lang="de-DE" dirty="0" smtClean="0"/>
              <a:t>Konfliktprüfung -&gt; evtl. </a:t>
            </a:r>
            <a:r>
              <a:rPr lang="de-DE" dirty="0"/>
              <a:t>A</a:t>
            </a:r>
            <a:r>
              <a:rPr lang="de-DE" dirty="0" smtClean="0"/>
              <a:t>uflösung der Trans.</a:t>
            </a:r>
          </a:p>
          <a:p>
            <a:r>
              <a:rPr lang="de-DE" dirty="0" smtClean="0"/>
              <a:t>Schreibphase</a:t>
            </a:r>
          </a:p>
          <a:p>
            <a:pPr lvl="1"/>
            <a:r>
              <a:rPr lang="de-DE" dirty="0" err="1" smtClean="0"/>
              <a:t>Logging</a:t>
            </a:r>
            <a:r>
              <a:rPr lang="de-DE" dirty="0" smtClean="0"/>
              <a:t> (Wiederholbarkeit)</a:t>
            </a:r>
          </a:p>
          <a:p>
            <a:pPr lvl="1"/>
            <a:r>
              <a:rPr lang="de-DE" dirty="0" smtClean="0"/>
              <a:t>Schreiben der modifizierten Objekten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Validierung</a:t>
            </a:r>
            <a:br>
              <a:rPr lang="de-DE" dirty="0" smtClean="0"/>
            </a:br>
            <a:r>
              <a:rPr lang="de-DE" dirty="0" smtClean="0"/>
              <a:t>2PC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Rollen (TM &amp; S)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TM sendet PREPARE an alle S</a:t>
            </a:r>
          </a:p>
          <a:p>
            <a:endParaRPr lang="de-DE" dirty="0" smtClean="0"/>
          </a:p>
          <a:p>
            <a:r>
              <a:rPr lang="de-DE" dirty="0" smtClean="0"/>
              <a:t>S antworten mit READY oder FAILED</a:t>
            </a:r>
          </a:p>
          <a:p>
            <a:endParaRPr lang="de-DE" dirty="0" smtClean="0"/>
          </a:p>
          <a:p>
            <a:r>
              <a:rPr lang="de-DE" dirty="0" smtClean="0"/>
              <a:t>TM sendet COMMIT oder ABORT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70781" y="1447800"/>
            <a:ext cx="4403415" cy="4960345"/>
            <a:chOff x="5870781" y="1447800"/>
            <a:chExt cx="4403415" cy="49603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781" y="1447800"/>
              <a:ext cx="4179072" cy="496034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696898" y="5934020"/>
              <a:ext cx="57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[2]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25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Mehrversionenkonzept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Transaktionen müssen angeben ob sie </a:t>
            </a:r>
            <a:r>
              <a:rPr lang="de-DE" dirty="0"/>
              <a:t>Ä</a:t>
            </a:r>
            <a:r>
              <a:rPr lang="de-DE" dirty="0" smtClean="0"/>
              <a:t>nderungen durchführen</a:t>
            </a:r>
          </a:p>
          <a:p>
            <a:endParaRPr lang="de-DE" dirty="0"/>
          </a:p>
          <a:p>
            <a:r>
              <a:rPr lang="de-DE" dirty="0" smtClean="0"/>
              <a:t>Bei Lesetransaktionen ließt die T lediglich Daten die BOT gültig sind</a:t>
            </a:r>
          </a:p>
          <a:p>
            <a:pPr lvl="1"/>
            <a:r>
              <a:rPr lang="de-DE" dirty="0" smtClean="0"/>
              <a:t>Zwischenzeitliche Änderungen bleiben unsichtbar</a:t>
            </a:r>
          </a:p>
          <a:p>
            <a:pPr lvl="1"/>
            <a:endParaRPr lang="de-DE" dirty="0"/>
          </a:p>
          <a:p>
            <a:r>
              <a:rPr lang="de-DE" dirty="0" smtClean="0"/>
              <a:t>Schreibetransaktionen greifen stets auf die aktuellste Version zu</a:t>
            </a:r>
          </a:p>
          <a:p>
            <a:pPr lvl="1"/>
            <a:r>
              <a:rPr lang="de-DE" dirty="0" smtClean="0"/>
              <a:t>Erstellt dabei neue Version (Versionspool)</a:t>
            </a:r>
          </a:p>
          <a:p>
            <a:pPr lvl="1"/>
            <a:r>
              <a:rPr lang="de-DE" dirty="0" smtClean="0"/>
              <a:t>Synchronisation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Deadlock</a:t>
            </a:r>
            <a:br>
              <a:rPr lang="de-DE" dirty="0" smtClean="0"/>
            </a:br>
            <a:r>
              <a:rPr lang="de-DE" dirty="0" smtClean="0"/>
              <a:t>Verhinderung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Preemption</a:t>
            </a:r>
            <a:r>
              <a:rPr lang="de-DE" dirty="0" smtClean="0"/>
              <a:t> durchführen</a:t>
            </a:r>
          </a:p>
          <a:p>
            <a:endParaRPr lang="de-DE" dirty="0" smtClean="0"/>
          </a:p>
          <a:p>
            <a:r>
              <a:rPr lang="de-DE" dirty="0"/>
              <a:t>Hold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smtClean="0"/>
              <a:t>verhindern</a:t>
            </a:r>
          </a:p>
          <a:p>
            <a:endParaRPr lang="de-DE" dirty="0" smtClean="0"/>
          </a:p>
          <a:p>
            <a:r>
              <a:rPr lang="de-DE" dirty="0"/>
              <a:t>Mutual </a:t>
            </a:r>
            <a:r>
              <a:rPr lang="de-DE" dirty="0" err="1"/>
              <a:t>Exclusion</a:t>
            </a:r>
            <a:r>
              <a:rPr lang="de-DE" dirty="0"/>
              <a:t> </a:t>
            </a:r>
            <a:r>
              <a:rPr lang="de-DE" dirty="0" smtClean="0"/>
              <a:t>beseitigen</a:t>
            </a:r>
          </a:p>
          <a:p>
            <a:endParaRPr lang="de-DE" dirty="0" smtClean="0"/>
          </a:p>
          <a:p>
            <a:r>
              <a:rPr lang="de-DE" dirty="0" err="1"/>
              <a:t>Circular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ausschließen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88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Deadlock</a:t>
            </a:r>
            <a:br>
              <a:rPr lang="de-DE" dirty="0" smtClean="0"/>
            </a:br>
            <a:r>
              <a:rPr lang="de-DE" dirty="0" smtClean="0"/>
              <a:t>Vermeidung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Wait</a:t>
            </a:r>
            <a:r>
              <a:rPr lang="de-DE" dirty="0" smtClean="0"/>
              <a:t> / die </a:t>
            </a:r>
          </a:p>
          <a:p>
            <a:pPr lvl="1"/>
            <a:r>
              <a:rPr lang="de-DE" dirty="0" err="1" smtClean="0"/>
              <a:t>T</a:t>
            </a:r>
            <a:r>
              <a:rPr lang="de-DE" baseline="-25000" dirty="0" err="1"/>
              <a:t>a</a:t>
            </a:r>
            <a:r>
              <a:rPr lang="de-DE" baseline="-25000" dirty="0" smtClean="0"/>
              <a:t>  </a:t>
            </a:r>
            <a:r>
              <a:rPr lang="de-DE" dirty="0" smtClean="0"/>
              <a:t> fordert Sperre an die von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gehalten wird, so wartet sie bis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fertig ist</a:t>
            </a:r>
          </a:p>
          <a:p>
            <a:pPr lvl="1"/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</a:t>
            </a:r>
            <a:r>
              <a:rPr lang="de-DE" dirty="0"/>
              <a:t>fordert Sperre an die von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a</a:t>
            </a:r>
            <a:r>
              <a:rPr lang="de-DE" dirty="0" smtClean="0"/>
              <a:t> </a:t>
            </a:r>
            <a:r>
              <a:rPr lang="de-DE" dirty="0"/>
              <a:t>gehalten wird, so </a:t>
            </a:r>
            <a:r>
              <a:rPr lang="de-DE" dirty="0" smtClean="0"/>
              <a:t>startet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neu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Wound</a:t>
            </a:r>
            <a:r>
              <a:rPr lang="de-DE" dirty="0" smtClean="0"/>
              <a:t> / </a:t>
            </a:r>
            <a:r>
              <a:rPr lang="de-DE" dirty="0" err="1" smtClean="0"/>
              <a:t>wait</a:t>
            </a:r>
            <a:endParaRPr lang="de-DE" dirty="0" smtClean="0"/>
          </a:p>
          <a:p>
            <a:pPr lvl="1"/>
            <a:r>
              <a:rPr lang="de-DE" dirty="0" err="1" smtClean="0"/>
              <a:t>T</a:t>
            </a:r>
            <a:r>
              <a:rPr lang="de-DE" baseline="-25000" dirty="0" err="1" smtClean="0"/>
              <a:t>a</a:t>
            </a:r>
            <a:r>
              <a:rPr lang="de-DE" dirty="0" smtClean="0"/>
              <a:t> bricht Sperre von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ab (Neustart),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a</a:t>
            </a:r>
            <a:r>
              <a:rPr lang="de-DE" dirty="0" smtClean="0"/>
              <a:t> bekommt die Sperre</a:t>
            </a:r>
          </a:p>
          <a:p>
            <a:pPr lvl="1"/>
            <a:r>
              <a:rPr lang="de-DE" dirty="0" err="1" smtClean="0"/>
              <a:t>T</a:t>
            </a:r>
            <a:r>
              <a:rPr lang="de-DE" baseline="-25000" dirty="0" err="1" smtClean="0"/>
              <a:t>j</a:t>
            </a:r>
            <a:r>
              <a:rPr lang="de-DE" dirty="0" smtClean="0"/>
              <a:t> wartet solange bis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a</a:t>
            </a:r>
            <a:r>
              <a:rPr lang="de-DE" dirty="0" smtClean="0"/>
              <a:t> fertig ist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2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Fragmentierung</a:t>
            </a:r>
          </a:p>
          <a:p>
            <a:endParaRPr lang="de-DE" dirty="0" smtClean="0"/>
          </a:p>
          <a:p>
            <a:r>
              <a:rPr lang="de-DE" dirty="0" smtClean="0"/>
              <a:t>Aktualisierungsmöglichkeiten</a:t>
            </a:r>
          </a:p>
          <a:p>
            <a:endParaRPr lang="de-DE" dirty="0" smtClean="0"/>
          </a:p>
          <a:p>
            <a:r>
              <a:rPr lang="de-DE" dirty="0" smtClean="0"/>
              <a:t> Daten-, Leistungs- &amp; Verfügbarkeitsverbund</a:t>
            </a:r>
          </a:p>
          <a:p>
            <a:endParaRPr lang="de-DE" dirty="0" smtClean="0"/>
          </a:p>
          <a:p>
            <a:r>
              <a:rPr lang="de-DE" dirty="0" smtClean="0"/>
              <a:t>2PC &amp; MVK</a:t>
            </a:r>
          </a:p>
          <a:p>
            <a:endParaRPr lang="de-DE" dirty="0" smtClean="0"/>
          </a:p>
          <a:p>
            <a:r>
              <a:rPr lang="de-DE" dirty="0" smtClean="0"/>
              <a:t>Deadlock Behandlung</a:t>
            </a:r>
          </a:p>
          <a:p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8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[</a:t>
            </a:r>
            <a:r>
              <a:rPr lang="de-DE" dirty="0"/>
              <a:t>1] </a:t>
            </a:r>
            <a:r>
              <a:rPr lang="de-DE" dirty="0" err="1"/>
              <a:t>Sideplayer</a:t>
            </a:r>
            <a:r>
              <a:rPr lang="de-DE" dirty="0"/>
              <a:t>; Kapitel 15 Verteilte Datenbanken </a:t>
            </a:r>
            <a:r>
              <a:rPr lang="de-DE" dirty="0" smtClean="0"/>
              <a:t>Motivation [online] verfügbar unter: </a:t>
            </a:r>
            <a:r>
              <a:rPr lang="de-DE" dirty="0" smtClean="0">
                <a:hlinkClick r:id="rId2"/>
              </a:rPr>
              <a:t>http://slideplayer.org/slide/206223/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zuletzt aufgerufen 01.03.2016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[2</a:t>
            </a:r>
            <a:r>
              <a:rPr lang="de-DE" dirty="0"/>
              <a:t>] </a:t>
            </a:r>
            <a:r>
              <a:rPr lang="de-DE" dirty="0" smtClean="0"/>
              <a:t>Wikipedia; Commit-Protokoll [online] </a:t>
            </a:r>
          </a:p>
          <a:p>
            <a:pPr marL="0" indent="0">
              <a:buNone/>
            </a:pPr>
            <a:r>
              <a:rPr lang="de-DE" dirty="0" smtClean="0"/>
              <a:t>verfügbar unter: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upload.wikimedia.org/wikipedia/commons/thumb/7/79/Zwei_phasen_commit.svg/220px-Zwei_phasen_commit.svg.png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Zuletzt aufgerufen 01.03.2016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(D- &amp; L- &amp; V-)Verbund</a:t>
            </a:r>
          </a:p>
          <a:p>
            <a:pPr lvl="1"/>
            <a:r>
              <a:rPr lang="de-DE" dirty="0" smtClean="0"/>
              <a:t>Fragmentierung</a:t>
            </a:r>
          </a:p>
          <a:p>
            <a:r>
              <a:rPr lang="de-DE" dirty="0" smtClean="0"/>
              <a:t>Verteilung bzw. Replikation</a:t>
            </a:r>
          </a:p>
          <a:p>
            <a:pPr lvl="1"/>
            <a:r>
              <a:rPr lang="de-DE" dirty="0" smtClean="0"/>
              <a:t>Aktualisierungstechniken </a:t>
            </a:r>
          </a:p>
          <a:p>
            <a:pPr lvl="1"/>
            <a:r>
              <a:rPr lang="de-DE" dirty="0" smtClean="0"/>
              <a:t>Datenabgleich nach Fehlern</a:t>
            </a:r>
          </a:p>
          <a:p>
            <a:r>
              <a:rPr lang="de-DE" dirty="0" smtClean="0"/>
              <a:t>Optimistische Synchronisation </a:t>
            </a:r>
          </a:p>
          <a:p>
            <a:r>
              <a:rPr lang="de-DE" dirty="0" smtClean="0"/>
              <a:t>Mehrversionenkonzept</a:t>
            </a:r>
          </a:p>
          <a:p>
            <a:r>
              <a:rPr lang="de-DE" dirty="0" smtClean="0"/>
              <a:t>Deadlock Behandlung / Verhütung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33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Datenverbund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Geographische Verteilung</a:t>
            </a:r>
          </a:p>
          <a:p>
            <a:r>
              <a:rPr lang="de-DE" dirty="0" smtClean="0"/>
              <a:t>Replikate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2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Leistungsverbund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</a:t>
            </a:r>
          </a:p>
          <a:p>
            <a:r>
              <a:rPr lang="de-DE" dirty="0" smtClean="0"/>
              <a:t>Rechenleistung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2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Verfügbarkeitsverbund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1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ein verteiltes Datenbanksystem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Lokale Autonomie</a:t>
            </a:r>
          </a:p>
          <a:p>
            <a:endParaRPr lang="de-DE" dirty="0" smtClean="0"/>
          </a:p>
          <a:p>
            <a:r>
              <a:rPr lang="de-DE" dirty="0" smtClean="0"/>
              <a:t>Dauerbetrieb</a:t>
            </a:r>
          </a:p>
          <a:p>
            <a:endParaRPr lang="de-DE" dirty="0" smtClean="0"/>
          </a:p>
          <a:p>
            <a:r>
              <a:rPr lang="de-DE" dirty="0" smtClean="0"/>
              <a:t>Verteilungstransparenz</a:t>
            </a:r>
          </a:p>
          <a:p>
            <a:endParaRPr lang="de-DE" dirty="0" smtClean="0"/>
          </a:p>
          <a:p>
            <a:r>
              <a:rPr lang="de-DE" dirty="0" smtClean="0"/>
              <a:t>Parallele </a:t>
            </a:r>
            <a:r>
              <a:rPr lang="de-DE" dirty="0" err="1" smtClean="0"/>
              <a:t>Queries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Transparenz von Hard- und Software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7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DDBS 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Datenverbund</a:t>
            </a:r>
          </a:p>
          <a:p>
            <a:endParaRPr lang="de-DE" dirty="0" smtClean="0"/>
          </a:p>
          <a:p>
            <a:r>
              <a:rPr lang="de-DE" dirty="0" smtClean="0"/>
              <a:t>Lokale Autonomie</a:t>
            </a:r>
          </a:p>
          <a:p>
            <a:endParaRPr lang="de-DE" dirty="0" smtClean="0"/>
          </a:p>
          <a:p>
            <a:r>
              <a:rPr lang="de-DE" dirty="0" smtClean="0"/>
              <a:t>Verfügbarkeit</a:t>
            </a:r>
          </a:p>
          <a:p>
            <a:endParaRPr lang="de-DE" dirty="0" smtClean="0"/>
          </a:p>
          <a:p>
            <a:r>
              <a:rPr lang="de-DE" dirty="0" smtClean="0"/>
              <a:t>Performance</a:t>
            </a:r>
          </a:p>
          <a:p>
            <a:endParaRPr lang="de-DE" dirty="0" smtClean="0"/>
          </a:p>
          <a:p>
            <a:r>
              <a:rPr lang="de-DE" dirty="0" smtClean="0"/>
              <a:t>Datenintegrität</a:t>
            </a:r>
          </a:p>
          <a:p>
            <a:endParaRPr lang="de-DE" dirty="0" smtClean="0"/>
          </a:p>
          <a:p>
            <a:r>
              <a:rPr lang="de-DE" dirty="0" smtClean="0"/>
              <a:t>Transparenter Zugriff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Verwaltungsaufwand</a:t>
            </a:r>
          </a:p>
          <a:p>
            <a:endParaRPr lang="de-DE" dirty="0" smtClean="0"/>
          </a:p>
          <a:p>
            <a:r>
              <a:rPr lang="de-DE" dirty="0" smtClean="0"/>
              <a:t>Kosten für Entwicklung</a:t>
            </a:r>
          </a:p>
          <a:p>
            <a:endParaRPr lang="de-DE" dirty="0" smtClean="0"/>
          </a:p>
          <a:p>
            <a:r>
              <a:rPr lang="de-DE" dirty="0" smtClean="0"/>
              <a:t>Komplexität / Fehlerrisiko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8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Fragmentierung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Horizontale </a:t>
            </a:r>
          </a:p>
          <a:p>
            <a:endParaRPr lang="de-DE" dirty="0"/>
          </a:p>
          <a:p>
            <a:r>
              <a:rPr lang="de-DE" dirty="0" smtClean="0"/>
              <a:t>Vertikale</a:t>
            </a:r>
          </a:p>
          <a:p>
            <a:endParaRPr lang="de-DE" dirty="0"/>
          </a:p>
          <a:p>
            <a:r>
              <a:rPr lang="de-DE" dirty="0" smtClean="0"/>
              <a:t>Hybride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78728" y="2052918"/>
            <a:ext cx="5232288" cy="3086531"/>
            <a:chOff x="4878728" y="2052918"/>
            <a:chExt cx="5232288" cy="30865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28" y="2052918"/>
              <a:ext cx="4696480" cy="308653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54126" y="4770117"/>
              <a:ext cx="55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[1]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86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Replikat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Aktualisierungstechniken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Synchron (Speicherung auf allen </a:t>
            </a:r>
            <a:r>
              <a:rPr lang="de-DE" dirty="0" err="1" smtClean="0"/>
              <a:t>Repl</a:t>
            </a:r>
            <a:r>
              <a:rPr lang="de-DE" dirty="0" smtClean="0"/>
              <a:t>. während Transaktion)</a:t>
            </a:r>
          </a:p>
          <a:p>
            <a:pPr lvl="1"/>
            <a:r>
              <a:rPr lang="de-DE" dirty="0" smtClean="0"/>
              <a:t>Asynchron (</a:t>
            </a:r>
            <a:r>
              <a:rPr lang="de-DE" dirty="0"/>
              <a:t>zeitlich versetzte </a:t>
            </a:r>
            <a:r>
              <a:rPr lang="de-DE" dirty="0" smtClean="0"/>
              <a:t>Speicherung nach Abschluss </a:t>
            </a:r>
            <a:r>
              <a:rPr lang="de-DE" dirty="0"/>
              <a:t>der </a:t>
            </a:r>
            <a:r>
              <a:rPr lang="de-DE" dirty="0" smtClean="0"/>
              <a:t>Transaktion)</a:t>
            </a:r>
          </a:p>
          <a:p>
            <a:endParaRPr lang="de-DE" dirty="0"/>
          </a:p>
          <a:p>
            <a:r>
              <a:rPr lang="de-DE" dirty="0" smtClean="0"/>
              <a:t>Datenabgleich nach Fehlern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Physisch (kopieren der korrekten Relationen)</a:t>
            </a:r>
          </a:p>
          <a:p>
            <a:pPr lvl="1"/>
            <a:r>
              <a:rPr lang="de-DE" dirty="0" smtClean="0"/>
              <a:t>Logisch (wiederholen von Transaktionen mit Hilfe des Trans.log)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Erik Brändli 5BHIT Synchronisation von verteilten Datenbanken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65" y="3682204"/>
            <a:ext cx="3152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488</Words>
  <Application>Microsoft Office PowerPoint</Application>
  <PresentationFormat>Widescreen</PresentationFormat>
  <Paragraphs>188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Synchronisation</vt:lpstr>
      <vt:lpstr>Inhalt</vt:lpstr>
      <vt:lpstr>Datenverbund</vt:lpstr>
      <vt:lpstr>Leistungsverbund</vt:lpstr>
      <vt:lpstr>Verfügbarkeitsverbund</vt:lpstr>
      <vt:lpstr>Anforderungen an ein verteiltes Datenbanksystem</vt:lpstr>
      <vt:lpstr>DDBS </vt:lpstr>
      <vt:lpstr>Fragmentierung</vt:lpstr>
      <vt:lpstr>Replikat</vt:lpstr>
      <vt:lpstr>Optimistische Synchronisation</vt:lpstr>
      <vt:lpstr>Verteilte Validierung 2PC</vt:lpstr>
      <vt:lpstr>Mehrversionenkonzept</vt:lpstr>
      <vt:lpstr>Deadlock Verhinderung</vt:lpstr>
      <vt:lpstr>Deadlock Vermeidung</vt:lpstr>
      <vt:lpstr>Zusammenfassung</vt:lpstr>
      <vt:lpstr>Bildquellen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Synchronisation</dc:title>
  <dc:creator>Windows-Benutzer</dc:creator>
  <cp:lastModifiedBy>Windows-Benutzer</cp:lastModifiedBy>
  <cp:revision>29</cp:revision>
  <dcterms:created xsi:type="dcterms:W3CDTF">2016-03-02T17:50:14Z</dcterms:created>
  <dcterms:modified xsi:type="dcterms:W3CDTF">2016-03-05T15:48:41Z</dcterms:modified>
</cp:coreProperties>
</file>