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4" r:id="rId3"/>
    <p:sldId id="295" r:id="rId4"/>
    <p:sldId id="300" r:id="rId5"/>
    <p:sldId id="287" r:id="rId6"/>
    <p:sldId id="296" r:id="rId7"/>
    <p:sldId id="290" r:id="rId8"/>
    <p:sldId id="297" r:id="rId9"/>
    <p:sldId id="298" r:id="rId10"/>
    <p:sldId id="299" r:id="rId11"/>
    <p:sldId id="293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3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59C0-70DA-2E43-027B-0EEF249FF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5676A-D589-7936-581C-B05CDE1E8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75D7-AEF4-A18E-8CB6-BD5801E6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BD58-C054-55C9-1797-7A118DCB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FE04-8926-94AB-1C02-3CC7CAB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5859-794D-A453-1F71-38EAA515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09425-F311-90F8-690C-DAD3C7871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DD99-66CD-DC4E-D7C4-58384837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0AE5-B311-23B2-98F1-FEA8A604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C6EA-0D0F-B984-B044-C7E2BD13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14D5C-96F4-1DB7-C297-1493C422C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282BC-3D79-803A-49F6-19FDD7C7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9F3CD-F7DE-ACC3-AC9F-366C4B34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4133-2654-A8DA-62C9-121A52A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7392-B2B8-0B50-F9C3-5B0575F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2D5-F5A2-94EA-E9C2-BFA7842D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443B-8379-3C74-7BDC-3ED437C2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5A0E-EE50-FB9A-EC1D-922F4BC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3061-1874-8548-7244-156C4A83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92F7-DA83-A0D2-4863-1BA23E7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8B9-FC0B-7B6B-5B2D-D0DD8408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21C0A-BFC6-7B85-21CB-2D4D4E64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4111-3413-C249-63B5-DA598F31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42BE-043D-7296-369C-2F1CD300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95AF-363B-72EC-A08B-8F772B9A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1A93-8A4A-34C2-84AB-07E7ADD6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4576-C1FB-6DD1-F092-F473E945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3F1C1-165E-099B-2D00-487C3EA4A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F8FEB-5EDC-87DB-B570-C0844F87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0D618-FFF4-5597-5AE2-8AD373AD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655DE-4BDC-C545-ADC9-E4B4112E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5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C819-58FB-2DD5-6A26-4F56B273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DB844-B4B4-4004-3746-FD888496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026E8-3BA4-F321-52B4-40DD24CBB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D9D7A-CAE9-0F57-CC92-8D237AA2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D387E-E40B-B549-2FEA-79625C6F8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A7788-CBB3-4041-151B-8929B667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B87F3-0425-D15C-3271-68EA39D9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709B5-7C3F-2A46-8002-92D62A75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F11-BF8C-2789-9369-2FC3E34D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4ABCB-548D-21DD-7AB5-A96A2EB4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61579-3FB4-05C2-D5A4-F169058F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11B7-ED6F-45CC-9FDF-1BB9D50E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D1401-D388-0E8E-783D-CD489F90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DE902-44BF-12C3-29B1-CD24218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910A7-8AA0-4D31-E53B-09AA8E08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BB2B-402E-4584-5600-45497B59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5520-D95C-80A7-949A-9EF78A7D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A6FFD-9869-7F5B-99B1-7D0BB4D28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5F61-6C04-375B-E861-66DEB683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1F5A2-208E-CAC3-02CA-EDA45DBF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8AA81-26DE-7D9B-03F7-336B04B2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7090-9B58-CCB7-014E-BD4F0A3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6BB8-D639-2097-4E0C-9467353A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01463-A57B-757B-CD1C-1A54F221D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AEEE-D948-403F-3CEE-92B61E8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06CFB-8541-9AA7-0275-7E247F4D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36E4C-AFAD-F9D6-F4C6-E0442072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0BB26-E8EA-078C-6406-8F10295D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9EB91-932D-2CB6-EB21-4BB47D29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5B1D-3743-45DD-8EBC-A8F4AB907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8A427-06D8-CD47-8091-43BCF91BCB61}" type="datetimeFigureOut"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CA17-FFAF-0545-029A-ADF4551BE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5B97-E600-DC3D-AFD5-20DBA77E8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8543" TargetMode="External"/><Relationship Id="rId2" Type="http://schemas.openxmlformats.org/officeDocument/2006/relationships/hyperlink" Target="https://ieeexplore.ieee.org/document/1018636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usenix.org/conference/nsdi24/presentation/yu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87CB-0DFC-1D74-48FA-2806496A3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100" y="1770063"/>
            <a:ext cx="10604500" cy="2387600"/>
          </a:xfrm>
        </p:spPr>
        <p:txBody>
          <a:bodyPr>
            <a:normAutofit fontScale="90000"/>
          </a:bodyPr>
          <a:lstStyle/>
          <a:p>
            <a:r>
              <a:rPr lang="en-US"/>
              <a:t>On-Path Proxy Discovery</a:t>
            </a:r>
            <a:br>
              <a:rPr lang="en-US"/>
            </a:br>
            <a:br>
              <a:rPr lang="en-US"/>
            </a:br>
            <a:r>
              <a:rPr lang="en-US" sz="4000"/>
              <a:t>Side meeting at IETF-121, Dublin</a:t>
            </a:r>
            <a:br>
              <a:rPr lang="en-US" sz="4000"/>
            </a:br>
            <a:r>
              <a:rPr lang="en-US" sz="4000"/>
              <a:t>Thursday, 7 November, 18:30-20:00, Wicklow Hall 2A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AE03D-91AD-1EE5-A307-D35F5B40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0938"/>
            <a:ext cx="9144000" cy="1655762"/>
          </a:xfrm>
        </p:spPr>
        <p:txBody>
          <a:bodyPr/>
          <a:lstStyle/>
          <a:p>
            <a:endParaRPr lang="en-US"/>
          </a:p>
          <a:p>
            <a:r>
              <a:rPr lang="en-US"/>
              <a:t>All material: https://github.com/mwelzl/oppd </a:t>
            </a:r>
          </a:p>
          <a:p>
            <a:r>
              <a:rPr lang="en-US"/>
              <a:t>Internet-draft: </a:t>
            </a:r>
            <a:r>
              <a:rPr lang="en-US" b="0" i="0" u="none" strike="noStrike">
                <a:solidFill>
                  <a:srgbClr val="212529"/>
                </a:solidFill>
                <a:effectLst/>
                <a:latin typeface="Inter"/>
              </a:rPr>
              <a:t>draft-welzl-panrg-oppd-00</a:t>
            </a:r>
          </a:p>
        </p:txBody>
      </p:sp>
    </p:spTree>
    <p:extLst>
      <p:ext uri="{BB962C8B-B14F-4D97-AF65-F5344CB8AC3E}">
        <p14:creationId xmlns:p14="http://schemas.microsoft.com/office/powerpoint/2010/main" val="15946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B958-A8E2-58D4-17EC-B5C88F7E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QUIC transport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8F34-F0F6-3711-FC47-EC5B6FC2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 the beginning; decipherable by anybody because there's no established secret yet. </a:t>
            </a:r>
          </a:p>
          <a:p>
            <a:endParaRPr lang="en-US" sz="1600"/>
          </a:p>
          <a:p>
            <a:r>
              <a:rPr lang="en-US">
                <a:solidFill>
                  <a:srgbClr val="0070C0"/>
                </a:solidFill>
              </a:rPr>
              <a:t>Pros:</a:t>
            </a:r>
          </a:p>
          <a:p>
            <a:pPr lvl="1"/>
            <a:r>
              <a:rPr lang="en-US"/>
              <a:t>No extra packets</a:t>
            </a:r>
          </a:p>
          <a:p>
            <a:pPr lvl="1"/>
            <a:r>
              <a:rPr lang="en-US"/>
              <a:t>In line with part of QUIC spec</a:t>
            </a:r>
          </a:p>
          <a:p>
            <a:r>
              <a:rPr lang="en-US">
                <a:solidFill>
                  <a:srgbClr val="0070C0"/>
                </a:solidFill>
              </a:rPr>
              <a:t>Cons:</a:t>
            </a:r>
          </a:p>
          <a:p>
            <a:pPr lvl="1"/>
            <a:r>
              <a:rPr lang="en-US"/>
              <a:t>Specific to QUIC only (design per transport)</a:t>
            </a:r>
          </a:p>
          <a:p>
            <a:pPr lvl="1"/>
            <a:r>
              <a:rPr lang="en-US"/>
              <a:t>Heavier work for the proxy</a:t>
            </a:r>
          </a:p>
          <a:p>
            <a:pPr lvl="1"/>
            <a:r>
              <a:rPr lang="en-US"/>
              <a:t>Not suitable as a channel back from proxy in the general case (works for SMAQ)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3FC1-B71A-2183-FA87-3B03B12A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766FB-2F4F-7239-931E-EBC3B7F6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proxies on the path</a:t>
            </a:r>
          </a:p>
          <a:p>
            <a:pPr lvl="1"/>
            <a:r>
              <a:rPr lang="en-US"/>
              <a:t>They can all announce their existence ("options" signaling: add themselves to a field, provided there's enough space, or insert a new option...)</a:t>
            </a:r>
          </a:p>
          <a:p>
            <a:pPr lvl="1"/>
            <a:endParaRPr lang="en-US"/>
          </a:p>
          <a:p>
            <a:r>
              <a:rPr lang="en-US"/>
              <a:t>Multipath</a:t>
            </a:r>
          </a:p>
          <a:p>
            <a:pPr lvl="1"/>
            <a:r>
              <a:rPr lang="en-US"/>
              <a:t>Nothing special to do here? This is per sub-path discovery.</a:t>
            </a:r>
          </a:p>
          <a:p>
            <a:pPr lvl="1"/>
            <a:r>
              <a:rPr lang="en-US"/>
              <a:t>Endpoints initiate OPPD for every sub-path where they want to use a proxy in case it's available.</a:t>
            </a:r>
          </a:p>
        </p:txBody>
      </p:sp>
    </p:spTree>
    <p:extLst>
      <p:ext uri="{BB962C8B-B14F-4D97-AF65-F5344CB8AC3E}">
        <p14:creationId xmlns:p14="http://schemas.microsoft.com/office/powerpoint/2010/main" val="121160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204B-369F-9A30-899D-B2FC3A72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we want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03B6-B0E1-22B5-976A-EAB23DEF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Where should we do this work?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Where should we do following work on performance enhancing functions?  (SMAQ / Sidekick / .. ?)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If time permits: design discussion of OPPD</a:t>
            </a:r>
          </a:p>
        </p:txBody>
      </p:sp>
    </p:spTree>
    <p:extLst>
      <p:ext uri="{BB962C8B-B14F-4D97-AF65-F5344CB8AC3E}">
        <p14:creationId xmlns:p14="http://schemas.microsoft.com/office/powerpoint/2010/main" val="27285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08FB-9BE7-B38D-87CC-EF689287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OPPD?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D490-D0CE-B01E-9668-1897B9A2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5625"/>
            <a:ext cx="11074400" cy="4351338"/>
          </a:xfrm>
        </p:spPr>
        <p:txBody>
          <a:bodyPr>
            <a:normAutofit/>
          </a:bodyPr>
          <a:lstStyle/>
          <a:p>
            <a:r>
              <a:rPr lang="en-US"/>
              <a:t>Performance Enhancing Proxies (PEPs) did some useful things for TCP</a:t>
            </a:r>
          </a:p>
          <a:p>
            <a:pPr lvl="1"/>
            <a:r>
              <a:rPr lang="en-US"/>
              <a:t>E.g., improved communication over satellite</a:t>
            </a:r>
          </a:p>
          <a:p>
            <a:pPr lvl="1"/>
            <a:r>
              <a:rPr lang="en-US"/>
              <a:t>And they caused problems, because they were transparent</a:t>
            </a:r>
          </a:p>
          <a:p>
            <a:pPr lvl="1"/>
            <a:endParaRPr lang="en-US"/>
          </a:p>
          <a:p>
            <a:r>
              <a:rPr lang="en-US"/>
              <a:t>QUIC requires proxies to be non-transparent</a:t>
            </a:r>
          </a:p>
          <a:p>
            <a:pPr lvl="1"/>
            <a:r>
              <a:rPr lang="en-US"/>
              <a:t>So now, we can get them right: let the endpoint choose</a:t>
            </a:r>
          </a:p>
          <a:p>
            <a:pPr lvl="1"/>
            <a:r>
              <a:rPr lang="en-US"/>
              <a:t>This is good in general, also for TCP =&gt; but we talk about QUIC</a:t>
            </a:r>
          </a:p>
          <a:p>
            <a:pPr lvl="1"/>
            <a:endParaRPr lang="en-US"/>
          </a:p>
          <a:p>
            <a:r>
              <a:rPr lang="en-US"/>
              <a:t>Transparent proxies are inherently on-path</a:t>
            </a:r>
          </a:p>
          <a:p>
            <a:pPr lvl="1"/>
            <a:r>
              <a:rPr lang="en-US"/>
              <a:t>For QUIC, we </a:t>
            </a:r>
            <a:r>
              <a:rPr lang="en-US" i="1" u="sng"/>
              <a:t>have</a:t>
            </a:r>
            <a:r>
              <a:rPr lang="en-US"/>
              <a:t> to discover them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6078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CB5F-8B38-F83A-3E12-7E580C4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use cases: both need OPPD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937D-9746-2406-A81B-00406D76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88"/>
            <a:ext cx="10515600" cy="495141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Example 1:</a:t>
            </a:r>
            <a:r>
              <a:rPr lang="en-US" sz="2400"/>
              <a:t> "Secure Middlebox-Assisted QUIC" (</a:t>
            </a:r>
            <a:r>
              <a:rPr lang="en-US" sz="2400" b="1">
                <a:solidFill>
                  <a:srgbClr val="0070C0"/>
                </a:solidFill>
              </a:rPr>
              <a:t>SMAQ</a:t>
            </a:r>
            <a:r>
              <a:rPr lang="en-US" sz="2400"/>
              <a:t>) </a:t>
            </a:r>
            <a:r>
              <a:rPr lang="en-US" sz="2000">
                <a:hlinkClick r:id="rId2"/>
              </a:rPr>
              <a:t>https://ieeexplore.ieee.org/document/10186363</a:t>
            </a:r>
            <a:r>
              <a:rPr lang="en-US" sz="2000"/>
              <a:t>   Preprint: </a:t>
            </a:r>
            <a:r>
              <a:rPr lang="en-US" sz="2000">
                <a:hlinkClick r:id="rId3"/>
              </a:rPr>
              <a:t>https://arxiv.org/abs/2307.08543</a:t>
            </a:r>
            <a:r>
              <a:rPr lang="en-US" sz="2000"/>
              <a:t> </a:t>
            </a:r>
          </a:p>
          <a:p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400">
              <a:solidFill>
                <a:srgbClr val="0070C0"/>
              </a:solidFill>
            </a:endParaRPr>
          </a:p>
          <a:p>
            <a:r>
              <a:rPr lang="en-US" sz="2400">
                <a:solidFill>
                  <a:srgbClr val="0070C0"/>
                </a:solidFill>
              </a:rPr>
              <a:t>Example 2: </a:t>
            </a:r>
            <a:r>
              <a:rPr lang="en-US" sz="2400"/>
              <a:t>"</a:t>
            </a:r>
            <a:r>
              <a:rPr lang="en-US" sz="2400" b="1">
                <a:solidFill>
                  <a:srgbClr val="0070C0"/>
                </a:solidFill>
              </a:rPr>
              <a:t>Sidekick</a:t>
            </a:r>
            <a:r>
              <a:rPr lang="en-US" sz="2400"/>
              <a:t>: In-Network Assistance for Secure End-to-End Transport Protocols"  </a:t>
            </a:r>
            <a:r>
              <a:rPr lang="en-US" sz="2000">
                <a:hlinkClick r:id="rId4"/>
              </a:rPr>
              <a:t>https://www.usenix.org/conference/nsdi24/presentation/yuan</a:t>
            </a:r>
            <a:r>
              <a:rPr lang="en-US" sz="2000"/>
              <a:t> </a:t>
            </a: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01F53-F2BC-CC6A-CB73-8B5F72214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" y="2393950"/>
            <a:ext cx="7480300" cy="135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56A8B-5BE9-1DA7-4932-47154B24DAC2}"/>
              </a:ext>
            </a:extLst>
          </p:cNvPr>
          <p:cNvSpPr txBox="1"/>
          <p:nvPr/>
        </p:nvSpPr>
        <p:spPr>
          <a:xfrm>
            <a:off x="7480300" y="5661878"/>
            <a:ext cx="419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There can be more, of course: we want a generic solution.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86BD1-D0C4-49D1-BB12-D7E0E7699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" y="4705350"/>
            <a:ext cx="507430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8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42AB-B85E-7F53-6DF4-FBA48EA1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/>
              <a:t>Is this really worthwhile?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5ADD-7F7D-C085-69A5-56AF713A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411284"/>
            <a:ext cx="3028950" cy="5446716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0070C0"/>
                </a:solidFill>
              </a:rPr>
              <a:t>SMAQ</a:t>
            </a:r>
            <a:r>
              <a:rPr lang="en-US"/>
              <a:t> satellite</a:t>
            </a:r>
            <a:br>
              <a:rPr lang="en-US"/>
            </a:br>
            <a:r>
              <a:rPr lang="en-US"/>
              <a:t>tests show</a:t>
            </a:r>
            <a:br>
              <a:rPr lang="en-US"/>
            </a:br>
            <a:r>
              <a:rPr lang="en-US"/>
              <a:t>significant</a:t>
            </a:r>
            <a:br>
              <a:rPr lang="en-US"/>
            </a:br>
            <a:r>
              <a:rPr lang="en-US"/>
              <a:t>improvements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Sidekick</a:t>
            </a:r>
            <a:r>
              <a:rPr lang="en-US"/>
              <a:t>: paper evaluated 3 use cases: earlier retransmission of packets lost due to noise, conn-splitting, ACK reduction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12AD-9B86-9237-A377-3FF06C92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411283"/>
            <a:ext cx="7772400" cy="2629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8E027-3825-F44B-29F4-89922EEDF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43" y="4228960"/>
            <a:ext cx="3217232" cy="2629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44CAA4-CF6C-FE6F-23C9-C42292389F63}"/>
              </a:ext>
            </a:extLst>
          </p:cNvPr>
          <p:cNvSpPr txBox="1"/>
          <p:nvPr/>
        </p:nvSpPr>
        <p:spPr>
          <a:xfrm>
            <a:off x="7342981" y="4727533"/>
            <a:ext cx="35599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Reducing WiFi receiver ACKs for lower collisions. </a:t>
            </a:r>
            <a:r>
              <a:rPr lang="en-US" sz="2000">
                <a:effectLst/>
                <a:latin typeface="NimbusRomNo9L"/>
              </a:rPr>
              <a:t>High goodput independent of e2e ACK frequency.</a:t>
            </a:r>
          </a:p>
          <a:p>
            <a:r>
              <a:rPr lang="en-US" sz="2000">
                <a:latin typeface="NimbusRomNo9L"/>
              </a:rPr>
              <a:t>10 Mb upload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995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E638-30C5-CD3D-6C48-3B5BE990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"on-path" limitation?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9A11-AA84-8B04-C79F-B7CEFCB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Makes use of default routing</a:t>
            </a:r>
          </a:p>
          <a:p>
            <a:pPr lvl="1"/>
            <a:r>
              <a:rPr lang="en-US"/>
              <a:t>No need to involve the operator (e.g., proxy could be a WiFi AP)</a:t>
            </a:r>
          </a:p>
          <a:p>
            <a:pPr lvl="1"/>
            <a:r>
              <a:rPr lang="en-US"/>
              <a:t>Can be very lightweight</a:t>
            </a:r>
          </a:p>
          <a:p>
            <a:endParaRPr lang="en-US"/>
          </a:p>
          <a:p>
            <a:r>
              <a:rPr lang="en-US"/>
              <a:t>No penalty if there is nothing on the path (common case)</a:t>
            </a:r>
          </a:p>
          <a:p>
            <a:pPr lvl="1"/>
            <a:r>
              <a:rPr lang="en-US"/>
              <a:t>Should therefore be faster than other discovery schemes</a:t>
            </a:r>
          </a:p>
        </p:txBody>
      </p:sp>
    </p:spTree>
    <p:extLst>
      <p:ext uri="{BB962C8B-B14F-4D97-AF65-F5344CB8AC3E}">
        <p14:creationId xmlns:p14="http://schemas.microsoft.com/office/powerpoint/2010/main" val="28546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E996-1C62-4FBA-2DB8-6F6CE447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208F-B59B-866F-AF98-713FE72E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sz="2400"/>
              <a:t>Needs to work through NATs, i.e. use same 5-tuple as base connection (the connection to be optimized)</a:t>
            </a:r>
          </a:p>
          <a:p>
            <a:endParaRPr lang="en-US" sz="2400"/>
          </a:p>
          <a:p>
            <a:r>
              <a:rPr lang="en-US" sz="2400"/>
              <a:t>Endpoints announce their interest</a:t>
            </a:r>
          </a:p>
          <a:p>
            <a:pPr lvl="1"/>
            <a:r>
              <a:rPr lang="en-US" sz="2000"/>
              <a:t>Else, potentially many unsolicited packets, and unclear for a proxy when to send one</a:t>
            </a:r>
          </a:p>
          <a:p>
            <a:endParaRPr lang="en-US" sz="2400"/>
          </a:p>
          <a:p>
            <a:r>
              <a:rPr lang="en-US" sz="2400"/>
              <a:t>Proxies answer in a way that proves that they've seen packets from the endpoint (think ICMP for a simple case)</a:t>
            </a:r>
            <a:endParaRPr lang="en-US"/>
          </a:p>
          <a:p>
            <a:endParaRPr lang="en-US" sz="2400"/>
          </a:p>
          <a:p>
            <a:r>
              <a:rPr lang="en-US" sz="2400"/>
              <a:t>The next step is out of scope </a:t>
            </a:r>
            <a:r>
              <a:rPr lang="en-US" sz="2400" u="sng"/>
              <a:t>for now</a:t>
            </a:r>
          </a:p>
          <a:p>
            <a:pPr lvl="1"/>
            <a:r>
              <a:rPr lang="en-US" sz="2000"/>
              <a:t>E.g., first packet from proxy could contain IP address + port number to use from now on</a:t>
            </a:r>
          </a:p>
        </p:txBody>
      </p:sp>
    </p:spTree>
    <p:extLst>
      <p:ext uri="{BB962C8B-B14F-4D97-AF65-F5344CB8AC3E}">
        <p14:creationId xmlns:p14="http://schemas.microsoft.com/office/powerpoint/2010/main" val="16595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FD61-7C69-9045-9B6B-410A728A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2852936"/>
            <a:ext cx="8219256" cy="1143000"/>
          </a:xfrm>
        </p:spPr>
        <p:txBody>
          <a:bodyPr>
            <a:noAutofit/>
          </a:bodyPr>
          <a:lstStyle/>
          <a:p>
            <a:pPr algn="ctr"/>
            <a:r>
              <a:rPr lang="en-US"/>
              <a:t>How could this work?</a:t>
            </a:r>
            <a:br>
              <a:rPr lang="en-US"/>
            </a:br>
            <a:br>
              <a:rPr lang="en-US"/>
            </a:br>
            <a:r>
              <a:rPr lang="en-US" sz="4000"/>
              <a:t>draft-welzl-panrg-oppd</a:t>
            </a:r>
            <a:br>
              <a:rPr lang="en-US" sz="4000"/>
            </a:br>
            <a:r>
              <a:rPr lang="en-US" sz="4000"/>
              <a:t>identifies 3 signaling options</a:t>
            </a:r>
            <a:br>
              <a:rPr lang="en-US"/>
            </a:br>
            <a:br>
              <a:rPr lang="en-US"/>
            </a:br>
            <a:r>
              <a:rPr lang="en-US" sz="3200"/>
              <a:t>(assuming: the same in both directions,</a:t>
            </a:r>
            <a:br>
              <a:rPr lang="en-US" sz="3200"/>
            </a:br>
            <a:r>
              <a:rPr lang="en-US" sz="3200"/>
              <a:t>for now,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36357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F66-2E85-7C04-4689-6D6FAE10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 "special"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4F2A-55BF-1CB8-51C2-22ED451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"special" packet from the sender arrives at the receiver, there, QUIC's crypto code will recognize it as an error and ignore it.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r>
              <a:rPr lang="en-US">
                <a:solidFill>
                  <a:srgbClr val="0070C0"/>
                </a:solidFill>
              </a:rPr>
              <a:t>Pros:</a:t>
            </a:r>
          </a:p>
          <a:p>
            <a:pPr lvl="1"/>
            <a:r>
              <a:rPr lang="en-US"/>
              <a:t>Only change e.g. QUIC implementation + proxy</a:t>
            </a:r>
          </a:p>
          <a:p>
            <a:r>
              <a:rPr lang="en-US">
                <a:solidFill>
                  <a:srgbClr val="0070C0"/>
                </a:solidFill>
              </a:rPr>
              <a:t>Cons:</a:t>
            </a:r>
          </a:p>
          <a:p>
            <a:pPr lvl="1"/>
            <a:r>
              <a:rPr lang="en-US"/>
              <a:t>Extra packets</a:t>
            </a:r>
          </a:p>
          <a:p>
            <a:pPr lvl="1"/>
            <a:r>
              <a:rPr lang="en-US"/>
              <a:t>A quite dirty hack</a:t>
            </a:r>
          </a:p>
          <a:p>
            <a:pPr lvl="1"/>
            <a:r>
              <a:rPr lang="en-US"/>
              <a:t>Proxy needs to spoof source address / port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6BE0-1A1B-2F08-D5F3-34F40467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TCP / UDP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F0F4-D214-F49E-0317-407375B3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Pros:</a:t>
            </a:r>
          </a:p>
          <a:p>
            <a:pPr lvl="1"/>
            <a:r>
              <a:rPr lang="en-US"/>
              <a:t>No spoofing</a:t>
            </a:r>
          </a:p>
          <a:p>
            <a:pPr lvl="1"/>
            <a:r>
              <a:rPr lang="en-US"/>
              <a:t>No extra packets</a:t>
            </a:r>
          </a:p>
          <a:p>
            <a:pPr lvl="1"/>
            <a:r>
              <a:rPr lang="en-US"/>
              <a:t>Endpoint: ignored in the OS if not supported</a:t>
            </a:r>
          </a:p>
          <a:p>
            <a:r>
              <a:rPr lang="en-US">
                <a:solidFill>
                  <a:srgbClr val="0070C0"/>
                </a:solidFill>
              </a:rPr>
              <a:t>Cons:</a:t>
            </a:r>
          </a:p>
          <a:p>
            <a:pPr lvl="1"/>
            <a:r>
              <a:rPr lang="en-US"/>
              <a:t>Changes to both QUIC and the OS</a:t>
            </a:r>
          </a:p>
          <a:p>
            <a:pPr lvl="1"/>
            <a:r>
              <a:rPr lang="en-US"/>
              <a:t>Can it even be done? UDP options must not be changed in transit</a:t>
            </a:r>
          </a:p>
          <a:p>
            <a:pPr lvl="1"/>
            <a:r>
              <a:rPr lang="en-US"/>
              <a:t>MTU problems?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716</Words>
  <Application>Microsoft Macintosh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Inter</vt:lpstr>
      <vt:lpstr>NimbusRomNo9L</vt:lpstr>
      <vt:lpstr>Office Theme</vt:lpstr>
      <vt:lpstr>On-Path Proxy Discovery  Side meeting at IETF-121, Dublin Thursday, 7 November, 18:30-20:00, Wicklow Hall 2A </vt:lpstr>
      <vt:lpstr>Why OPPD?</vt:lpstr>
      <vt:lpstr>Two use cases: both need OPPD</vt:lpstr>
      <vt:lpstr>Is this really worthwhile?</vt:lpstr>
      <vt:lpstr>Why the "on-path" limitation?</vt:lpstr>
      <vt:lpstr>Requirements</vt:lpstr>
      <vt:lpstr>How could this work?  draft-welzl-panrg-oppd identifies 3 signaling options  (assuming: the same in both directions, for now, for simplicity)</vt:lpstr>
      <vt:lpstr>1. a "special" packet</vt:lpstr>
      <vt:lpstr>2. TCP / UDP options</vt:lpstr>
      <vt:lpstr>3. QUIC transport option</vt:lpstr>
      <vt:lpstr>Other considerations</vt:lpstr>
      <vt:lpstr>What do we want from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Welzl</dc:creator>
  <cp:lastModifiedBy>Michael Welzl</cp:lastModifiedBy>
  <cp:revision>15</cp:revision>
  <dcterms:created xsi:type="dcterms:W3CDTF">2024-10-22T15:40:51Z</dcterms:created>
  <dcterms:modified xsi:type="dcterms:W3CDTF">2024-11-06T09:52:50Z</dcterms:modified>
</cp:coreProperties>
</file>