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52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6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06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36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39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51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6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D6D52-B22D-42CD-B6FE-67F3EB78AB80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9B382-71ED-4EFB-94D4-B118959BE9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84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764704"/>
            <a:ext cx="7153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08" y="3212976"/>
            <a:ext cx="74104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63" y="5326466"/>
            <a:ext cx="73342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86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476375"/>
            <a:ext cx="57816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54732" y="467380"/>
            <a:ext cx="174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Com </a:t>
            </a:r>
            <a:r>
              <a:rPr lang="pt-BR" dirty="0" err="1" smtClean="0"/>
              <a:t>cinematico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0152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Apresentação na tela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Wenceslau Costa</dc:creator>
  <cp:lastModifiedBy>Matheus Wenceslau Costa</cp:lastModifiedBy>
  <cp:revision>2</cp:revision>
  <dcterms:created xsi:type="dcterms:W3CDTF">2025-10-18T19:50:54Z</dcterms:created>
  <dcterms:modified xsi:type="dcterms:W3CDTF">2025-10-18T19:59:19Z</dcterms:modified>
</cp:coreProperties>
</file>