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DM Sans Bold" charset="1" panose="00000000000000000000"/>
      <p:regular r:id="rId12"/>
    </p:embeddedFont>
    <p:embeddedFont>
      <p:font typeface="DM San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35340" y="1343025"/>
            <a:ext cx="10910396" cy="474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Health Information System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Software Engineering Practical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218783" y="7827666"/>
            <a:ext cx="5850434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By Ruth Mwende Nzuki</a:t>
            </a:r>
          </a:p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27/04/25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2898168"/>
            <a:ext cx="7848753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Goal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75818" y="4438121"/>
            <a:ext cx="7707571" cy="331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main objective was to create a functional and simple backend system for various health programs.</a:t>
            </a:r>
          </a:p>
          <a:p>
            <a:pPr algn="l">
              <a:lnSpc>
                <a:spcPts val="3779"/>
              </a:lnSpc>
            </a:pPr>
          </a:p>
          <a:p>
            <a:pPr algn="l" marL="0" indent="0" lvl="0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system allows programme creation, client registration, enrollment and API exposure.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4950" y="3118971"/>
            <a:ext cx="702508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Tools and Techniques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4950" y="6224278"/>
            <a:ext cx="7025086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20"/>
              </a:lnSpc>
              <a:spcBef>
                <a:spcPct val="0"/>
              </a:spcBef>
            </a:pP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following tools and techniques were used: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1692835"/>
            <a:ext cx="4132127" cy="1405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670"/>
              </a:lnSpc>
              <a:spcBef>
                <a:spcPct val="0"/>
              </a:spcBef>
            </a:pPr>
            <a:r>
              <a:rPr lang="en-US" sz="4200" spc="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Node.js</a:t>
            </a:r>
            <a:r>
              <a:rPr lang="en-US" sz="4200" spc="67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 &amp; Express.js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18908" y="4386317"/>
            <a:ext cx="4132127" cy="691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670"/>
              </a:lnSpc>
              <a:spcBef>
                <a:spcPct val="0"/>
              </a:spcBef>
            </a:pPr>
            <a:r>
              <a:rPr lang="en-US" sz="4200" spc="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JavaScript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218908" y="7079799"/>
            <a:ext cx="4132127" cy="1405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670"/>
              </a:lnSpc>
              <a:spcBef>
                <a:spcPct val="0"/>
              </a:spcBef>
            </a:pPr>
            <a:r>
              <a:rPr lang="en-US" sz="4200" spc="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Postman (for API testing)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59015" y="2345718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System Architecture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59015" y="4788507"/>
            <a:ext cx="7707571" cy="302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0" indent="-388620" lvl="1">
              <a:lnSpc>
                <a:spcPts val="4860"/>
              </a:lnSpc>
              <a:buFont typeface="Arial"/>
              <a:buChar char="•"/>
            </a:pPr>
            <a:r>
              <a:rPr lang="en-US" sz="3600" spc="21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Express Server</a:t>
            </a:r>
          </a:p>
          <a:p>
            <a:pPr algn="l" marL="777240" indent="-388620" lvl="1">
              <a:lnSpc>
                <a:spcPts val="4860"/>
              </a:lnSpc>
              <a:buFont typeface="Arial"/>
              <a:buChar char="•"/>
            </a:pPr>
            <a:r>
              <a:rPr lang="en-US" sz="3600" spc="21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Routes (Clients, Programs, Enrollments)</a:t>
            </a:r>
          </a:p>
          <a:p>
            <a:pPr algn="l" marL="777240" indent="-388620" lvl="1">
              <a:lnSpc>
                <a:spcPts val="4860"/>
              </a:lnSpc>
              <a:buFont typeface="Arial"/>
              <a:buChar char="•"/>
            </a:pPr>
            <a:r>
              <a:rPr lang="en-US" sz="3600" spc="21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In-memory Data Storage</a:t>
            </a:r>
          </a:p>
          <a:p>
            <a:pPr algn="l" marL="0" indent="0" lvl="0">
              <a:lnSpc>
                <a:spcPts val="48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859405"/>
            <a:ext cx="8751165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API Endpoints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5370195"/>
            <a:ext cx="7707571" cy="414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320"/>
              </a:lnSpc>
              <a:buFont typeface="Arial"/>
              <a:buChar char="•"/>
            </a:pP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POST /programs → Create programs</a:t>
            </a:r>
          </a:p>
          <a:p>
            <a:pPr algn="l" marL="690881" indent="-345440" lvl="1">
              <a:lnSpc>
                <a:spcPts val="4320"/>
              </a:lnSpc>
              <a:buFont typeface="Arial"/>
              <a:buChar char="•"/>
            </a:pP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POST /clients → Register clients</a:t>
            </a:r>
          </a:p>
          <a:p>
            <a:pPr algn="l" marL="690881" indent="-345440" lvl="1">
              <a:lnSpc>
                <a:spcPts val="4320"/>
              </a:lnSpc>
              <a:buFont typeface="Arial"/>
              <a:buChar char="•"/>
            </a:pP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POST /enrollments → Enroll clients</a:t>
            </a:r>
          </a:p>
          <a:p>
            <a:pPr algn="l" marL="690881" indent="-345440" lvl="1">
              <a:lnSpc>
                <a:spcPts val="4320"/>
              </a:lnSpc>
              <a:buFont typeface="Arial"/>
              <a:buChar char="•"/>
            </a:pPr>
            <a:r>
              <a:rPr lang="en-US" sz="3200" spc="19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GET /clients, /clients/:id → View client profiles</a:t>
            </a:r>
          </a:p>
          <a:p>
            <a:pPr algn="l" marL="0" indent="0" lvl="0">
              <a:lnSpc>
                <a:spcPts val="26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DAGl3LFYSD0</dc:identifier>
  <dcterms:modified xsi:type="dcterms:W3CDTF">2011-08-01T06:04:30Z</dcterms:modified>
  <cp:revision>1</cp:revision>
  <dc:title>Health Information System</dc:title>
</cp:coreProperties>
</file>