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532" r:id="rId2"/>
    <p:sldId id="964" r:id="rId3"/>
    <p:sldId id="991" r:id="rId4"/>
    <p:sldId id="1017" r:id="rId5"/>
  </p:sldIdLst>
  <p:sldSz cx="9144000" cy="6858000" type="screen4x3"/>
  <p:notesSz cx="7099300" cy="10234613"/>
  <p:custShowLst>
    <p:custShow name="ESC2001" id="0">
      <p:sldLst/>
    </p:custShow>
  </p:custShowLst>
  <p:defaultTextStyle>
    <a:defPPr>
      <a:defRPr lang="en-US"/>
    </a:defPPr>
    <a:lvl1pPr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folHlink"/>
      </a:buClr>
      <a:buSzPct val="65000"/>
      <a:buFont typeface="Monotype Sorts" pitchFamily="2" charset="2"/>
      <a:defRPr kumimoji="1" sz="1400" b="1" kern="1200">
        <a:solidFill>
          <a:schemeClr val="tx2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folHlink"/>
      </a:buClr>
      <a:buSzPct val="65000"/>
      <a:buFont typeface="Monotype Sorts" pitchFamily="2" charset="2"/>
      <a:defRPr kumimoji="1" sz="1400" b="1" kern="1200">
        <a:solidFill>
          <a:schemeClr val="tx2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folHlink"/>
      </a:buClr>
      <a:buSzPct val="65000"/>
      <a:buFont typeface="Monotype Sorts" pitchFamily="2" charset="2"/>
      <a:defRPr kumimoji="1" sz="1400" b="1" kern="1200">
        <a:solidFill>
          <a:schemeClr val="tx2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folHlink"/>
      </a:buClr>
      <a:buSzPct val="65000"/>
      <a:buFont typeface="Monotype Sorts" pitchFamily="2" charset="2"/>
      <a:defRPr kumimoji="1" sz="1400" b="1" kern="1200">
        <a:solidFill>
          <a:schemeClr val="tx2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folHlink"/>
      </a:buClr>
      <a:buSzPct val="65000"/>
      <a:buFont typeface="Monotype Sorts" pitchFamily="2" charset="2"/>
      <a:defRPr kumimoji="1" sz="1400" b="1" kern="1200">
        <a:solidFill>
          <a:schemeClr val="tx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2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2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2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2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3EB8C1B-83D1-2643-89AF-A76A1D605CFE}">
          <p14:sldIdLst>
            <p14:sldId id="532"/>
            <p14:sldId id="964"/>
            <p14:sldId id="991"/>
            <p14:sldId id="10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DDDD"/>
    <a:srgbClr val="F8F8F8"/>
    <a:srgbClr val="EAEAEA"/>
    <a:srgbClr val="FF00FF"/>
    <a:srgbClr val="00FFFF"/>
    <a:srgbClr val="5F5F5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86551" autoAdjust="0"/>
  </p:normalViewPr>
  <p:slideViewPr>
    <p:cSldViewPr snapToObjects="1">
      <p:cViewPr varScale="1">
        <p:scale>
          <a:sx n="112" d="100"/>
          <a:sy n="112" d="100"/>
        </p:scale>
        <p:origin x="1856" y="20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 snapToObjects="1">
      <p:cViewPr>
        <p:scale>
          <a:sx n="75" d="100"/>
          <a:sy n="75" d="100"/>
        </p:scale>
        <p:origin x="-1548" y="114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11" tIns="47509" rIns="95011" bIns="47509" numCol="1" anchor="t" anchorCtr="0" compatLnSpc="1">
            <a:prstTxWarp prst="textNoShape">
              <a:avLst/>
            </a:prstTxWarp>
          </a:bodyPr>
          <a:lstStyle>
            <a:lvl1pPr defTabSz="9525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8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fr-FR"/>
              <a:t>Eric Anquetil (eric.anquetil@irisa.fr)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11" tIns="47509" rIns="95011" bIns="47509" numCol="1" anchor="t" anchorCtr="0" compatLnSpc="1">
            <a:prstTxWarp prst="textNoShape">
              <a:avLst/>
            </a:prstTxWarp>
          </a:bodyPr>
          <a:lstStyle>
            <a:lvl1pPr algn="r" defTabSz="9525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8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0EC9A82-E384-408C-B917-4696336B4205}" type="datetime1">
              <a:rPr lang="fr-FR"/>
              <a:pPr>
                <a:defRPr/>
              </a:pPr>
              <a:t>14/10/2020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74225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11" tIns="47509" rIns="95011" bIns="47509" numCol="1" anchor="b" anchorCtr="0" compatLnSpc="1">
            <a:prstTxWarp prst="textNoShape">
              <a:avLst/>
            </a:prstTxWarp>
          </a:bodyPr>
          <a:lstStyle>
            <a:lvl1pPr defTabSz="9525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8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fr-FR"/>
              <a:t>Init POO en Java / Version 1.3</a:t>
            </a:r>
            <a:br>
              <a:rPr lang="fr-FR"/>
            </a:br>
            <a:endParaRPr lang="fr-FR" sz="120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66470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11" tIns="47509" rIns="95011" bIns="47509" numCol="1" anchor="b" anchorCtr="0" compatLnSpc="1">
            <a:prstTxWarp prst="textNoShape">
              <a:avLst/>
            </a:prstTxWarp>
          </a:bodyPr>
          <a:lstStyle>
            <a:lvl1pPr algn="r" defTabSz="9525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8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A824645-F6B1-4AB6-98A1-6F461D20DD45}" type="slidenum">
              <a:rPr lang="fr-FR"/>
              <a:pPr>
                <a:defRPr/>
              </a:pPr>
              <a:t>‹N°›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3494876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2563" y="93663"/>
            <a:ext cx="6724650" cy="5043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938" y="9804400"/>
            <a:ext cx="5168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11" tIns="47509" rIns="95011" bIns="47509" numCol="1" anchor="b" anchorCtr="0" compatLnSpc="1">
            <a:prstTxWarp prst="textNoShape">
              <a:avLst/>
            </a:prstTxWarp>
          </a:bodyPr>
          <a:lstStyle>
            <a:lvl1pPr defTabSz="9525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8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fr-FR"/>
              <a:t>	Eric Anquetil (eric.anquetil@irisa.fr) / Init POO en Java / Version 1.3 / </a:t>
            </a:r>
            <a:fld id="{C94ED6C5-BEDC-467F-8A4C-60BB8CAE3E02}" type="datetime1">
              <a:rPr lang="fr-FR"/>
              <a:pPr>
                <a:defRPr/>
              </a:pPr>
              <a:t>14/10/2020</a:t>
            </a:fld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97475" y="9759950"/>
            <a:ext cx="18383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11" tIns="47509" rIns="95011" bIns="47509" numCol="1" anchor="b" anchorCtr="0" compatLnSpc="1">
            <a:prstTxWarp prst="textNoShape">
              <a:avLst/>
            </a:prstTxWarp>
          </a:bodyPr>
          <a:lstStyle>
            <a:lvl1pPr algn="r" defTabSz="9525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25098A2-F170-46CB-AE98-1524E9E691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81253" name="Picture 12" descr="login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9777413"/>
            <a:ext cx="7064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1254" name="Group 20"/>
          <p:cNvGrpSpPr>
            <a:grpSpLocks/>
          </p:cNvGrpSpPr>
          <p:nvPr/>
        </p:nvGrpSpPr>
        <p:grpSpPr bwMode="auto">
          <a:xfrm>
            <a:off x="238125" y="5267325"/>
            <a:ext cx="292100" cy="255588"/>
            <a:chOff x="3822" y="4087"/>
            <a:chExt cx="272" cy="173"/>
          </a:xfrm>
        </p:grpSpPr>
        <p:sp>
          <p:nvSpPr>
            <p:cNvPr id="16405" name="Freeform 21"/>
            <p:cNvSpPr>
              <a:spLocks/>
            </p:cNvSpPr>
            <p:nvPr/>
          </p:nvSpPr>
          <p:spPr bwMode="auto">
            <a:xfrm>
              <a:off x="3823" y="4088"/>
              <a:ext cx="265" cy="164"/>
            </a:xfrm>
            <a:custGeom>
              <a:avLst/>
              <a:gdLst/>
              <a:ahLst/>
              <a:cxnLst>
                <a:cxn ang="0">
                  <a:pos x="892" y="1151"/>
                </a:cxn>
                <a:cxn ang="0">
                  <a:pos x="885" y="1163"/>
                </a:cxn>
                <a:cxn ang="0">
                  <a:pos x="874" y="1175"/>
                </a:cxn>
                <a:cxn ang="0">
                  <a:pos x="864" y="1185"/>
                </a:cxn>
                <a:cxn ang="0">
                  <a:pos x="851" y="1192"/>
                </a:cxn>
                <a:cxn ang="0">
                  <a:pos x="836" y="1198"/>
                </a:cxn>
                <a:cxn ang="0">
                  <a:pos x="822" y="1202"/>
                </a:cxn>
                <a:cxn ang="0">
                  <a:pos x="806" y="1202"/>
                </a:cxn>
                <a:cxn ang="0">
                  <a:pos x="792" y="1200"/>
                </a:cxn>
                <a:cxn ang="0">
                  <a:pos x="46" y="1040"/>
                </a:cxn>
                <a:cxn ang="0">
                  <a:pos x="32" y="1035"/>
                </a:cxn>
                <a:cxn ang="0">
                  <a:pos x="21" y="1029"/>
                </a:cxn>
                <a:cxn ang="0">
                  <a:pos x="12" y="1021"/>
                </a:cxn>
                <a:cxn ang="0">
                  <a:pos x="5" y="1011"/>
                </a:cxn>
                <a:cxn ang="0">
                  <a:pos x="1" y="999"/>
                </a:cxn>
                <a:cxn ang="0">
                  <a:pos x="0" y="987"/>
                </a:cxn>
                <a:cxn ang="0">
                  <a:pos x="1" y="974"/>
                </a:cxn>
                <a:cxn ang="0">
                  <a:pos x="6" y="961"/>
                </a:cxn>
                <a:cxn ang="0">
                  <a:pos x="433" y="50"/>
                </a:cxn>
                <a:cxn ang="0">
                  <a:pos x="440" y="37"/>
                </a:cxn>
                <a:cxn ang="0">
                  <a:pos x="451" y="27"/>
                </a:cxn>
                <a:cxn ang="0">
                  <a:pos x="462" y="17"/>
                </a:cxn>
                <a:cxn ang="0">
                  <a:pos x="475" y="10"/>
                </a:cxn>
                <a:cxn ang="0">
                  <a:pos x="489" y="4"/>
                </a:cxn>
                <a:cxn ang="0">
                  <a:pos x="505" y="0"/>
                </a:cxn>
                <a:cxn ang="0">
                  <a:pos x="519" y="0"/>
                </a:cxn>
                <a:cxn ang="0">
                  <a:pos x="534" y="1"/>
                </a:cxn>
                <a:cxn ang="0">
                  <a:pos x="1280" y="161"/>
                </a:cxn>
                <a:cxn ang="0">
                  <a:pos x="1293" y="165"/>
                </a:cxn>
                <a:cxn ang="0">
                  <a:pos x="1305" y="171"/>
                </a:cxn>
                <a:cxn ang="0">
                  <a:pos x="1314" y="180"/>
                </a:cxn>
                <a:cxn ang="0">
                  <a:pos x="1321" y="190"/>
                </a:cxn>
                <a:cxn ang="0">
                  <a:pos x="1324" y="201"/>
                </a:cxn>
                <a:cxn ang="0">
                  <a:pos x="1326" y="214"/>
                </a:cxn>
                <a:cxn ang="0">
                  <a:pos x="1324" y="228"/>
                </a:cxn>
                <a:cxn ang="0">
                  <a:pos x="1320" y="241"/>
                </a:cxn>
                <a:cxn ang="0">
                  <a:pos x="892" y="1151"/>
                </a:cxn>
              </a:cxnLst>
              <a:rect l="0" t="0" r="r" b="b"/>
              <a:pathLst>
                <a:path w="1326" h="1202">
                  <a:moveTo>
                    <a:pt x="892" y="1151"/>
                  </a:moveTo>
                  <a:lnTo>
                    <a:pt x="885" y="1163"/>
                  </a:lnTo>
                  <a:lnTo>
                    <a:pt x="874" y="1175"/>
                  </a:lnTo>
                  <a:lnTo>
                    <a:pt x="864" y="1185"/>
                  </a:lnTo>
                  <a:lnTo>
                    <a:pt x="851" y="1192"/>
                  </a:lnTo>
                  <a:lnTo>
                    <a:pt x="836" y="1198"/>
                  </a:lnTo>
                  <a:lnTo>
                    <a:pt x="822" y="1202"/>
                  </a:lnTo>
                  <a:lnTo>
                    <a:pt x="806" y="1202"/>
                  </a:lnTo>
                  <a:lnTo>
                    <a:pt x="792" y="1200"/>
                  </a:lnTo>
                  <a:lnTo>
                    <a:pt x="46" y="1040"/>
                  </a:lnTo>
                  <a:lnTo>
                    <a:pt x="32" y="1035"/>
                  </a:lnTo>
                  <a:lnTo>
                    <a:pt x="21" y="1029"/>
                  </a:lnTo>
                  <a:lnTo>
                    <a:pt x="12" y="1021"/>
                  </a:lnTo>
                  <a:lnTo>
                    <a:pt x="5" y="1011"/>
                  </a:lnTo>
                  <a:lnTo>
                    <a:pt x="1" y="999"/>
                  </a:lnTo>
                  <a:lnTo>
                    <a:pt x="0" y="987"/>
                  </a:lnTo>
                  <a:lnTo>
                    <a:pt x="1" y="974"/>
                  </a:lnTo>
                  <a:lnTo>
                    <a:pt x="6" y="961"/>
                  </a:lnTo>
                  <a:lnTo>
                    <a:pt x="433" y="50"/>
                  </a:lnTo>
                  <a:lnTo>
                    <a:pt x="440" y="37"/>
                  </a:lnTo>
                  <a:lnTo>
                    <a:pt x="451" y="27"/>
                  </a:lnTo>
                  <a:lnTo>
                    <a:pt x="462" y="17"/>
                  </a:lnTo>
                  <a:lnTo>
                    <a:pt x="475" y="10"/>
                  </a:lnTo>
                  <a:lnTo>
                    <a:pt x="489" y="4"/>
                  </a:lnTo>
                  <a:lnTo>
                    <a:pt x="505" y="0"/>
                  </a:lnTo>
                  <a:lnTo>
                    <a:pt x="519" y="0"/>
                  </a:lnTo>
                  <a:lnTo>
                    <a:pt x="534" y="1"/>
                  </a:lnTo>
                  <a:lnTo>
                    <a:pt x="1280" y="161"/>
                  </a:lnTo>
                  <a:lnTo>
                    <a:pt x="1293" y="165"/>
                  </a:lnTo>
                  <a:lnTo>
                    <a:pt x="1305" y="171"/>
                  </a:lnTo>
                  <a:lnTo>
                    <a:pt x="1314" y="180"/>
                  </a:lnTo>
                  <a:lnTo>
                    <a:pt x="1321" y="190"/>
                  </a:lnTo>
                  <a:lnTo>
                    <a:pt x="1324" y="201"/>
                  </a:lnTo>
                  <a:lnTo>
                    <a:pt x="1326" y="214"/>
                  </a:lnTo>
                  <a:lnTo>
                    <a:pt x="1324" y="228"/>
                  </a:lnTo>
                  <a:lnTo>
                    <a:pt x="1320" y="241"/>
                  </a:lnTo>
                  <a:lnTo>
                    <a:pt x="892" y="1151"/>
                  </a:lnTo>
                  <a:close/>
                </a:path>
              </a:pathLst>
            </a:custGeom>
            <a:solidFill>
              <a:srgbClr val="CC8E66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3982" y="4245"/>
              <a:ext cx="21" cy="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0" y="55"/>
                </a:cxn>
                <a:cxn ang="0">
                  <a:pos x="14" y="56"/>
                </a:cxn>
                <a:cxn ang="0">
                  <a:pos x="30" y="56"/>
                </a:cxn>
                <a:cxn ang="0">
                  <a:pos x="45" y="53"/>
                </a:cxn>
                <a:cxn ang="0">
                  <a:pos x="60" y="47"/>
                </a:cxn>
                <a:cxn ang="0">
                  <a:pos x="74" y="38"/>
                </a:cxn>
                <a:cxn ang="0">
                  <a:pos x="86" y="29"/>
                </a:cxn>
                <a:cxn ang="0">
                  <a:pos x="97" y="16"/>
                </a:cxn>
                <a:cxn ang="0">
                  <a:pos x="105" y="2"/>
                </a:cxn>
                <a:cxn ang="0">
                  <a:pos x="96" y="0"/>
                </a:cxn>
                <a:cxn ang="0">
                  <a:pos x="90" y="11"/>
                </a:cxn>
                <a:cxn ang="0">
                  <a:pos x="79" y="22"/>
                </a:cxn>
                <a:cxn ang="0">
                  <a:pos x="69" y="31"/>
                </a:cxn>
                <a:cxn ang="0">
                  <a:pos x="57" y="37"/>
                </a:cxn>
                <a:cxn ang="0">
                  <a:pos x="43" y="43"/>
                </a:cxn>
                <a:cxn ang="0">
                  <a:pos x="30" y="47"/>
                </a:cxn>
                <a:cxn ang="0">
                  <a:pos x="14" y="47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55"/>
                </a:cxn>
              </a:cxnLst>
              <a:rect l="0" t="0" r="r" b="b"/>
              <a:pathLst>
                <a:path w="105" h="56">
                  <a:moveTo>
                    <a:pt x="0" y="55"/>
                  </a:moveTo>
                  <a:lnTo>
                    <a:pt x="0" y="55"/>
                  </a:lnTo>
                  <a:lnTo>
                    <a:pt x="14" y="56"/>
                  </a:lnTo>
                  <a:lnTo>
                    <a:pt x="30" y="56"/>
                  </a:lnTo>
                  <a:lnTo>
                    <a:pt x="45" y="53"/>
                  </a:lnTo>
                  <a:lnTo>
                    <a:pt x="60" y="47"/>
                  </a:lnTo>
                  <a:lnTo>
                    <a:pt x="74" y="38"/>
                  </a:lnTo>
                  <a:lnTo>
                    <a:pt x="86" y="29"/>
                  </a:lnTo>
                  <a:lnTo>
                    <a:pt x="97" y="16"/>
                  </a:lnTo>
                  <a:lnTo>
                    <a:pt x="105" y="2"/>
                  </a:lnTo>
                  <a:lnTo>
                    <a:pt x="96" y="0"/>
                  </a:lnTo>
                  <a:lnTo>
                    <a:pt x="90" y="11"/>
                  </a:lnTo>
                  <a:lnTo>
                    <a:pt x="79" y="22"/>
                  </a:lnTo>
                  <a:lnTo>
                    <a:pt x="69" y="31"/>
                  </a:lnTo>
                  <a:lnTo>
                    <a:pt x="57" y="37"/>
                  </a:lnTo>
                  <a:lnTo>
                    <a:pt x="43" y="43"/>
                  </a:lnTo>
                  <a:lnTo>
                    <a:pt x="30" y="47"/>
                  </a:lnTo>
                  <a:lnTo>
                    <a:pt x="14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7" name="Freeform 23"/>
            <p:cNvSpPr>
              <a:spLocks/>
            </p:cNvSpPr>
            <p:nvPr/>
          </p:nvSpPr>
          <p:spPr bwMode="auto">
            <a:xfrm>
              <a:off x="3832" y="4230"/>
              <a:ext cx="149" cy="2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746" y="170"/>
                </a:cxn>
                <a:cxn ang="0">
                  <a:pos x="746" y="16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746" h="170">
                  <a:moveTo>
                    <a:pt x="0" y="10"/>
                  </a:moveTo>
                  <a:lnTo>
                    <a:pt x="0" y="10"/>
                  </a:lnTo>
                  <a:lnTo>
                    <a:pt x="746" y="170"/>
                  </a:lnTo>
                  <a:lnTo>
                    <a:pt x="746" y="16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8" name="Freeform 24"/>
            <p:cNvSpPr>
              <a:spLocks/>
            </p:cNvSpPr>
            <p:nvPr/>
          </p:nvSpPr>
          <p:spPr bwMode="auto">
            <a:xfrm>
              <a:off x="3822" y="4219"/>
              <a:ext cx="10" cy="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1" y="14"/>
                </a:cxn>
                <a:cxn ang="0">
                  <a:pos x="0" y="27"/>
                </a:cxn>
                <a:cxn ang="0">
                  <a:pos x="1" y="39"/>
                </a:cxn>
                <a:cxn ang="0">
                  <a:pos x="5" y="54"/>
                </a:cxn>
                <a:cxn ang="0">
                  <a:pos x="13" y="64"/>
                </a:cxn>
                <a:cxn ang="0">
                  <a:pos x="24" y="73"/>
                </a:cxn>
                <a:cxn ang="0">
                  <a:pos x="36" y="80"/>
                </a:cxn>
                <a:cxn ang="0">
                  <a:pos x="51" y="85"/>
                </a:cxn>
                <a:cxn ang="0">
                  <a:pos x="51" y="75"/>
                </a:cxn>
                <a:cxn ang="0">
                  <a:pos x="38" y="70"/>
                </a:cxn>
                <a:cxn ang="0">
                  <a:pos x="29" y="66"/>
                </a:cxn>
                <a:cxn ang="0">
                  <a:pos x="20" y="57"/>
                </a:cxn>
                <a:cxn ang="0">
                  <a:pos x="14" y="49"/>
                </a:cxn>
                <a:cxn ang="0">
                  <a:pos x="11" y="39"/>
                </a:cxn>
                <a:cxn ang="0">
                  <a:pos x="10" y="27"/>
                </a:cxn>
                <a:cxn ang="0">
                  <a:pos x="11" y="14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6" y="0"/>
                </a:cxn>
              </a:cxnLst>
              <a:rect l="0" t="0" r="r" b="b"/>
              <a:pathLst>
                <a:path w="51" h="85">
                  <a:moveTo>
                    <a:pt x="6" y="0"/>
                  </a:moveTo>
                  <a:lnTo>
                    <a:pt x="6" y="0"/>
                  </a:lnTo>
                  <a:lnTo>
                    <a:pt x="1" y="14"/>
                  </a:lnTo>
                  <a:lnTo>
                    <a:pt x="0" y="27"/>
                  </a:lnTo>
                  <a:lnTo>
                    <a:pt x="1" y="39"/>
                  </a:lnTo>
                  <a:lnTo>
                    <a:pt x="5" y="54"/>
                  </a:lnTo>
                  <a:lnTo>
                    <a:pt x="13" y="64"/>
                  </a:lnTo>
                  <a:lnTo>
                    <a:pt x="24" y="73"/>
                  </a:lnTo>
                  <a:lnTo>
                    <a:pt x="36" y="80"/>
                  </a:lnTo>
                  <a:lnTo>
                    <a:pt x="51" y="85"/>
                  </a:lnTo>
                  <a:lnTo>
                    <a:pt x="51" y="75"/>
                  </a:lnTo>
                  <a:lnTo>
                    <a:pt x="38" y="70"/>
                  </a:lnTo>
                  <a:lnTo>
                    <a:pt x="29" y="66"/>
                  </a:lnTo>
                  <a:lnTo>
                    <a:pt x="20" y="57"/>
                  </a:lnTo>
                  <a:lnTo>
                    <a:pt x="14" y="49"/>
                  </a:lnTo>
                  <a:lnTo>
                    <a:pt x="11" y="39"/>
                  </a:lnTo>
                  <a:lnTo>
                    <a:pt x="10" y="27"/>
                  </a:lnTo>
                  <a:lnTo>
                    <a:pt x="11" y="14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9" name="Freeform 25"/>
            <p:cNvSpPr>
              <a:spLocks/>
            </p:cNvSpPr>
            <p:nvPr/>
          </p:nvSpPr>
          <p:spPr bwMode="auto">
            <a:xfrm>
              <a:off x="3823" y="4095"/>
              <a:ext cx="87" cy="127"/>
            </a:xfrm>
            <a:custGeom>
              <a:avLst/>
              <a:gdLst/>
              <a:ahLst/>
              <a:cxnLst>
                <a:cxn ang="0">
                  <a:pos x="427" y="0"/>
                </a:cxn>
                <a:cxn ang="0">
                  <a:pos x="427" y="0"/>
                </a:cxn>
                <a:cxn ang="0">
                  <a:pos x="0" y="911"/>
                </a:cxn>
                <a:cxn ang="0">
                  <a:pos x="9" y="913"/>
                </a:cxn>
                <a:cxn ang="0">
                  <a:pos x="437" y="3"/>
                </a:cxn>
                <a:cxn ang="0">
                  <a:pos x="437" y="3"/>
                </a:cxn>
                <a:cxn ang="0">
                  <a:pos x="427" y="0"/>
                </a:cxn>
              </a:cxnLst>
              <a:rect l="0" t="0" r="r" b="b"/>
              <a:pathLst>
                <a:path w="437" h="913">
                  <a:moveTo>
                    <a:pt x="427" y="0"/>
                  </a:moveTo>
                  <a:lnTo>
                    <a:pt x="427" y="0"/>
                  </a:lnTo>
                  <a:lnTo>
                    <a:pt x="0" y="911"/>
                  </a:lnTo>
                  <a:lnTo>
                    <a:pt x="9" y="913"/>
                  </a:lnTo>
                  <a:lnTo>
                    <a:pt x="437" y="3"/>
                  </a:lnTo>
                  <a:lnTo>
                    <a:pt x="437" y="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0" name="Freeform 26"/>
            <p:cNvSpPr>
              <a:spLocks/>
            </p:cNvSpPr>
            <p:nvPr/>
          </p:nvSpPr>
          <p:spPr bwMode="auto">
            <a:xfrm>
              <a:off x="3909" y="4087"/>
              <a:ext cx="21" cy="8"/>
            </a:xfrm>
            <a:custGeom>
              <a:avLst/>
              <a:gdLst/>
              <a:ahLst/>
              <a:cxnLst>
                <a:cxn ang="0">
                  <a:pos x="106" y="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7" y="0"/>
                </a:cxn>
                <a:cxn ang="0">
                  <a:pos x="60" y="4"/>
                </a:cxn>
                <a:cxn ang="0">
                  <a:pos x="46" y="10"/>
                </a:cxn>
                <a:cxn ang="0">
                  <a:pos x="31" y="18"/>
                </a:cxn>
                <a:cxn ang="0">
                  <a:pos x="19" y="28"/>
                </a:cxn>
                <a:cxn ang="0">
                  <a:pos x="9" y="40"/>
                </a:cxn>
                <a:cxn ang="0">
                  <a:pos x="0" y="54"/>
                </a:cxn>
                <a:cxn ang="0">
                  <a:pos x="10" y="57"/>
                </a:cxn>
                <a:cxn ang="0">
                  <a:pos x="16" y="45"/>
                </a:cxn>
                <a:cxn ang="0">
                  <a:pos x="26" y="35"/>
                </a:cxn>
                <a:cxn ang="0">
                  <a:pos x="36" y="26"/>
                </a:cxn>
                <a:cxn ang="0">
                  <a:pos x="48" y="20"/>
                </a:cxn>
                <a:cxn ang="0">
                  <a:pos x="62" y="14"/>
                </a:cxn>
                <a:cxn ang="0">
                  <a:pos x="77" y="10"/>
                </a:cxn>
                <a:cxn ang="0">
                  <a:pos x="91" y="10"/>
                </a:cxn>
                <a:cxn ang="0">
                  <a:pos x="106" y="11"/>
                </a:cxn>
                <a:cxn ang="0">
                  <a:pos x="106" y="11"/>
                </a:cxn>
                <a:cxn ang="0">
                  <a:pos x="106" y="2"/>
                </a:cxn>
              </a:cxnLst>
              <a:rect l="0" t="0" r="r" b="b"/>
              <a:pathLst>
                <a:path w="106" h="57">
                  <a:moveTo>
                    <a:pt x="106" y="2"/>
                  </a:moveTo>
                  <a:lnTo>
                    <a:pt x="106" y="2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0" y="4"/>
                  </a:lnTo>
                  <a:lnTo>
                    <a:pt x="46" y="10"/>
                  </a:lnTo>
                  <a:lnTo>
                    <a:pt x="31" y="18"/>
                  </a:lnTo>
                  <a:lnTo>
                    <a:pt x="19" y="28"/>
                  </a:lnTo>
                  <a:lnTo>
                    <a:pt x="9" y="40"/>
                  </a:lnTo>
                  <a:lnTo>
                    <a:pt x="0" y="54"/>
                  </a:lnTo>
                  <a:lnTo>
                    <a:pt x="10" y="57"/>
                  </a:lnTo>
                  <a:lnTo>
                    <a:pt x="16" y="45"/>
                  </a:lnTo>
                  <a:lnTo>
                    <a:pt x="26" y="35"/>
                  </a:lnTo>
                  <a:lnTo>
                    <a:pt x="36" y="26"/>
                  </a:lnTo>
                  <a:lnTo>
                    <a:pt x="48" y="20"/>
                  </a:lnTo>
                  <a:lnTo>
                    <a:pt x="62" y="14"/>
                  </a:lnTo>
                  <a:lnTo>
                    <a:pt x="77" y="10"/>
                  </a:lnTo>
                  <a:lnTo>
                    <a:pt x="91" y="10"/>
                  </a:lnTo>
                  <a:lnTo>
                    <a:pt x="106" y="11"/>
                  </a:lnTo>
                  <a:lnTo>
                    <a:pt x="106" y="11"/>
                  </a:lnTo>
                  <a:lnTo>
                    <a:pt x="10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1" name="Freeform 27"/>
            <p:cNvSpPr>
              <a:spLocks/>
            </p:cNvSpPr>
            <p:nvPr/>
          </p:nvSpPr>
          <p:spPr bwMode="auto">
            <a:xfrm>
              <a:off x="3930" y="4088"/>
              <a:ext cx="149" cy="20"/>
            </a:xfrm>
            <a:custGeom>
              <a:avLst/>
              <a:gdLst/>
              <a:ahLst/>
              <a:cxnLst>
                <a:cxn ang="0">
                  <a:pos x="746" y="159"/>
                </a:cxn>
                <a:cxn ang="0">
                  <a:pos x="746" y="159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746" y="168"/>
                </a:cxn>
                <a:cxn ang="0">
                  <a:pos x="746" y="168"/>
                </a:cxn>
                <a:cxn ang="0">
                  <a:pos x="746" y="159"/>
                </a:cxn>
              </a:cxnLst>
              <a:rect l="0" t="0" r="r" b="b"/>
              <a:pathLst>
                <a:path w="746" h="168">
                  <a:moveTo>
                    <a:pt x="746" y="159"/>
                  </a:moveTo>
                  <a:lnTo>
                    <a:pt x="746" y="159"/>
                  </a:lnTo>
                  <a:lnTo>
                    <a:pt x="0" y="0"/>
                  </a:lnTo>
                  <a:lnTo>
                    <a:pt x="0" y="9"/>
                  </a:lnTo>
                  <a:lnTo>
                    <a:pt x="746" y="168"/>
                  </a:lnTo>
                  <a:lnTo>
                    <a:pt x="746" y="168"/>
                  </a:lnTo>
                  <a:lnTo>
                    <a:pt x="746" y="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2" name="Freeform 28"/>
            <p:cNvSpPr>
              <a:spLocks/>
            </p:cNvSpPr>
            <p:nvPr/>
          </p:nvSpPr>
          <p:spPr bwMode="auto">
            <a:xfrm>
              <a:off x="4079" y="4110"/>
              <a:ext cx="10" cy="13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44" y="86"/>
                </a:cxn>
                <a:cxn ang="0">
                  <a:pos x="49" y="72"/>
                </a:cxn>
                <a:cxn ang="0">
                  <a:pos x="50" y="58"/>
                </a:cxn>
                <a:cxn ang="0">
                  <a:pos x="49" y="45"/>
                </a:cxn>
                <a:cxn ang="0">
                  <a:pos x="46" y="32"/>
                </a:cxn>
                <a:cxn ang="0">
                  <a:pos x="37" y="21"/>
                </a:cxn>
                <a:cxn ang="0">
                  <a:pos x="28" y="12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2" y="14"/>
                </a:cxn>
                <a:cxn ang="0">
                  <a:pos x="23" y="19"/>
                </a:cxn>
                <a:cxn ang="0">
                  <a:pos x="30" y="26"/>
                </a:cxn>
                <a:cxn ang="0">
                  <a:pos x="36" y="37"/>
                </a:cxn>
                <a:cxn ang="0">
                  <a:pos x="40" y="45"/>
                </a:cxn>
                <a:cxn ang="0">
                  <a:pos x="41" y="58"/>
                </a:cxn>
                <a:cxn ang="0">
                  <a:pos x="40" y="72"/>
                </a:cxn>
                <a:cxn ang="0">
                  <a:pos x="35" y="83"/>
                </a:cxn>
                <a:cxn ang="0">
                  <a:pos x="35" y="83"/>
                </a:cxn>
                <a:cxn ang="0">
                  <a:pos x="44" y="86"/>
                </a:cxn>
              </a:cxnLst>
              <a:rect l="0" t="0" r="r" b="b"/>
              <a:pathLst>
                <a:path w="50" h="86">
                  <a:moveTo>
                    <a:pt x="44" y="86"/>
                  </a:moveTo>
                  <a:lnTo>
                    <a:pt x="44" y="86"/>
                  </a:lnTo>
                  <a:lnTo>
                    <a:pt x="49" y="72"/>
                  </a:lnTo>
                  <a:lnTo>
                    <a:pt x="50" y="58"/>
                  </a:lnTo>
                  <a:lnTo>
                    <a:pt x="49" y="45"/>
                  </a:lnTo>
                  <a:lnTo>
                    <a:pt x="46" y="32"/>
                  </a:lnTo>
                  <a:lnTo>
                    <a:pt x="37" y="21"/>
                  </a:lnTo>
                  <a:lnTo>
                    <a:pt x="28" y="12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9"/>
                  </a:lnTo>
                  <a:lnTo>
                    <a:pt x="12" y="14"/>
                  </a:lnTo>
                  <a:lnTo>
                    <a:pt x="23" y="19"/>
                  </a:lnTo>
                  <a:lnTo>
                    <a:pt x="30" y="26"/>
                  </a:lnTo>
                  <a:lnTo>
                    <a:pt x="36" y="37"/>
                  </a:lnTo>
                  <a:lnTo>
                    <a:pt x="40" y="45"/>
                  </a:lnTo>
                  <a:lnTo>
                    <a:pt x="41" y="58"/>
                  </a:lnTo>
                  <a:lnTo>
                    <a:pt x="40" y="72"/>
                  </a:lnTo>
                  <a:lnTo>
                    <a:pt x="35" y="83"/>
                  </a:lnTo>
                  <a:lnTo>
                    <a:pt x="35" y="83"/>
                  </a:lnTo>
                  <a:lnTo>
                    <a:pt x="44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3" name="Freeform 29"/>
            <p:cNvSpPr>
              <a:spLocks/>
            </p:cNvSpPr>
            <p:nvPr/>
          </p:nvSpPr>
          <p:spPr bwMode="auto">
            <a:xfrm>
              <a:off x="4001" y="4121"/>
              <a:ext cx="87" cy="125"/>
            </a:xfrm>
            <a:custGeom>
              <a:avLst/>
              <a:gdLst/>
              <a:ahLst/>
              <a:cxnLst>
                <a:cxn ang="0">
                  <a:pos x="9" y="913"/>
                </a:cxn>
                <a:cxn ang="0">
                  <a:pos x="9" y="913"/>
                </a:cxn>
                <a:cxn ang="0">
                  <a:pos x="436" y="3"/>
                </a:cxn>
                <a:cxn ang="0">
                  <a:pos x="427" y="0"/>
                </a:cxn>
                <a:cxn ang="0">
                  <a:pos x="0" y="911"/>
                </a:cxn>
                <a:cxn ang="0">
                  <a:pos x="0" y="911"/>
                </a:cxn>
                <a:cxn ang="0">
                  <a:pos x="9" y="913"/>
                </a:cxn>
              </a:cxnLst>
              <a:rect l="0" t="0" r="r" b="b"/>
              <a:pathLst>
                <a:path w="436" h="913">
                  <a:moveTo>
                    <a:pt x="9" y="913"/>
                  </a:moveTo>
                  <a:lnTo>
                    <a:pt x="9" y="913"/>
                  </a:lnTo>
                  <a:lnTo>
                    <a:pt x="436" y="3"/>
                  </a:lnTo>
                  <a:lnTo>
                    <a:pt x="427" y="0"/>
                  </a:lnTo>
                  <a:lnTo>
                    <a:pt x="0" y="911"/>
                  </a:lnTo>
                  <a:lnTo>
                    <a:pt x="0" y="911"/>
                  </a:lnTo>
                  <a:lnTo>
                    <a:pt x="9" y="9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4" name="Freeform 30"/>
            <p:cNvSpPr>
              <a:spLocks/>
            </p:cNvSpPr>
            <p:nvPr/>
          </p:nvSpPr>
          <p:spPr bwMode="auto">
            <a:xfrm>
              <a:off x="3847" y="4100"/>
              <a:ext cx="217" cy="140"/>
            </a:xfrm>
            <a:custGeom>
              <a:avLst/>
              <a:gdLst/>
              <a:ahLst/>
              <a:cxnLst>
                <a:cxn ang="0">
                  <a:pos x="718" y="981"/>
                </a:cxn>
                <a:cxn ang="0">
                  <a:pos x="712" y="991"/>
                </a:cxn>
                <a:cxn ang="0">
                  <a:pos x="704" y="1001"/>
                </a:cxn>
                <a:cxn ang="0">
                  <a:pos x="694" y="1009"/>
                </a:cxn>
                <a:cxn ang="0">
                  <a:pos x="683" y="1017"/>
                </a:cxn>
                <a:cxn ang="0">
                  <a:pos x="672" y="1021"/>
                </a:cxn>
                <a:cxn ang="0">
                  <a:pos x="660" y="1025"/>
                </a:cxn>
                <a:cxn ang="0">
                  <a:pos x="648" y="1026"/>
                </a:cxn>
                <a:cxn ang="0">
                  <a:pos x="636" y="1025"/>
                </a:cxn>
                <a:cxn ang="0">
                  <a:pos x="37" y="896"/>
                </a:cxn>
                <a:cxn ang="0">
                  <a:pos x="26" y="892"/>
                </a:cxn>
                <a:cxn ang="0">
                  <a:pos x="16" y="887"/>
                </a:cxn>
                <a:cxn ang="0">
                  <a:pos x="9" y="880"/>
                </a:cxn>
                <a:cxn ang="0">
                  <a:pos x="3" y="872"/>
                </a:cxn>
                <a:cxn ang="0">
                  <a:pos x="1" y="862"/>
                </a:cxn>
                <a:cxn ang="0">
                  <a:pos x="0" y="851"/>
                </a:cxn>
                <a:cxn ang="0">
                  <a:pos x="2" y="841"/>
                </a:cxn>
                <a:cxn ang="0">
                  <a:pos x="6" y="829"/>
                </a:cxn>
                <a:cxn ang="0">
                  <a:pos x="374" y="44"/>
                </a:cxn>
                <a:cxn ang="0">
                  <a:pos x="380" y="33"/>
                </a:cxn>
                <a:cxn ang="0">
                  <a:pos x="389" y="23"/>
                </a:cxn>
                <a:cxn ang="0">
                  <a:pos x="398" y="15"/>
                </a:cxn>
                <a:cxn ang="0">
                  <a:pos x="409" y="8"/>
                </a:cxn>
                <a:cxn ang="0">
                  <a:pos x="421" y="3"/>
                </a:cxn>
                <a:cxn ang="0">
                  <a:pos x="433" y="0"/>
                </a:cxn>
                <a:cxn ang="0">
                  <a:pos x="445" y="0"/>
                </a:cxn>
                <a:cxn ang="0">
                  <a:pos x="457" y="1"/>
                </a:cxn>
                <a:cxn ang="0">
                  <a:pos x="1056" y="129"/>
                </a:cxn>
                <a:cxn ang="0">
                  <a:pos x="1067" y="132"/>
                </a:cxn>
                <a:cxn ang="0">
                  <a:pos x="1076" y="138"/>
                </a:cxn>
                <a:cxn ang="0">
                  <a:pos x="1083" y="146"/>
                </a:cxn>
                <a:cxn ang="0">
                  <a:pos x="1088" y="154"/>
                </a:cxn>
                <a:cxn ang="0">
                  <a:pos x="1092" y="163"/>
                </a:cxn>
                <a:cxn ang="0">
                  <a:pos x="1093" y="174"/>
                </a:cxn>
                <a:cxn ang="0">
                  <a:pos x="1090" y="185"/>
                </a:cxn>
                <a:cxn ang="0">
                  <a:pos x="1087" y="197"/>
                </a:cxn>
                <a:cxn ang="0">
                  <a:pos x="718" y="981"/>
                </a:cxn>
              </a:cxnLst>
              <a:rect l="0" t="0" r="r" b="b"/>
              <a:pathLst>
                <a:path w="1093" h="1026">
                  <a:moveTo>
                    <a:pt x="718" y="981"/>
                  </a:moveTo>
                  <a:lnTo>
                    <a:pt x="712" y="991"/>
                  </a:lnTo>
                  <a:lnTo>
                    <a:pt x="704" y="1001"/>
                  </a:lnTo>
                  <a:lnTo>
                    <a:pt x="694" y="1009"/>
                  </a:lnTo>
                  <a:lnTo>
                    <a:pt x="683" y="1017"/>
                  </a:lnTo>
                  <a:lnTo>
                    <a:pt x="672" y="1021"/>
                  </a:lnTo>
                  <a:lnTo>
                    <a:pt x="660" y="1025"/>
                  </a:lnTo>
                  <a:lnTo>
                    <a:pt x="648" y="1026"/>
                  </a:lnTo>
                  <a:lnTo>
                    <a:pt x="636" y="1025"/>
                  </a:lnTo>
                  <a:lnTo>
                    <a:pt x="37" y="896"/>
                  </a:lnTo>
                  <a:lnTo>
                    <a:pt x="26" y="892"/>
                  </a:lnTo>
                  <a:lnTo>
                    <a:pt x="16" y="887"/>
                  </a:lnTo>
                  <a:lnTo>
                    <a:pt x="9" y="880"/>
                  </a:lnTo>
                  <a:lnTo>
                    <a:pt x="3" y="872"/>
                  </a:lnTo>
                  <a:lnTo>
                    <a:pt x="1" y="862"/>
                  </a:lnTo>
                  <a:lnTo>
                    <a:pt x="0" y="851"/>
                  </a:lnTo>
                  <a:lnTo>
                    <a:pt x="2" y="841"/>
                  </a:lnTo>
                  <a:lnTo>
                    <a:pt x="6" y="829"/>
                  </a:lnTo>
                  <a:lnTo>
                    <a:pt x="374" y="44"/>
                  </a:lnTo>
                  <a:lnTo>
                    <a:pt x="380" y="33"/>
                  </a:lnTo>
                  <a:lnTo>
                    <a:pt x="389" y="23"/>
                  </a:lnTo>
                  <a:lnTo>
                    <a:pt x="398" y="15"/>
                  </a:lnTo>
                  <a:lnTo>
                    <a:pt x="409" y="8"/>
                  </a:lnTo>
                  <a:lnTo>
                    <a:pt x="421" y="3"/>
                  </a:lnTo>
                  <a:lnTo>
                    <a:pt x="433" y="0"/>
                  </a:lnTo>
                  <a:lnTo>
                    <a:pt x="445" y="0"/>
                  </a:lnTo>
                  <a:lnTo>
                    <a:pt x="457" y="1"/>
                  </a:lnTo>
                  <a:lnTo>
                    <a:pt x="1056" y="129"/>
                  </a:lnTo>
                  <a:lnTo>
                    <a:pt x="1067" y="132"/>
                  </a:lnTo>
                  <a:lnTo>
                    <a:pt x="1076" y="138"/>
                  </a:lnTo>
                  <a:lnTo>
                    <a:pt x="1083" y="146"/>
                  </a:lnTo>
                  <a:lnTo>
                    <a:pt x="1088" y="154"/>
                  </a:lnTo>
                  <a:lnTo>
                    <a:pt x="1092" y="163"/>
                  </a:lnTo>
                  <a:lnTo>
                    <a:pt x="1093" y="174"/>
                  </a:lnTo>
                  <a:lnTo>
                    <a:pt x="1090" y="185"/>
                  </a:lnTo>
                  <a:lnTo>
                    <a:pt x="1087" y="197"/>
                  </a:lnTo>
                  <a:lnTo>
                    <a:pt x="718" y="981"/>
                  </a:lnTo>
                  <a:close/>
                </a:path>
              </a:pathLst>
            </a:custGeom>
            <a:solidFill>
              <a:srgbClr val="0075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5" name="Freeform 31"/>
            <p:cNvSpPr>
              <a:spLocks/>
            </p:cNvSpPr>
            <p:nvPr/>
          </p:nvSpPr>
          <p:spPr bwMode="auto">
            <a:xfrm>
              <a:off x="3974" y="4234"/>
              <a:ext cx="16" cy="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50"/>
                </a:cxn>
                <a:cxn ang="0">
                  <a:pos x="12" y="51"/>
                </a:cxn>
                <a:cxn ang="0">
                  <a:pos x="24" y="50"/>
                </a:cxn>
                <a:cxn ang="0">
                  <a:pos x="37" y="46"/>
                </a:cxn>
                <a:cxn ang="0">
                  <a:pos x="50" y="40"/>
                </a:cxn>
                <a:cxn ang="0">
                  <a:pos x="61" y="33"/>
                </a:cxn>
                <a:cxn ang="0">
                  <a:pos x="71" y="25"/>
                </a:cxn>
                <a:cxn ang="0">
                  <a:pos x="80" y="14"/>
                </a:cxn>
                <a:cxn ang="0">
                  <a:pos x="87" y="2"/>
                </a:cxn>
                <a:cxn ang="0">
                  <a:pos x="77" y="0"/>
                </a:cxn>
                <a:cxn ang="0">
                  <a:pos x="73" y="9"/>
                </a:cxn>
                <a:cxn ang="0">
                  <a:pos x="64" y="17"/>
                </a:cxn>
                <a:cxn ang="0">
                  <a:pos x="56" y="26"/>
                </a:cxn>
                <a:cxn ang="0">
                  <a:pos x="45" y="33"/>
                </a:cxn>
                <a:cxn ang="0">
                  <a:pos x="34" y="37"/>
                </a:cxn>
                <a:cxn ang="0">
                  <a:pos x="24" y="40"/>
                </a:cxn>
                <a:cxn ang="0">
                  <a:pos x="12" y="41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50"/>
                </a:cxn>
              </a:cxnLst>
              <a:rect l="0" t="0" r="r" b="b"/>
              <a:pathLst>
                <a:path w="87" h="51">
                  <a:moveTo>
                    <a:pt x="0" y="50"/>
                  </a:moveTo>
                  <a:lnTo>
                    <a:pt x="0" y="50"/>
                  </a:lnTo>
                  <a:lnTo>
                    <a:pt x="12" y="51"/>
                  </a:lnTo>
                  <a:lnTo>
                    <a:pt x="24" y="50"/>
                  </a:lnTo>
                  <a:lnTo>
                    <a:pt x="37" y="46"/>
                  </a:lnTo>
                  <a:lnTo>
                    <a:pt x="50" y="40"/>
                  </a:lnTo>
                  <a:lnTo>
                    <a:pt x="61" y="33"/>
                  </a:lnTo>
                  <a:lnTo>
                    <a:pt x="71" y="25"/>
                  </a:lnTo>
                  <a:lnTo>
                    <a:pt x="80" y="14"/>
                  </a:lnTo>
                  <a:lnTo>
                    <a:pt x="87" y="2"/>
                  </a:lnTo>
                  <a:lnTo>
                    <a:pt x="77" y="0"/>
                  </a:lnTo>
                  <a:lnTo>
                    <a:pt x="73" y="9"/>
                  </a:lnTo>
                  <a:lnTo>
                    <a:pt x="64" y="17"/>
                  </a:lnTo>
                  <a:lnTo>
                    <a:pt x="56" y="26"/>
                  </a:lnTo>
                  <a:lnTo>
                    <a:pt x="45" y="33"/>
                  </a:lnTo>
                  <a:lnTo>
                    <a:pt x="34" y="37"/>
                  </a:lnTo>
                  <a:lnTo>
                    <a:pt x="24" y="40"/>
                  </a:lnTo>
                  <a:lnTo>
                    <a:pt x="12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6" name="Freeform 32"/>
            <p:cNvSpPr>
              <a:spLocks/>
            </p:cNvSpPr>
            <p:nvPr/>
          </p:nvSpPr>
          <p:spPr bwMode="auto">
            <a:xfrm>
              <a:off x="3855" y="4222"/>
              <a:ext cx="121" cy="1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599" y="139"/>
                </a:cxn>
                <a:cxn ang="0">
                  <a:pos x="599" y="12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599" h="139">
                  <a:moveTo>
                    <a:pt x="0" y="10"/>
                  </a:moveTo>
                  <a:lnTo>
                    <a:pt x="0" y="10"/>
                  </a:lnTo>
                  <a:lnTo>
                    <a:pt x="599" y="139"/>
                  </a:lnTo>
                  <a:lnTo>
                    <a:pt x="599" y="1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7" name="Freeform 33"/>
            <p:cNvSpPr>
              <a:spLocks/>
            </p:cNvSpPr>
            <p:nvPr/>
          </p:nvSpPr>
          <p:spPr bwMode="auto">
            <a:xfrm>
              <a:off x="3846" y="4214"/>
              <a:ext cx="9" cy="1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12"/>
                </a:cxn>
                <a:cxn ang="0">
                  <a:pos x="0" y="23"/>
                </a:cxn>
                <a:cxn ang="0">
                  <a:pos x="1" y="34"/>
                </a:cxn>
                <a:cxn ang="0">
                  <a:pos x="3" y="45"/>
                </a:cxn>
                <a:cxn ang="0">
                  <a:pos x="11" y="55"/>
                </a:cxn>
                <a:cxn ang="0">
                  <a:pos x="19" y="63"/>
                </a:cxn>
                <a:cxn ang="0">
                  <a:pos x="30" y="69"/>
                </a:cxn>
                <a:cxn ang="0">
                  <a:pos x="42" y="73"/>
                </a:cxn>
                <a:cxn ang="0">
                  <a:pos x="42" y="63"/>
                </a:cxn>
                <a:cxn ang="0">
                  <a:pos x="32" y="59"/>
                </a:cxn>
                <a:cxn ang="0">
                  <a:pos x="24" y="56"/>
                </a:cxn>
                <a:cxn ang="0">
                  <a:pos x="18" y="50"/>
                </a:cxn>
                <a:cxn ang="0">
                  <a:pos x="13" y="43"/>
                </a:cxn>
                <a:cxn ang="0">
                  <a:pos x="11" y="34"/>
                </a:cxn>
                <a:cxn ang="0">
                  <a:pos x="9" y="23"/>
                </a:cxn>
                <a:cxn ang="0">
                  <a:pos x="12" y="14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6" y="0"/>
                </a:cxn>
              </a:cxnLst>
              <a:rect l="0" t="0" r="r" b="b"/>
              <a:pathLst>
                <a:path w="42" h="73">
                  <a:moveTo>
                    <a:pt x="6" y="0"/>
                  </a:moveTo>
                  <a:lnTo>
                    <a:pt x="6" y="0"/>
                  </a:lnTo>
                  <a:lnTo>
                    <a:pt x="2" y="12"/>
                  </a:lnTo>
                  <a:lnTo>
                    <a:pt x="0" y="23"/>
                  </a:lnTo>
                  <a:lnTo>
                    <a:pt x="1" y="34"/>
                  </a:lnTo>
                  <a:lnTo>
                    <a:pt x="3" y="45"/>
                  </a:lnTo>
                  <a:lnTo>
                    <a:pt x="11" y="55"/>
                  </a:lnTo>
                  <a:lnTo>
                    <a:pt x="19" y="63"/>
                  </a:lnTo>
                  <a:lnTo>
                    <a:pt x="30" y="69"/>
                  </a:lnTo>
                  <a:lnTo>
                    <a:pt x="42" y="73"/>
                  </a:lnTo>
                  <a:lnTo>
                    <a:pt x="42" y="63"/>
                  </a:lnTo>
                  <a:lnTo>
                    <a:pt x="32" y="59"/>
                  </a:lnTo>
                  <a:lnTo>
                    <a:pt x="24" y="56"/>
                  </a:lnTo>
                  <a:lnTo>
                    <a:pt x="18" y="50"/>
                  </a:lnTo>
                  <a:lnTo>
                    <a:pt x="13" y="43"/>
                  </a:lnTo>
                  <a:lnTo>
                    <a:pt x="11" y="34"/>
                  </a:lnTo>
                  <a:lnTo>
                    <a:pt x="9" y="23"/>
                  </a:lnTo>
                  <a:lnTo>
                    <a:pt x="12" y="14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8" name="Freeform 34"/>
            <p:cNvSpPr>
              <a:spLocks/>
            </p:cNvSpPr>
            <p:nvPr/>
          </p:nvSpPr>
          <p:spPr bwMode="auto">
            <a:xfrm>
              <a:off x="3847" y="4106"/>
              <a:ext cx="75" cy="106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0"/>
                </a:cxn>
                <a:cxn ang="0">
                  <a:pos x="0" y="785"/>
                </a:cxn>
                <a:cxn ang="0">
                  <a:pos x="9" y="787"/>
                </a:cxn>
                <a:cxn ang="0">
                  <a:pos x="378" y="2"/>
                </a:cxn>
                <a:cxn ang="0">
                  <a:pos x="378" y="2"/>
                </a:cxn>
                <a:cxn ang="0">
                  <a:pos x="369" y="0"/>
                </a:cxn>
              </a:cxnLst>
              <a:rect l="0" t="0" r="r" b="b"/>
              <a:pathLst>
                <a:path w="378" h="787">
                  <a:moveTo>
                    <a:pt x="369" y="0"/>
                  </a:moveTo>
                  <a:lnTo>
                    <a:pt x="369" y="0"/>
                  </a:lnTo>
                  <a:lnTo>
                    <a:pt x="0" y="785"/>
                  </a:lnTo>
                  <a:lnTo>
                    <a:pt x="9" y="787"/>
                  </a:lnTo>
                  <a:lnTo>
                    <a:pt x="378" y="2"/>
                  </a:lnTo>
                  <a:lnTo>
                    <a:pt x="378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9" name="Freeform 35"/>
            <p:cNvSpPr>
              <a:spLocks/>
            </p:cNvSpPr>
            <p:nvPr/>
          </p:nvSpPr>
          <p:spPr bwMode="auto">
            <a:xfrm>
              <a:off x="3921" y="4100"/>
              <a:ext cx="16" cy="6"/>
            </a:xfrm>
            <a:custGeom>
              <a:avLst/>
              <a:gdLst/>
              <a:ahLst/>
              <a:cxnLst>
                <a:cxn ang="0">
                  <a:pos x="87" y="1"/>
                </a:cxn>
                <a:cxn ang="0">
                  <a:pos x="88" y="1"/>
                </a:cxn>
                <a:cxn ang="0">
                  <a:pos x="75" y="0"/>
                </a:cxn>
                <a:cxn ang="0">
                  <a:pos x="63" y="0"/>
                </a:cxn>
                <a:cxn ang="0">
                  <a:pos x="50" y="3"/>
                </a:cxn>
                <a:cxn ang="0">
                  <a:pos x="37" y="9"/>
                </a:cxn>
                <a:cxn ang="0">
                  <a:pos x="26" y="16"/>
                </a:cxn>
                <a:cxn ang="0">
                  <a:pos x="15" y="25"/>
                </a:cxn>
                <a:cxn ang="0">
                  <a:pos x="7" y="36"/>
                </a:cxn>
                <a:cxn ang="0">
                  <a:pos x="0" y="48"/>
                </a:cxn>
                <a:cxn ang="0">
                  <a:pos x="9" y="50"/>
                </a:cxn>
                <a:cxn ang="0">
                  <a:pos x="14" y="40"/>
                </a:cxn>
                <a:cxn ang="0">
                  <a:pos x="22" y="32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2" y="13"/>
                </a:cxn>
                <a:cxn ang="0">
                  <a:pos x="63" y="9"/>
                </a:cxn>
                <a:cxn ang="0">
                  <a:pos x="75" y="9"/>
                </a:cxn>
                <a:cxn ang="0">
                  <a:pos x="86" y="11"/>
                </a:cxn>
                <a:cxn ang="0">
                  <a:pos x="87" y="11"/>
                </a:cxn>
                <a:cxn ang="0">
                  <a:pos x="87" y="1"/>
                </a:cxn>
              </a:cxnLst>
              <a:rect l="0" t="0" r="r" b="b"/>
              <a:pathLst>
                <a:path w="88" h="50">
                  <a:moveTo>
                    <a:pt x="87" y="1"/>
                  </a:moveTo>
                  <a:lnTo>
                    <a:pt x="88" y="1"/>
                  </a:lnTo>
                  <a:lnTo>
                    <a:pt x="75" y="0"/>
                  </a:lnTo>
                  <a:lnTo>
                    <a:pt x="63" y="0"/>
                  </a:lnTo>
                  <a:lnTo>
                    <a:pt x="50" y="3"/>
                  </a:lnTo>
                  <a:lnTo>
                    <a:pt x="37" y="9"/>
                  </a:lnTo>
                  <a:lnTo>
                    <a:pt x="26" y="16"/>
                  </a:lnTo>
                  <a:lnTo>
                    <a:pt x="15" y="25"/>
                  </a:lnTo>
                  <a:lnTo>
                    <a:pt x="7" y="36"/>
                  </a:lnTo>
                  <a:lnTo>
                    <a:pt x="0" y="48"/>
                  </a:lnTo>
                  <a:lnTo>
                    <a:pt x="9" y="50"/>
                  </a:lnTo>
                  <a:lnTo>
                    <a:pt x="14" y="40"/>
                  </a:lnTo>
                  <a:lnTo>
                    <a:pt x="22" y="32"/>
                  </a:lnTo>
                  <a:lnTo>
                    <a:pt x="31" y="24"/>
                  </a:lnTo>
                  <a:lnTo>
                    <a:pt x="41" y="16"/>
                  </a:lnTo>
                  <a:lnTo>
                    <a:pt x="52" y="13"/>
                  </a:lnTo>
                  <a:lnTo>
                    <a:pt x="63" y="9"/>
                  </a:lnTo>
                  <a:lnTo>
                    <a:pt x="75" y="9"/>
                  </a:lnTo>
                  <a:lnTo>
                    <a:pt x="86" y="11"/>
                  </a:lnTo>
                  <a:lnTo>
                    <a:pt x="87" y="11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0" name="Freeform 36"/>
            <p:cNvSpPr>
              <a:spLocks/>
            </p:cNvSpPr>
            <p:nvPr/>
          </p:nvSpPr>
          <p:spPr bwMode="auto">
            <a:xfrm>
              <a:off x="3937" y="4100"/>
              <a:ext cx="121" cy="19"/>
            </a:xfrm>
            <a:custGeom>
              <a:avLst/>
              <a:gdLst/>
              <a:ahLst/>
              <a:cxnLst>
                <a:cxn ang="0">
                  <a:pos x="600" y="128"/>
                </a:cxn>
                <a:cxn ang="0">
                  <a:pos x="599" y="128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599" y="138"/>
                </a:cxn>
                <a:cxn ang="0">
                  <a:pos x="598" y="138"/>
                </a:cxn>
                <a:cxn ang="0">
                  <a:pos x="600" y="128"/>
                </a:cxn>
              </a:cxnLst>
              <a:rect l="0" t="0" r="r" b="b"/>
              <a:pathLst>
                <a:path w="600" h="138">
                  <a:moveTo>
                    <a:pt x="600" y="128"/>
                  </a:moveTo>
                  <a:lnTo>
                    <a:pt x="599" y="128"/>
                  </a:lnTo>
                  <a:lnTo>
                    <a:pt x="0" y="0"/>
                  </a:lnTo>
                  <a:lnTo>
                    <a:pt x="0" y="10"/>
                  </a:lnTo>
                  <a:lnTo>
                    <a:pt x="599" y="138"/>
                  </a:lnTo>
                  <a:lnTo>
                    <a:pt x="598" y="138"/>
                  </a:lnTo>
                  <a:lnTo>
                    <a:pt x="60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1" name="Freeform 37"/>
            <p:cNvSpPr>
              <a:spLocks/>
            </p:cNvSpPr>
            <p:nvPr/>
          </p:nvSpPr>
          <p:spPr bwMode="auto">
            <a:xfrm>
              <a:off x="4059" y="4117"/>
              <a:ext cx="7" cy="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37" y="74"/>
                </a:cxn>
                <a:cxn ang="0">
                  <a:pos x="40" y="62"/>
                </a:cxn>
                <a:cxn ang="0">
                  <a:pos x="43" y="50"/>
                </a:cxn>
                <a:cxn ang="0">
                  <a:pos x="41" y="38"/>
                </a:cxn>
                <a:cxn ang="0">
                  <a:pos x="38" y="29"/>
                </a:cxn>
                <a:cxn ang="0">
                  <a:pos x="32" y="19"/>
                </a:cxn>
                <a:cxn ang="0">
                  <a:pos x="24" y="11"/>
                </a:cxn>
                <a:cxn ang="0">
                  <a:pos x="13" y="4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10" y="13"/>
                </a:cxn>
                <a:cxn ang="0">
                  <a:pos x="19" y="18"/>
                </a:cxn>
                <a:cxn ang="0">
                  <a:pos x="25" y="24"/>
                </a:cxn>
                <a:cxn ang="0">
                  <a:pos x="28" y="31"/>
                </a:cxn>
                <a:cxn ang="0">
                  <a:pos x="32" y="41"/>
                </a:cxn>
                <a:cxn ang="0">
                  <a:pos x="33" y="50"/>
                </a:cxn>
                <a:cxn ang="0">
                  <a:pos x="31" y="60"/>
                </a:cxn>
                <a:cxn ang="0">
                  <a:pos x="27" y="72"/>
                </a:cxn>
                <a:cxn ang="0">
                  <a:pos x="27" y="72"/>
                </a:cxn>
                <a:cxn ang="0">
                  <a:pos x="37" y="74"/>
                </a:cxn>
              </a:cxnLst>
              <a:rect l="0" t="0" r="r" b="b"/>
              <a:pathLst>
                <a:path w="43" h="74">
                  <a:moveTo>
                    <a:pt x="37" y="74"/>
                  </a:moveTo>
                  <a:lnTo>
                    <a:pt x="37" y="74"/>
                  </a:lnTo>
                  <a:lnTo>
                    <a:pt x="40" y="62"/>
                  </a:lnTo>
                  <a:lnTo>
                    <a:pt x="43" y="50"/>
                  </a:lnTo>
                  <a:lnTo>
                    <a:pt x="41" y="38"/>
                  </a:lnTo>
                  <a:lnTo>
                    <a:pt x="38" y="29"/>
                  </a:lnTo>
                  <a:lnTo>
                    <a:pt x="32" y="19"/>
                  </a:lnTo>
                  <a:lnTo>
                    <a:pt x="24" y="11"/>
                  </a:lnTo>
                  <a:lnTo>
                    <a:pt x="13" y="4"/>
                  </a:lnTo>
                  <a:lnTo>
                    <a:pt x="2" y="0"/>
                  </a:lnTo>
                  <a:lnTo>
                    <a:pt x="0" y="10"/>
                  </a:lnTo>
                  <a:lnTo>
                    <a:pt x="10" y="13"/>
                  </a:lnTo>
                  <a:lnTo>
                    <a:pt x="19" y="18"/>
                  </a:lnTo>
                  <a:lnTo>
                    <a:pt x="25" y="24"/>
                  </a:lnTo>
                  <a:lnTo>
                    <a:pt x="28" y="31"/>
                  </a:lnTo>
                  <a:lnTo>
                    <a:pt x="32" y="41"/>
                  </a:lnTo>
                  <a:lnTo>
                    <a:pt x="33" y="50"/>
                  </a:lnTo>
                  <a:lnTo>
                    <a:pt x="31" y="60"/>
                  </a:lnTo>
                  <a:lnTo>
                    <a:pt x="27" y="72"/>
                  </a:lnTo>
                  <a:lnTo>
                    <a:pt x="27" y="72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2" name="Freeform 38"/>
            <p:cNvSpPr>
              <a:spLocks/>
            </p:cNvSpPr>
            <p:nvPr/>
          </p:nvSpPr>
          <p:spPr bwMode="auto">
            <a:xfrm>
              <a:off x="3989" y="4127"/>
              <a:ext cx="75" cy="107"/>
            </a:xfrm>
            <a:custGeom>
              <a:avLst/>
              <a:gdLst/>
              <a:ahLst/>
              <a:cxnLst>
                <a:cxn ang="0">
                  <a:pos x="10" y="786"/>
                </a:cxn>
                <a:cxn ang="0">
                  <a:pos x="10" y="786"/>
                </a:cxn>
                <a:cxn ang="0">
                  <a:pos x="379" y="2"/>
                </a:cxn>
                <a:cxn ang="0">
                  <a:pos x="369" y="0"/>
                </a:cxn>
                <a:cxn ang="0">
                  <a:pos x="0" y="784"/>
                </a:cxn>
                <a:cxn ang="0">
                  <a:pos x="0" y="784"/>
                </a:cxn>
                <a:cxn ang="0">
                  <a:pos x="10" y="786"/>
                </a:cxn>
              </a:cxnLst>
              <a:rect l="0" t="0" r="r" b="b"/>
              <a:pathLst>
                <a:path w="379" h="786">
                  <a:moveTo>
                    <a:pt x="10" y="786"/>
                  </a:moveTo>
                  <a:lnTo>
                    <a:pt x="10" y="786"/>
                  </a:lnTo>
                  <a:lnTo>
                    <a:pt x="379" y="2"/>
                  </a:lnTo>
                  <a:lnTo>
                    <a:pt x="369" y="0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10" y="7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3" name="Freeform 39"/>
            <p:cNvSpPr>
              <a:spLocks/>
            </p:cNvSpPr>
            <p:nvPr/>
          </p:nvSpPr>
          <p:spPr bwMode="auto">
            <a:xfrm>
              <a:off x="3823" y="4110"/>
              <a:ext cx="269" cy="149"/>
            </a:xfrm>
            <a:custGeom>
              <a:avLst/>
              <a:gdLst/>
              <a:ahLst/>
              <a:cxnLst>
                <a:cxn ang="0">
                  <a:pos x="6" y="800"/>
                </a:cxn>
                <a:cxn ang="0">
                  <a:pos x="2" y="816"/>
                </a:cxn>
                <a:cxn ang="0">
                  <a:pos x="3" y="834"/>
                </a:cxn>
                <a:cxn ang="0">
                  <a:pos x="8" y="853"/>
                </a:cxn>
                <a:cxn ang="0">
                  <a:pos x="16" y="873"/>
                </a:cxn>
                <a:cxn ang="0">
                  <a:pos x="27" y="891"/>
                </a:cxn>
                <a:cxn ang="0">
                  <a:pos x="40" y="907"/>
                </a:cxn>
                <a:cxn ang="0">
                  <a:pos x="55" y="918"/>
                </a:cxn>
                <a:cxn ang="0">
                  <a:pos x="69" y="924"/>
                </a:cxn>
                <a:cxn ang="0">
                  <a:pos x="815" y="1084"/>
                </a:cxn>
                <a:cxn ang="0">
                  <a:pos x="829" y="1085"/>
                </a:cxn>
                <a:cxn ang="0">
                  <a:pos x="845" y="1085"/>
                </a:cxn>
                <a:cxn ang="0">
                  <a:pos x="859" y="1081"/>
                </a:cxn>
                <a:cxn ang="0">
                  <a:pos x="873" y="1075"/>
                </a:cxn>
                <a:cxn ang="0">
                  <a:pos x="886" y="1068"/>
                </a:cxn>
                <a:cxn ang="0">
                  <a:pos x="897" y="1058"/>
                </a:cxn>
                <a:cxn ang="0">
                  <a:pos x="908" y="1048"/>
                </a:cxn>
                <a:cxn ang="0">
                  <a:pos x="915" y="1035"/>
                </a:cxn>
                <a:cxn ang="0">
                  <a:pos x="1342" y="124"/>
                </a:cxn>
                <a:cxn ang="0">
                  <a:pos x="1347" y="110"/>
                </a:cxn>
                <a:cxn ang="0">
                  <a:pos x="1348" y="92"/>
                </a:cxn>
                <a:cxn ang="0">
                  <a:pos x="1346" y="74"/>
                </a:cxn>
                <a:cxn ang="0">
                  <a:pos x="1341" y="56"/>
                </a:cxn>
                <a:cxn ang="0">
                  <a:pos x="1333" y="40"/>
                </a:cxn>
                <a:cxn ang="0">
                  <a:pos x="1323" y="26"/>
                </a:cxn>
                <a:cxn ang="0">
                  <a:pos x="1311" y="15"/>
                </a:cxn>
                <a:cxn ang="0">
                  <a:pos x="1298" y="9"/>
                </a:cxn>
                <a:cxn ang="0">
                  <a:pos x="1280" y="0"/>
                </a:cxn>
                <a:cxn ang="0">
                  <a:pos x="1293" y="4"/>
                </a:cxn>
                <a:cxn ang="0">
                  <a:pos x="1305" y="10"/>
                </a:cxn>
                <a:cxn ang="0">
                  <a:pos x="1314" y="19"/>
                </a:cxn>
                <a:cxn ang="0">
                  <a:pos x="1321" y="29"/>
                </a:cxn>
                <a:cxn ang="0">
                  <a:pos x="1324" y="40"/>
                </a:cxn>
                <a:cxn ang="0">
                  <a:pos x="1326" y="53"/>
                </a:cxn>
                <a:cxn ang="0">
                  <a:pos x="1324" y="67"/>
                </a:cxn>
                <a:cxn ang="0">
                  <a:pos x="1320" y="80"/>
                </a:cxn>
                <a:cxn ang="0">
                  <a:pos x="892" y="990"/>
                </a:cxn>
                <a:cxn ang="0">
                  <a:pos x="885" y="1002"/>
                </a:cxn>
                <a:cxn ang="0">
                  <a:pos x="874" y="1014"/>
                </a:cxn>
                <a:cxn ang="0">
                  <a:pos x="864" y="1024"/>
                </a:cxn>
                <a:cxn ang="0">
                  <a:pos x="851" y="1031"/>
                </a:cxn>
                <a:cxn ang="0">
                  <a:pos x="836" y="1037"/>
                </a:cxn>
                <a:cxn ang="0">
                  <a:pos x="822" y="1041"/>
                </a:cxn>
                <a:cxn ang="0">
                  <a:pos x="806" y="1041"/>
                </a:cxn>
                <a:cxn ang="0">
                  <a:pos x="792" y="1039"/>
                </a:cxn>
                <a:cxn ang="0">
                  <a:pos x="46" y="879"/>
                </a:cxn>
                <a:cxn ang="0">
                  <a:pos x="32" y="874"/>
                </a:cxn>
                <a:cxn ang="0">
                  <a:pos x="21" y="868"/>
                </a:cxn>
                <a:cxn ang="0">
                  <a:pos x="12" y="860"/>
                </a:cxn>
                <a:cxn ang="0">
                  <a:pos x="5" y="850"/>
                </a:cxn>
                <a:cxn ang="0">
                  <a:pos x="1" y="838"/>
                </a:cxn>
                <a:cxn ang="0">
                  <a:pos x="0" y="826"/>
                </a:cxn>
                <a:cxn ang="0">
                  <a:pos x="1" y="813"/>
                </a:cxn>
                <a:cxn ang="0">
                  <a:pos x="6" y="800"/>
                </a:cxn>
              </a:cxnLst>
              <a:rect l="0" t="0" r="r" b="b"/>
              <a:pathLst>
                <a:path w="1348" h="1085">
                  <a:moveTo>
                    <a:pt x="6" y="800"/>
                  </a:moveTo>
                  <a:lnTo>
                    <a:pt x="2" y="816"/>
                  </a:lnTo>
                  <a:lnTo>
                    <a:pt x="3" y="834"/>
                  </a:lnTo>
                  <a:lnTo>
                    <a:pt x="8" y="853"/>
                  </a:lnTo>
                  <a:lnTo>
                    <a:pt x="16" y="873"/>
                  </a:lnTo>
                  <a:lnTo>
                    <a:pt x="27" y="891"/>
                  </a:lnTo>
                  <a:lnTo>
                    <a:pt x="40" y="907"/>
                  </a:lnTo>
                  <a:lnTo>
                    <a:pt x="55" y="918"/>
                  </a:lnTo>
                  <a:lnTo>
                    <a:pt x="69" y="924"/>
                  </a:lnTo>
                  <a:lnTo>
                    <a:pt x="815" y="1084"/>
                  </a:lnTo>
                  <a:lnTo>
                    <a:pt x="829" y="1085"/>
                  </a:lnTo>
                  <a:lnTo>
                    <a:pt x="845" y="1085"/>
                  </a:lnTo>
                  <a:lnTo>
                    <a:pt x="859" y="1081"/>
                  </a:lnTo>
                  <a:lnTo>
                    <a:pt x="873" y="1075"/>
                  </a:lnTo>
                  <a:lnTo>
                    <a:pt x="886" y="1068"/>
                  </a:lnTo>
                  <a:lnTo>
                    <a:pt x="897" y="1058"/>
                  </a:lnTo>
                  <a:lnTo>
                    <a:pt x="908" y="1048"/>
                  </a:lnTo>
                  <a:lnTo>
                    <a:pt x="915" y="1035"/>
                  </a:lnTo>
                  <a:lnTo>
                    <a:pt x="1342" y="124"/>
                  </a:lnTo>
                  <a:lnTo>
                    <a:pt x="1347" y="110"/>
                  </a:lnTo>
                  <a:lnTo>
                    <a:pt x="1348" y="92"/>
                  </a:lnTo>
                  <a:lnTo>
                    <a:pt x="1346" y="74"/>
                  </a:lnTo>
                  <a:lnTo>
                    <a:pt x="1341" y="56"/>
                  </a:lnTo>
                  <a:lnTo>
                    <a:pt x="1333" y="40"/>
                  </a:lnTo>
                  <a:lnTo>
                    <a:pt x="1323" y="26"/>
                  </a:lnTo>
                  <a:lnTo>
                    <a:pt x="1311" y="15"/>
                  </a:lnTo>
                  <a:lnTo>
                    <a:pt x="1298" y="9"/>
                  </a:lnTo>
                  <a:lnTo>
                    <a:pt x="1280" y="0"/>
                  </a:lnTo>
                  <a:lnTo>
                    <a:pt x="1293" y="4"/>
                  </a:lnTo>
                  <a:lnTo>
                    <a:pt x="1305" y="10"/>
                  </a:lnTo>
                  <a:lnTo>
                    <a:pt x="1314" y="19"/>
                  </a:lnTo>
                  <a:lnTo>
                    <a:pt x="1321" y="29"/>
                  </a:lnTo>
                  <a:lnTo>
                    <a:pt x="1324" y="40"/>
                  </a:lnTo>
                  <a:lnTo>
                    <a:pt x="1326" y="53"/>
                  </a:lnTo>
                  <a:lnTo>
                    <a:pt x="1324" y="67"/>
                  </a:lnTo>
                  <a:lnTo>
                    <a:pt x="1320" y="80"/>
                  </a:lnTo>
                  <a:lnTo>
                    <a:pt x="892" y="990"/>
                  </a:lnTo>
                  <a:lnTo>
                    <a:pt x="885" y="1002"/>
                  </a:lnTo>
                  <a:lnTo>
                    <a:pt x="874" y="1014"/>
                  </a:lnTo>
                  <a:lnTo>
                    <a:pt x="864" y="1024"/>
                  </a:lnTo>
                  <a:lnTo>
                    <a:pt x="851" y="1031"/>
                  </a:lnTo>
                  <a:lnTo>
                    <a:pt x="836" y="1037"/>
                  </a:lnTo>
                  <a:lnTo>
                    <a:pt x="822" y="1041"/>
                  </a:lnTo>
                  <a:lnTo>
                    <a:pt x="806" y="1041"/>
                  </a:lnTo>
                  <a:lnTo>
                    <a:pt x="792" y="1039"/>
                  </a:lnTo>
                  <a:lnTo>
                    <a:pt x="46" y="879"/>
                  </a:lnTo>
                  <a:lnTo>
                    <a:pt x="32" y="874"/>
                  </a:lnTo>
                  <a:lnTo>
                    <a:pt x="21" y="868"/>
                  </a:lnTo>
                  <a:lnTo>
                    <a:pt x="12" y="860"/>
                  </a:lnTo>
                  <a:lnTo>
                    <a:pt x="5" y="850"/>
                  </a:lnTo>
                  <a:lnTo>
                    <a:pt x="1" y="838"/>
                  </a:lnTo>
                  <a:lnTo>
                    <a:pt x="0" y="826"/>
                  </a:lnTo>
                  <a:lnTo>
                    <a:pt x="1" y="813"/>
                  </a:lnTo>
                  <a:lnTo>
                    <a:pt x="6" y="80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4" name="Freeform 40"/>
            <p:cNvSpPr>
              <a:spLocks/>
            </p:cNvSpPr>
            <p:nvPr/>
          </p:nvSpPr>
          <p:spPr bwMode="auto">
            <a:xfrm>
              <a:off x="3823" y="4219"/>
              <a:ext cx="12" cy="18"/>
            </a:xfrm>
            <a:custGeom>
              <a:avLst/>
              <a:gdLst/>
              <a:ahLst/>
              <a:cxnLst>
                <a:cxn ang="0">
                  <a:pos x="72" y="121"/>
                </a:cxn>
                <a:cxn ang="0">
                  <a:pos x="72" y="121"/>
                </a:cxn>
                <a:cxn ang="0">
                  <a:pos x="60" y="116"/>
                </a:cxn>
                <a:cxn ang="0">
                  <a:pos x="47" y="104"/>
                </a:cxn>
                <a:cxn ang="0">
                  <a:pos x="34" y="90"/>
                </a:cxn>
                <a:cxn ang="0">
                  <a:pos x="24" y="72"/>
                </a:cxn>
                <a:cxn ang="0">
                  <a:pos x="16" y="52"/>
                </a:cxn>
                <a:cxn ang="0">
                  <a:pos x="11" y="35"/>
                </a:cxn>
                <a:cxn ang="0">
                  <a:pos x="10" y="17"/>
                </a:cxn>
                <a:cxn ang="0">
                  <a:pos x="13" y="2"/>
                </a:cxn>
                <a:cxn ang="0">
                  <a:pos x="4" y="0"/>
                </a:cxn>
                <a:cxn ang="0">
                  <a:pos x="0" y="17"/>
                </a:cxn>
                <a:cxn ang="0">
                  <a:pos x="2" y="35"/>
                </a:cxn>
                <a:cxn ang="0">
                  <a:pos x="6" y="55"/>
                </a:cxn>
                <a:cxn ang="0">
                  <a:pos x="15" y="76"/>
                </a:cxn>
                <a:cxn ang="0">
                  <a:pos x="27" y="94"/>
                </a:cxn>
                <a:cxn ang="0">
                  <a:pos x="40" y="111"/>
                </a:cxn>
                <a:cxn ang="0">
                  <a:pos x="55" y="123"/>
                </a:cxn>
                <a:cxn ang="0">
                  <a:pos x="72" y="130"/>
                </a:cxn>
                <a:cxn ang="0">
                  <a:pos x="72" y="130"/>
                </a:cxn>
                <a:cxn ang="0">
                  <a:pos x="72" y="121"/>
                </a:cxn>
              </a:cxnLst>
              <a:rect l="0" t="0" r="r" b="b"/>
              <a:pathLst>
                <a:path w="72" h="130">
                  <a:moveTo>
                    <a:pt x="72" y="121"/>
                  </a:moveTo>
                  <a:lnTo>
                    <a:pt x="72" y="121"/>
                  </a:lnTo>
                  <a:lnTo>
                    <a:pt x="60" y="116"/>
                  </a:lnTo>
                  <a:lnTo>
                    <a:pt x="47" y="104"/>
                  </a:lnTo>
                  <a:lnTo>
                    <a:pt x="34" y="90"/>
                  </a:lnTo>
                  <a:lnTo>
                    <a:pt x="24" y="72"/>
                  </a:lnTo>
                  <a:lnTo>
                    <a:pt x="16" y="52"/>
                  </a:lnTo>
                  <a:lnTo>
                    <a:pt x="11" y="35"/>
                  </a:lnTo>
                  <a:lnTo>
                    <a:pt x="10" y="17"/>
                  </a:lnTo>
                  <a:lnTo>
                    <a:pt x="13" y="2"/>
                  </a:lnTo>
                  <a:lnTo>
                    <a:pt x="4" y="0"/>
                  </a:lnTo>
                  <a:lnTo>
                    <a:pt x="0" y="17"/>
                  </a:lnTo>
                  <a:lnTo>
                    <a:pt x="2" y="35"/>
                  </a:lnTo>
                  <a:lnTo>
                    <a:pt x="6" y="55"/>
                  </a:lnTo>
                  <a:lnTo>
                    <a:pt x="15" y="76"/>
                  </a:lnTo>
                  <a:lnTo>
                    <a:pt x="27" y="94"/>
                  </a:lnTo>
                  <a:lnTo>
                    <a:pt x="40" y="111"/>
                  </a:lnTo>
                  <a:lnTo>
                    <a:pt x="55" y="123"/>
                  </a:lnTo>
                  <a:lnTo>
                    <a:pt x="72" y="130"/>
                  </a:lnTo>
                  <a:lnTo>
                    <a:pt x="72" y="130"/>
                  </a:lnTo>
                  <a:lnTo>
                    <a:pt x="72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5" name="Freeform 41"/>
            <p:cNvSpPr>
              <a:spLocks/>
            </p:cNvSpPr>
            <p:nvPr/>
          </p:nvSpPr>
          <p:spPr bwMode="auto">
            <a:xfrm>
              <a:off x="3837" y="4236"/>
              <a:ext cx="149" cy="23"/>
            </a:xfrm>
            <a:custGeom>
              <a:avLst/>
              <a:gdLst/>
              <a:ahLst/>
              <a:cxnLst>
                <a:cxn ang="0">
                  <a:pos x="746" y="159"/>
                </a:cxn>
                <a:cxn ang="0">
                  <a:pos x="746" y="159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746" y="168"/>
                </a:cxn>
                <a:cxn ang="0">
                  <a:pos x="746" y="168"/>
                </a:cxn>
                <a:cxn ang="0">
                  <a:pos x="746" y="159"/>
                </a:cxn>
              </a:cxnLst>
              <a:rect l="0" t="0" r="r" b="b"/>
              <a:pathLst>
                <a:path w="746" h="168">
                  <a:moveTo>
                    <a:pt x="746" y="159"/>
                  </a:moveTo>
                  <a:lnTo>
                    <a:pt x="746" y="159"/>
                  </a:lnTo>
                  <a:lnTo>
                    <a:pt x="0" y="0"/>
                  </a:lnTo>
                  <a:lnTo>
                    <a:pt x="0" y="9"/>
                  </a:lnTo>
                  <a:lnTo>
                    <a:pt x="746" y="168"/>
                  </a:lnTo>
                  <a:lnTo>
                    <a:pt x="746" y="168"/>
                  </a:lnTo>
                  <a:lnTo>
                    <a:pt x="746" y="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6" name="Freeform 42"/>
            <p:cNvSpPr>
              <a:spLocks/>
            </p:cNvSpPr>
            <p:nvPr/>
          </p:nvSpPr>
          <p:spPr bwMode="auto">
            <a:xfrm>
              <a:off x="3986" y="4251"/>
              <a:ext cx="21" cy="9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95" y="0"/>
                </a:cxn>
                <a:cxn ang="0">
                  <a:pos x="89" y="12"/>
                </a:cxn>
                <a:cxn ang="0">
                  <a:pos x="79" y="22"/>
                </a:cxn>
                <a:cxn ang="0">
                  <a:pos x="69" y="31"/>
                </a:cxn>
                <a:cxn ang="0">
                  <a:pos x="57" y="37"/>
                </a:cxn>
                <a:cxn ang="0">
                  <a:pos x="43" y="43"/>
                </a:cxn>
                <a:cxn ang="0">
                  <a:pos x="30" y="47"/>
                </a:cxn>
                <a:cxn ang="0">
                  <a:pos x="14" y="47"/>
                </a:cxn>
                <a:cxn ang="0">
                  <a:pos x="0" y="46"/>
                </a:cxn>
                <a:cxn ang="0">
                  <a:pos x="0" y="55"/>
                </a:cxn>
                <a:cxn ang="0">
                  <a:pos x="14" y="57"/>
                </a:cxn>
                <a:cxn ang="0">
                  <a:pos x="30" y="57"/>
                </a:cxn>
                <a:cxn ang="0">
                  <a:pos x="45" y="53"/>
                </a:cxn>
                <a:cxn ang="0">
                  <a:pos x="59" y="47"/>
                </a:cxn>
                <a:cxn ang="0">
                  <a:pos x="74" y="39"/>
                </a:cxn>
                <a:cxn ang="0">
                  <a:pos x="86" y="29"/>
                </a:cxn>
                <a:cxn ang="0">
                  <a:pos x="96" y="17"/>
                </a:cxn>
                <a:cxn ang="0">
                  <a:pos x="105" y="3"/>
                </a:cxn>
                <a:cxn ang="0">
                  <a:pos x="105" y="3"/>
                </a:cxn>
                <a:cxn ang="0">
                  <a:pos x="95" y="0"/>
                </a:cxn>
              </a:cxnLst>
              <a:rect l="0" t="0" r="r" b="b"/>
              <a:pathLst>
                <a:path w="105" h="57">
                  <a:moveTo>
                    <a:pt x="95" y="0"/>
                  </a:moveTo>
                  <a:lnTo>
                    <a:pt x="95" y="0"/>
                  </a:lnTo>
                  <a:lnTo>
                    <a:pt x="89" y="12"/>
                  </a:lnTo>
                  <a:lnTo>
                    <a:pt x="79" y="22"/>
                  </a:lnTo>
                  <a:lnTo>
                    <a:pt x="69" y="31"/>
                  </a:lnTo>
                  <a:lnTo>
                    <a:pt x="57" y="37"/>
                  </a:lnTo>
                  <a:lnTo>
                    <a:pt x="43" y="43"/>
                  </a:lnTo>
                  <a:lnTo>
                    <a:pt x="30" y="47"/>
                  </a:lnTo>
                  <a:lnTo>
                    <a:pt x="14" y="47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14" y="57"/>
                  </a:lnTo>
                  <a:lnTo>
                    <a:pt x="30" y="57"/>
                  </a:lnTo>
                  <a:lnTo>
                    <a:pt x="45" y="53"/>
                  </a:lnTo>
                  <a:lnTo>
                    <a:pt x="59" y="47"/>
                  </a:lnTo>
                  <a:lnTo>
                    <a:pt x="74" y="39"/>
                  </a:lnTo>
                  <a:lnTo>
                    <a:pt x="86" y="29"/>
                  </a:lnTo>
                  <a:lnTo>
                    <a:pt x="96" y="17"/>
                  </a:lnTo>
                  <a:lnTo>
                    <a:pt x="105" y="3"/>
                  </a:lnTo>
                  <a:lnTo>
                    <a:pt x="105" y="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7" name="Freeform 43"/>
            <p:cNvSpPr>
              <a:spLocks/>
            </p:cNvSpPr>
            <p:nvPr/>
          </p:nvSpPr>
          <p:spPr bwMode="auto">
            <a:xfrm>
              <a:off x="4005" y="4127"/>
              <a:ext cx="87" cy="126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428" y="0"/>
                </a:cxn>
                <a:cxn ang="0">
                  <a:pos x="0" y="910"/>
                </a:cxn>
                <a:cxn ang="0">
                  <a:pos x="10" y="913"/>
                </a:cxn>
                <a:cxn ang="0">
                  <a:pos x="437" y="2"/>
                </a:cxn>
                <a:cxn ang="0">
                  <a:pos x="437" y="2"/>
                </a:cxn>
                <a:cxn ang="0">
                  <a:pos x="428" y="0"/>
                </a:cxn>
              </a:cxnLst>
              <a:rect l="0" t="0" r="r" b="b"/>
              <a:pathLst>
                <a:path w="437" h="913">
                  <a:moveTo>
                    <a:pt x="428" y="0"/>
                  </a:moveTo>
                  <a:lnTo>
                    <a:pt x="428" y="0"/>
                  </a:lnTo>
                  <a:lnTo>
                    <a:pt x="0" y="910"/>
                  </a:lnTo>
                  <a:lnTo>
                    <a:pt x="10" y="913"/>
                  </a:lnTo>
                  <a:lnTo>
                    <a:pt x="437" y="2"/>
                  </a:lnTo>
                  <a:lnTo>
                    <a:pt x="437" y="2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8" name="Freeform 44"/>
            <p:cNvSpPr>
              <a:spLocks/>
            </p:cNvSpPr>
            <p:nvPr/>
          </p:nvSpPr>
          <p:spPr bwMode="auto">
            <a:xfrm>
              <a:off x="4082" y="4110"/>
              <a:ext cx="12" cy="1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10"/>
                </a:cxn>
                <a:cxn ang="0">
                  <a:pos x="13" y="15"/>
                </a:cxn>
                <a:cxn ang="0">
                  <a:pos x="24" y="24"/>
                </a:cxn>
                <a:cxn ang="0">
                  <a:pos x="33" y="39"/>
                </a:cxn>
                <a:cxn ang="0">
                  <a:pos x="40" y="53"/>
                </a:cxn>
                <a:cxn ang="0">
                  <a:pos x="45" y="70"/>
                </a:cxn>
                <a:cxn ang="0">
                  <a:pos x="47" y="88"/>
                </a:cxn>
                <a:cxn ang="0">
                  <a:pos x="46" y="106"/>
                </a:cxn>
                <a:cxn ang="0">
                  <a:pos x="42" y="119"/>
                </a:cxn>
                <a:cxn ang="0">
                  <a:pos x="51" y="121"/>
                </a:cxn>
                <a:cxn ang="0">
                  <a:pos x="56" y="106"/>
                </a:cxn>
                <a:cxn ang="0">
                  <a:pos x="57" y="88"/>
                </a:cxn>
                <a:cxn ang="0">
                  <a:pos x="55" y="70"/>
                </a:cxn>
                <a:cxn ang="0">
                  <a:pos x="50" y="51"/>
                </a:cxn>
                <a:cxn ang="0">
                  <a:pos x="40" y="34"/>
                </a:cxn>
                <a:cxn ang="0">
                  <a:pos x="31" y="19"/>
                </a:cxn>
                <a:cxn ang="0">
                  <a:pos x="18" y="7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2" y="10"/>
                </a:cxn>
                <a:cxn ang="0">
                  <a:pos x="0" y="9"/>
                </a:cxn>
              </a:cxnLst>
              <a:rect l="0" t="0" r="r" b="b"/>
              <a:pathLst>
                <a:path w="57" h="121">
                  <a:moveTo>
                    <a:pt x="0" y="9"/>
                  </a:moveTo>
                  <a:lnTo>
                    <a:pt x="2" y="10"/>
                  </a:lnTo>
                  <a:lnTo>
                    <a:pt x="13" y="15"/>
                  </a:lnTo>
                  <a:lnTo>
                    <a:pt x="24" y="24"/>
                  </a:lnTo>
                  <a:lnTo>
                    <a:pt x="33" y="39"/>
                  </a:lnTo>
                  <a:lnTo>
                    <a:pt x="40" y="53"/>
                  </a:lnTo>
                  <a:lnTo>
                    <a:pt x="45" y="70"/>
                  </a:lnTo>
                  <a:lnTo>
                    <a:pt x="47" y="88"/>
                  </a:lnTo>
                  <a:lnTo>
                    <a:pt x="46" y="106"/>
                  </a:lnTo>
                  <a:lnTo>
                    <a:pt x="42" y="119"/>
                  </a:lnTo>
                  <a:lnTo>
                    <a:pt x="51" y="121"/>
                  </a:lnTo>
                  <a:lnTo>
                    <a:pt x="56" y="106"/>
                  </a:lnTo>
                  <a:lnTo>
                    <a:pt x="57" y="88"/>
                  </a:lnTo>
                  <a:lnTo>
                    <a:pt x="55" y="70"/>
                  </a:lnTo>
                  <a:lnTo>
                    <a:pt x="50" y="51"/>
                  </a:lnTo>
                  <a:lnTo>
                    <a:pt x="40" y="34"/>
                  </a:lnTo>
                  <a:lnTo>
                    <a:pt x="31" y="19"/>
                  </a:lnTo>
                  <a:lnTo>
                    <a:pt x="18" y="7"/>
                  </a:lnTo>
                  <a:lnTo>
                    <a:pt x="2" y="0"/>
                  </a:lnTo>
                  <a:lnTo>
                    <a:pt x="5" y="2"/>
                  </a:lnTo>
                  <a:lnTo>
                    <a:pt x="0" y="9"/>
                  </a:lnTo>
                  <a:lnTo>
                    <a:pt x="1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9" name="Freeform 45"/>
            <p:cNvSpPr>
              <a:spLocks/>
            </p:cNvSpPr>
            <p:nvPr/>
          </p:nvSpPr>
          <p:spPr bwMode="auto">
            <a:xfrm>
              <a:off x="4073" y="4108"/>
              <a:ext cx="10" cy="2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0" y="15"/>
                </a:cxn>
                <a:cxn ang="0">
                  <a:pos x="48" y="25"/>
                </a:cxn>
                <a:cxn ang="0">
                  <a:pos x="53" y="18"/>
                </a:cxn>
                <a:cxn ang="0">
                  <a:pos x="35" y="8"/>
                </a:cxn>
                <a:cxn ang="0">
                  <a:pos x="32" y="16"/>
                </a:cxn>
                <a:cxn ang="0">
                  <a:pos x="32" y="7"/>
                </a:cxn>
                <a:cxn ang="0">
                  <a:pos x="0" y="0"/>
                </a:cxn>
                <a:cxn ang="0">
                  <a:pos x="30" y="15"/>
                </a:cxn>
                <a:cxn ang="0">
                  <a:pos x="32" y="7"/>
                </a:cxn>
              </a:cxnLst>
              <a:rect l="0" t="0" r="r" b="b"/>
              <a:pathLst>
                <a:path w="53" h="25">
                  <a:moveTo>
                    <a:pt x="32" y="7"/>
                  </a:moveTo>
                  <a:lnTo>
                    <a:pt x="30" y="15"/>
                  </a:lnTo>
                  <a:lnTo>
                    <a:pt x="48" y="25"/>
                  </a:lnTo>
                  <a:lnTo>
                    <a:pt x="53" y="18"/>
                  </a:lnTo>
                  <a:lnTo>
                    <a:pt x="35" y="8"/>
                  </a:lnTo>
                  <a:lnTo>
                    <a:pt x="32" y="16"/>
                  </a:lnTo>
                  <a:lnTo>
                    <a:pt x="32" y="7"/>
                  </a:lnTo>
                  <a:lnTo>
                    <a:pt x="0" y="0"/>
                  </a:lnTo>
                  <a:lnTo>
                    <a:pt x="30" y="15"/>
                  </a:lnTo>
                  <a:lnTo>
                    <a:pt x="32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0" name="Freeform 46"/>
            <p:cNvSpPr>
              <a:spLocks/>
            </p:cNvSpPr>
            <p:nvPr/>
          </p:nvSpPr>
          <p:spPr bwMode="auto">
            <a:xfrm>
              <a:off x="4079" y="4110"/>
              <a:ext cx="10" cy="13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44" y="86"/>
                </a:cxn>
                <a:cxn ang="0">
                  <a:pos x="49" y="72"/>
                </a:cxn>
                <a:cxn ang="0">
                  <a:pos x="50" y="58"/>
                </a:cxn>
                <a:cxn ang="0">
                  <a:pos x="49" y="45"/>
                </a:cxn>
                <a:cxn ang="0">
                  <a:pos x="46" y="32"/>
                </a:cxn>
                <a:cxn ang="0">
                  <a:pos x="37" y="21"/>
                </a:cxn>
                <a:cxn ang="0">
                  <a:pos x="28" y="12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2" y="14"/>
                </a:cxn>
                <a:cxn ang="0">
                  <a:pos x="23" y="19"/>
                </a:cxn>
                <a:cxn ang="0">
                  <a:pos x="30" y="26"/>
                </a:cxn>
                <a:cxn ang="0">
                  <a:pos x="36" y="37"/>
                </a:cxn>
                <a:cxn ang="0">
                  <a:pos x="40" y="45"/>
                </a:cxn>
                <a:cxn ang="0">
                  <a:pos x="41" y="58"/>
                </a:cxn>
                <a:cxn ang="0">
                  <a:pos x="40" y="72"/>
                </a:cxn>
                <a:cxn ang="0">
                  <a:pos x="35" y="83"/>
                </a:cxn>
                <a:cxn ang="0">
                  <a:pos x="35" y="83"/>
                </a:cxn>
                <a:cxn ang="0">
                  <a:pos x="44" y="86"/>
                </a:cxn>
              </a:cxnLst>
              <a:rect l="0" t="0" r="r" b="b"/>
              <a:pathLst>
                <a:path w="50" h="86">
                  <a:moveTo>
                    <a:pt x="44" y="86"/>
                  </a:moveTo>
                  <a:lnTo>
                    <a:pt x="44" y="86"/>
                  </a:lnTo>
                  <a:lnTo>
                    <a:pt x="49" y="72"/>
                  </a:lnTo>
                  <a:lnTo>
                    <a:pt x="50" y="58"/>
                  </a:lnTo>
                  <a:lnTo>
                    <a:pt x="49" y="45"/>
                  </a:lnTo>
                  <a:lnTo>
                    <a:pt x="46" y="32"/>
                  </a:lnTo>
                  <a:lnTo>
                    <a:pt x="37" y="21"/>
                  </a:lnTo>
                  <a:lnTo>
                    <a:pt x="28" y="12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9"/>
                  </a:lnTo>
                  <a:lnTo>
                    <a:pt x="12" y="14"/>
                  </a:lnTo>
                  <a:lnTo>
                    <a:pt x="23" y="19"/>
                  </a:lnTo>
                  <a:lnTo>
                    <a:pt x="30" y="26"/>
                  </a:lnTo>
                  <a:lnTo>
                    <a:pt x="36" y="37"/>
                  </a:lnTo>
                  <a:lnTo>
                    <a:pt x="40" y="45"/>
                  </a:lnTo>
                  <a:lnTo>
                    <a:pt x="41" y="58"/>
                  </a:lnTo>
                  <a:lnTo>
                    <a:pt x="40" y="72"/>
                  </a:lnTo>
                  <a:lnTo>
                    <a:pt x="35" y="83"/>
                  </a:lnTo>
                  <a:lnTo>
                    <a:pt x="35" y="83"/>
                  </a:lnTo>
                  <a:lnTo>
                    <a:pt x="44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1" name="Freeform 47"/>
            <p:cNvSpPr>
              <a:spLocks/>
            </p:cNvSpPr>
            <p:nvPr/>
          </p:nvSpPr>
          <p:spPr bwMode="auto">
            <a:xfrm>
              <a:off x="4001" y="4121"/>
              <a:ext cx="87" cy="125"/>
            </a:xfrm>
            <a:custGeom>
              <a:avLst/>
              <a:gdLst/>
              <a:ahLst/>
              <a:cxnLst>
                <a:cxn ang="0">
                  <a:pos x="9" y="913"/>
                </a:cxn>
                <a:cxn ang="0">
                  <a:pos x="9" y="913"/>
                </a:cxn>
                <a:cxn ang="0">
                  <a:pos x="436" y="3"/>
                </a:cxn>
                <a:cxn ang="0">
                  <a:pos x="427" y="0"/>
                </a:cxn>
                <a:cxn ang="0">
                  <a:pos x="0" y="911"/>
                </a:cxn>
                <a:cxn ang="0">
                  <a:pos x="0" y="911"/>
                </a:cxn>
                <a:cxn ang="0">
                  <a:pos x="9" y="913"/>
                </a:cxn>
              </a:cxnLst>
              <a:rect l="0" t="0" r="r" b="b"/>
              <a:pathLst>
                <a:path w="436" h="913">
                  <a:moveTo>
                    <a:pt x="9" y="913"/>
                  </a:moveTo>
                  <a:lnTo>
                    <a:pt x="9" y="913"/>
                  </a:lnTo>
                  <a:lnTo>
                    <a:pt x="436" y="3"/>
                  </a:lnTo>
                  <a:lnTo>
                    <a:pt x="427" y="0"/>
                  </a:lnTo>
                  <a:lnTo>
                    <a:pt x="0" y="911"/>
                  </a:lnTo>
                  <a:lnTo>
                    <a:pt x="0" y="911"/>
                  </a:lnTo>
                  <a:lnTo>
                    <a:pt x="9" y="9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2" name="Freeform 48"/>
            <p:cNvSpPr>
              <a:spLocks/>
            </p:cNvSpPr>
            <p:nvPr/>
          </p:nvSpPr>
          <p:spPr bwMode="auto">
            <a:xfrm>
              <a:off x="3982" y="4245"/>
              <a:ext cx="21" cy="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0" y="55"/>
                </a:cxn>
                <a:cxn ang="0">
                  <a:pos x="14" y="56"/>
                </a:cxn>
                <a:cxn ang="0">
                  <a:pos x="30" y="56"/>
                </a:cxn>
                <a:cxn ang="0">
                  <a:pos x="45" y="53"/>
                </a:cxn>
                <a:cxn ang="0">
                  <a:pos x="60" y="47"/>
                </a:cxn>
                <a:cxn ang="0">
                  <a:pos x="74" y="38"/>
                </a:cxn>
                <a:cxn ang="0">
                  <a:pos x="86" y="29"/>
                </a:cxn>
                <a:cxn ang="0">
                  <a:pos x="97" y="16"/>
                </a:cxn>
                <a:cxn ang="0">
                  <a:pos x="105" y="2"/>
                </a:cxn>
                <a:cxn ang="0">
                  <a:pos x="96" y="0"/>
                </a:cxn>
                <a:cxn ang="0">
                  <a:pos x="90" y="11"/>
                </a:cxn>
                <a:cxn ang="0">
                  <a:pos x="79" y="22"/>
                </a:cxn>
                <a:cxn ang="0">
                  <a:pos x="69" y="31"/>
                </a:cxn>
                <a:cxn ang="0">
                  <a:pos x="57" y="37"/>
                </a:cxn>
                <a:cxn ang="0">
                  <a:pos x="43" y="43"/>
                </a:cxn>
                <a:cxn ang="0">
                  <a:pos x="30" y="47"/>
                </a:cxn>
                <a:cxn ang="0">
                  <a:pos x="14" y="47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55"/>
                </a:cxn>
              </a:cxnLst>
              <a:rect l="0" t="0" r="r" b="b"/>
              <a:pathLst>
                <a:path w="105" h="56">
                  <a:moveTo>
                    <a:pt x="0" y="55"/>
                  </a:moveTo>
                  <a:lnTo>
                    <a:pt x="0" y="55"/>
                  </a:lnTo>
                  <a:lnTo>
                    <a:pt x="14" y="56"/>
                  </a:lnTo>
                  <a:lnTo>
                    <a:pt x="30" y="56"/>
                  </a:lnTo>
                  <a:lnTo>
                    <a:pt x="45" y="53"/>
                  </a:lnTo>
                  <a:lnTo>
                    <a:pt x="60" y="47"/>
                  </a:lnTo>
                  <a:lnTo>
                    <a:pt x="74" y="38"/>
                  </a:lnTo>
                  <a:lnTo>
                    <a:pt x="86" y="29"/>
                  </a:lnTo>
                  <a:lnTo>
                    <a:pt x="97" y="16"/>
                  </a:lnTo>
                  <a:lnTo>
                    <a:pt x="105" y="2"/>
                  </a:lnTo>
                  <a:lnTo>
                    <a:pt x="96" y="0"/>
                  </a:lnTo>
                  <a:lnTo>
                    <a:pt x="90" y="11"/>
                  </a:lnTo>
                  <a:lnTo>
                    <a:pt x="79" y="22"/>
                  </a:lnTo>
                  <a:lnTo>
                    <a:pt x="69" y="31"/>
                  </a:lnTo>
                  <a:lnTo>
                    <a:pt x="57" y="37"/>
                  </a:lnTo>
                  <a:lnTo>
                    <a:pt x="43" y="43"/>
                  </a:lnTo>
                  <a:lnTo>
                    <a:pt x="30" y="47"/>
                  </a:lnTo>
                  <a:lnTo>
                    <a:pt x="14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3" name="Freeform 49"/>
            <p:cNvSpPr>
              <a:spLocks/>
            </p:cNvSpPr>
            <p:nvPr/>
          </p:nvSpPr>
          <p:spPr bwMode="auto">
            <a:xfrm>
              <a:off x="3832" y="4230"/>
              <a:ext cx="149" cy="2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746" y="170"/>
                </a:cxn>
                <a:cxn ang="0">
                  <a:pos x="746" y="16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746" h="170">
                  <a:moveTo>
                    <a:pt x="0" y="10"/>
                  </a:moveTo>
                  <a:lnTo>
                    <a:pt x="0" y="10"/>
                  </a:lnTo>
                  <a:lnTo>
                    <a:pt x="746" y="170"/>
                  </a:lnTo>
                  <a:lnTo>
                    <a:pt x="746" y="16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4" name="Freeform 50"/>
            <p:cNvSpPr>
              <a:spLocks/>
            </p:cNvSpPr>
            <p:nvPr/>
          </p:nvSpPr>
          <p:spPr bwMode="auto">
            <a:xfrm>
              <a:off x="3822" y="4219"/>
              <a:ext cx="10" cy="12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6" y="0"/>
                </a:cxn>
                <a:cxn ang="0">
                  <a:pos x="1" y="14"/>
                </a:cxn>
                <a:cxn ang="0">
                  <a:pos x="0" y="27"/>
                </a:cxn>
                <a:cxn ang="0">
                  <a:pos x="1" y="39"/>
                </a:cxn>
                <a:cxn ang="0">
                  <a:pos x="5" y="54"/>
                </a:cxn>
                <a:cxn ang="0">
                  <a:pos x="13" y="64"/>
                </a:cxn>
                <a:cxn ang="0">
                  <a:pos x="24" y="73"/>
                </a:cxn>
                <a:cxn ang="0">
                  <a:pos x="36" y="80"/>
                </a:cxn>
                <a:cxn ang="0">
                  <a:pos x="51" y="85"/>
                </a:cxn>
                <a:cxn ang="0">
                  <a:pos x="51" y="75"/>
                </a:cxn>
                <a:cxn ang="0">
                  <a:pos x="38" y="70"/>
                </a:cxn>
                <a:cxn ang="0">
                  <a:pos x="29" y="66"/>
                </a:cxn>
                <a:cxn ang="0">
                  <a:pos x="20" y="57"/>
                </a:cxn>
                <a:cxn ang="0">
                  <a:pos x="14" y="49"/>
                </a:cxn>
                <a:cxn ang="0">
                  <a:pos x="11" y="39"/>
                </a:cxn>
                <a:cxn ang="0">
                  <a:pos x="10" y="27"/>
                </a:cxn>
                <a:cxn ang="0">
                  <a:pos x="11" y="14"/>
                </a:cxn>
                <a:cxn ang="0">
                  <a:pos x="15" y="2"/>
                </a:cxn>
                <a:cxn ang="0">
                  <a:pos x="6" y="0"/>
                </a:cxn>
                <a:cxn ang="0">
                  <a:pos x="15" y="2"/>
                </a:cxn>
              </a:cxnLst>
              <a:rect l="0" t="0" r="r" b="b"/>
              <a:pathLst>
                <a:path w="51" h="85">
                  <a:moveTo>
                    <a:pt x="15" y="2"/>
                  </a:moveTo>
                  <a:lnTo>
                    <a:pt x="6" y="0"/>
                  </a:lnTo>
                  <a:lnTo>
                    <a:pt x="1" y="14"/>
                  </a:lnTo>
                  <a:lnTo>
                    <a:pt x="0" y="27"/>
                  </a:lnTo>
                  <a:lnTo>
                    <a:pt x="1" y="39"/>
                  </a:lnTo>
                  <a:lnTo>
                    <a:pt x="5" y="54"/>
                  </a:lnTo>
                  <a:lnTo>
                    <a:pt x="13" y="64"/>
                  </a:lnTo>
                  <a:lnTo>
                    <a:pt x="24" y="73"/>
                  </a:lnTo>
                  <a:lnTo>
                    <a:pt x="36" y="80"/>
                  </a:lnTo>
                  <a:lnTo>
                    <a:pt x="51" y="85"/>
                  </a:lnTo>
                  <a:lnTo>
                    <a:pt x="51" y="75"/>
                  </a:lnTo>
                  <a:lnTo>
                    <a:pt x="38" y="70"/>
                  </a:lnTo>
                  <a:lnTo>
                    <a:pt x="29" y="66"/>
                  </a:lnTo>
                  <a:lnTo>
                    <a:pt x="20" y="57"/>
                  </a:lnTo>
                  <a:lnTo>
                    <a:pt x="14" y="49"/>
                  </a:lnTo>
                  <a:lnTo>
                    <a:pt x="11" y="39"/>
                  </a:lnTo>
                  <a:lnTo>
                    <a:pt x="10" y="27"/>
                  </a:lnTo>
                  <a:lnTo>
                    <a:pt x="11" y="14"/>
                  </a:lnTo>
                  <a:lnTo>
                    <a:pt x="15" y="2"/>
                  </a:lnTo>
                  <a:lnTo>
                    <a:pt x="6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5" name="Freeform 51"/>
            <p:cNvSpPr>
              <a:spLocks/>
            </p:cNvSpPr>
            <p:nvPr/>
          </p:nvSpPr>
          <p:spPr bwMode="auto">
            <a:xfrm>
              <a:off x="3837" y="4108"/>
              <a:ext cx="77" cy="47"/>
            </a:xfrm>
            <a:custGeom>
              <a:avLst/>
              <a:gdLst/>
              <a:ahLst/>
              <a:cxnLst>
                <a:cxn ang="0">
                  <a:pos x="375" y="274"/>
                </a:cxn>
                <a:cxn ang="0">
                  <a:pos x="380" y="283"/>
                </a:cxn>
                <a:cxn ang="0">
                  <a:pos x="380" y="296"/>
                </a:cxn>
                <a:cxn ang="0">
                  <a:pos x="372" y="311"/>
                </a:cxn>
                <a:cxn ang="0">
                  <a:pos x="362" y="326"/>
                </a:cxn>
                <a:cxn ang="0">
                  <a:pos x="356" y="333"/>
                </a:cxn>
                <a:cxn ang="0">
                  <a:pos x="349" y="338"/>
                </a:cxn>
                <a:cxn ang="0">
                  <a:pos x="341" y="343"/>
                </a:cxn>
                <a:cxn ang="0">
                  <a:pos x="334" y="345"/>
                </a:cxn>
                <a:cxn ang="0">
                  <a:pos x="327" y="348"/>
                </a:cxn>
                <a:cxn ang="0">
                  <a:pos x="321" y="348"/>
                </a:cxn>
                <a:cxn ang="0">
                  <a:pos x="315" y="347"/>
                </a:cxn>
                <a:cxn ang="0">
                  <a:pos x="310" y="344"/>
                </a:cxn>
                <a:cxn ang="0">
                  <a:pos x="5" y="74"/>
                </a:cxn>
                <a:cxn ang="0">
                  <a:pos x="0" y="64"/>
                </a:cxn>
                <a:cxn ang="0">
                  <a:pos x="0" y="51"/>
                </a:cxn>
                <a:cxn ang="0">
                  <a:pos x="6" y="35"/>
                </a:cxn>
                <a:cxn ang="0">
                  <a:pos x="17" y="21"/>
                </a:cxn>
                <a:cxn ang="0">
                  <a:pos x="24" y="14"/>
                </a:cxn>
                <a:cxn ang="0">
                  <a:pos x="31" y="9"/>
                </a:cxn>
                <a:cxn ang="0">
                  <a:pos x="38" y="4"/>
                </a:cxn>
                <a:cxn ang="0">
                  <a:pos x="45" y="1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3" y="1"/>
                </a:cxn>
                <a:cxn ang="0">
                  <a:pos x="68" y="3"/>
                </a:cxn>
                <a:cxn ang="0">
                  <a:pos x="375" y="274"/>
                </a:cxn>
              </a:cxnLst>
              <a:rect l="0" t="0" r="r" b="b"/>
              <a:pathLst>
                <a:path w="380" h="348">
                  <a:moveTo>
                    <a:pt x="375" y="274"/>
                  </a:moveTo>
                  <a:lnTo>
                    <a:pt x="380" y="283"/>
                  </a:lnTo>
                  <a:lnTo>
                    <a:pt x="380" y="296"/>
                  </a:lnTo>
                  <a:lnTo>
                    <a:pt x="372" y="311"/>
                  </a:lnTo>
                  <a:lnTo>
                    <a:pt x="362" y="326"/>
                  </a:lnTo>
                  <a:lnTo>
                    <a:pt x="356" y="333"/>
                  </a:lnTo>
                  <a:lnTo>
                    <a:pt x="349" y="338"/>
                  </a:lnTo>
                  <a:lnTo>
                    <a:pt x="341" y="343"/>
                  </a:lnTo>
                  <a:lnTo>
                    <a:pt x="334" y="345"/>
                  </a:lnTo>
                  <a:lnTo>
                    <a:pt x="327" y="348"/>
                  </a:lnTo>
                  <a:lnTo>
                    <a:pt x="321" y="348"/>
                  </a:lnTo>
                  <a:lnTo>
                    <a:pt x="315" y="347"/>
                  </a:lnTo>
                  <a:lnTo>
                    <a:pt x="310" y="344"/>
                  </a:lnTo>
                  <a:lnTo>
                    <a:pt x="5" y="74"/>
                  </a:lnTo>
                  <a:lnTo>
                    <a:pt x="0" y="64"/>
                  </a:lnTo>
                  <a:lnTo>
                    <a:pt x="0" y="51"/>
                  </a:lnTo>
                  <a:lnTo>
                    <a:pt x="6" y="35"/>
                  </a:lnTo>
                  <a:lnTo>
                    <a:pt x="17" y="21"/>
                  </a:lnTo>
                  <a:lnTo>
                    <a:pt x="24" y="14"/>
                  </a:lnTo>
                  <a:lnTo>
                    <a:pt x="31" y="9"/>
                  </a:lnTo>
                  <a:lnTo>
                    <a:pt x="38" y="4"/>
                  </a:lnTo>
                  <a:lnTo>
                    <a:pt x="45" y="1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3" y="1"/>
                  </a:lnTo>
                  <a:lnTo>
                    <a:pt x="68" y="3"/>
                  </a:lnTo>
                  <a:lnTo>
                    <a:pt x="375" y="274"/>
                  </a:lnTo>
                  <a:close/>
                </a:path>
              </a:pathLst>
            </a:custGeom>
            <a:solidFill>
              <a:srgbClr val="00FF99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6" name="Freeform 52"/>
            <p:cNvSpPr>
              <a:spLocks/>
            </p:cNvSpPr>
            <p:nvPr/>
          </p:nvSpPr>
          <p:spPr bwMode="auto">
            <a:xfrm>
              <a:off x="3909" y="4146"/>
              <a:ext cx="4" cy="8"/>
            </a:xfrm>
            <a:custGeom>
              <a:avLst/>
              <a:gdLst/>
              <a:ahLst/>
              <a:cxnLst>
                <a:cxn ang="0">
                  <a:pos x="7" y="59"/>
                </a:cxn>
                <a:cxn ang="0">
                  <a:pos x="7" y="59"/>
                </a:cxn>
                <a:cxn ang="0">
                  <a:pos x="18" y="43"/>
                </a:cxn>
                <a:cxn ang="0">
                  <a:pos x="26" y="27"/>
                </a:cxn>
                <a:cxn ang="0">
                  <a:pos x="26" y="13"/>
                </a:cxn>
                <a:cxn ang="0">
                  <a:pos x="19" y="0"/>
                </a:cxn>
                <a:cxn ang="0">
                  <a:pos x="14" y="7"/>
                </a:cxn>
                <a:cxn ang="0">
                  <a:pos x="17" y="13"/>
                </a:cxn>
                <a:cxn ang="0">
                  <a:pos x="17" y="25"/>
                </a:cxn>
                <a:cxn ang="0">
                  <a:pos x="11" y="38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7" y="59"/>
                </a:cxn>
              </a:cxnLst>
              <a:rect l="0" t="0" r="r" b="b"/>
              <a:pathLst>
                <a:path w="26" h="59">
                  <a:moveTo>
                    <a:pt x="7" y="59"/>
                  </a:moveTo>
                  <a:lnTo>
                    <a:pt x="7" y="59"/>
                  </a:lnTo>
                  <a:lnTo>
                    <a:pt x="18" y="43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19" y="0"/>
                  </a:lnTo>
                  <a:lnTo>
                    <a:pt x="14" y="7"/>
                  </a:lnTo>
                  <a:lnTo>
                    <a:pt x="17" y="13"/>
                  </a:lnTo>
                  <a:lnTo>
                    <a:pt x="17" y="25"/>
                  </a:lnTo>
                  <a:lnTo>
                    <a:pt x="11" y="3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7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7" name="Freeform 53"/>
            <p:cNvSpPr>
              <a:spLocks/>
            </p:cNvSpPr>
            <p:nvPr/>
          </p:nvSpPr>
          <p:spPr bwMode="auto">
            <a:xfrm>
              <a:off x="3899" y="4154"/>
              <a:ext cx="12" cy="4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6" y="27"/>
                </a:cxn>
                <a:cxn ang="0">
                  <a:pos x="13" y="29"/>
                </a:cxn>
                <a:cxn ang="0">
                  <a:pos x="19" y="29"/>
                </a:cxn>
                <a:cxn ang="0">
                  <a:pos x="27" y="26"/>
                </a:cxn>
                <a:cxn ang="0">
                  <a:pos x="36" y="24"/>
                </a:cxn>
                <a:cxn ang="0">
                  <a:pos x="43" y="18"/>
                </a:cxn>
                <a:cxn ang="0">
                  <a:pos x="51" y="13"/>
                </a:cxn>
                <a:cxn ang="0">
                  <a:pos x="57" y="5"/>
                </a:cxn>
                <a:cxn ang="0">
                  <a:pos x="50" y="0"/>
                </a:cxn>
                <a:cxn ang="0">
                  <a:pos x="44" y="6"/>
                </a:cxn>
                <a:cxn ang="0">
                  <a:pos x="38" y="11"/>
                </a:cxn>
                <a:cxn ang="0">
                  <a:pos x="31" y="14"/>
                </a:cxn>
                <a:cxn ang="0">
                  <a:pos x="25" y="17"/>
                </a:cxn>
                <a:cxn ang="0">
                  <a:pos x="19" y="19"/>
                </a:cxn>
                <a:cxn ang="0">
                  <a:pos x="13" y="19"/>
                </a:cxn>
                <a:cxn ang="0">
                  <a:pos x="8" y="18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0" y="24"/>
                </a:cxn>
              </a:cxnLst>
              <a:rect l="0" t="0" r="r" b="b"/>
              <a:pathLst>
                <a:path w="57" h="29">
                  <a:moveTo>
                    <a:pt x="0" y="24"/>
                  </a:moveTo>
                  <a:lnTo>
                    <a:pt x="0" y="24"/>
                  </a:lnTo>
                  <a:lnTo>
                    <a:pt x="6" y="27"/>
                  </a:lnTo>
                  <a:lnTo>
                    <a:pt x="13" y="29"/>
                  </a:lnTo>
                  <a:lnTo>
                    <a:pt x="19" y="29"/>
                  </a:lnTo>
                  <a:lnTo>
                    <a:pt x="27" y="26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1" y="13"/>
                  </a:lnTo>
                  <a:lnTo>
                    <a:pt x="57" y="5"/>
                  </a:lnTo>
                  <a:lnTo>
                    <a:pt x="50" y="0"/>
                  </a:lnTo>
                  <a:lnTo>
                    <a:pt x="44" y="6"/>
                  </a:lnTo>
                  <a:lnTo>
                    <a:pt x="38" y="11"/>
                  </a:lnTo>
                  <a:lnTo>
                    <a:pt x="31" y="14"/>
                  </a:lnTo>
                  <a:lnTo>
                    <a:pt x="25" y="17"/>
                  </a:lnTo>
                  <a:lnTo>
                    <a:pt x="19" y="19"/>
                  </a:lnTo>
                  <a:lnTo>
                    <a:pt x="13" y="19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8" name="Freeform 54"/>
            <p:cNvSpPr>
              <a:spLocks/>
            </p:cNvSpPr>
            <p:nvPr/>
          </p:nvSpPr>
          <p:spPr bwMode="auto">
            <a:xfrm>
              <a:off x="3838" y="4119"/>
              <a:ext cx="62" cy="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305" y="278"/>
                </a:cxn>
                <a:cxn ang="0">
                  <a:pos x="310" y="27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7"/>
                </a:cxn>
              </a:cxnLst>
              <a:rect l="0" t="0" r="r" b="b"/>
              <a:pathLst>
                <a:path w="310" h="278">
                  <a:moveTo>
                    <a:pt x="0" y="7"/>
                  </a:moveTo>
                  <a:lnTo>
                    <a:pt x="0" y="7"/>
                  </a:lnTo>
                  <a:lnTo>
                    <a:pt x="305" y="278"/>
                  </a:lnTo>
                  <a:lnTo>
                    <a:pt x="310" y="271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9" name="Freeform 55"/>
            <p:cNvSpPr>
              <a:spLocks/>
            </p:cNvSpPr>
            <p:nvPr/>
          </p:nvSpPr>
          <p:spPr bwMode="auto">
            <a:xfrm>
              <a:off x="3835" y="4112"/>
              <a:ext cx="6" cy="1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0" y="47"/>
                </a:cxn>
                <a:cxn ang="0">
                  <a:pos x="8" y="60"/>
                </a:cxn>
                <a:cxn ang="0">
                  <a:pos x="12" y="53"/>
                </a:cxn>
                <a:cxn ang="0">
                  <a:pos x="10" y="47"/>
                </a:cxn>
                <a:cxn ang="0">
                  <a:pos x="10" y="34"/>
                </a:cxn>
                <a:cxn ang="0">
                  <a:pos x="15" y="21"/>
                </a:cxn>
                <a:cxn ang="0">
                  <a:pos x="25" y="8"/>
                </a:cxn>
                <a:cxn ang="0">
                  <a:pos x="25" y="8"/>
                </a:cxn>
                <a:cxn ang="0">
                  <a:pos x="18" y="0"/>
                </a:cxn>
              </a:cxnLst>
              <a:rect l="0" t="0" r="r" b="b"/>
              <a:pathLst>
                <a:path w="25" h="60">
                  <a:moveTo>
                    <a:pt x="18" y="0"/>
                  </a:moveTo>
                  <a:lnTo>
                    <a:pt x="18" y="0"/>
                  </a:lnTo>
                  <a:lnTo>
                    <a:pt x="8" y="16"/>
                  </a:lnTo>
                  <a:lnTo>
                    <a:pt x="0" y="34"/>
                  </a:lnTo>
                  <a:lnTo>
                    <a:pt x="0" y="47"/>
                  </a:lnTo>
                  <a:lnTo>
                    <a:pt x="8" y="60"/>
                  </a:lnTo>
                  <a:lnTo>
                    <a:pt x="12" y="53"/>
                  </a:lnTo>
                  <a:lnTo>
                    <a:pt x="10" y="47"/>
                  </a:lnTo>
                  <a:lnTo>
                    <a:pt x="10" y="34"/>
                  </a:lnTo>
                  <a:lnTo>
                    <a:pt x="15" y="21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0" name="Freeform 56"/>
            <p:cNvSpPr>
              <a:spLocks/>
            </p:cNvSpPr>
            <p:nvPr/>
          </p:nvSpPr>
          <p:spPr bwMode="auto">
            <a:xfrm>
              <a:off x="3840" y="4108"/>
              <a:ext cx="12" cy="3"/>
            </a:xfrm>
            <a:custGeom>
              <a:avLst/>
              <a:gdLst/>
              <a:ahLst/>
              <a:cxnLst>
                <a:cxn ang="0">
                  <a:pos x="58" y="5"/>
                </a:cxn>
                <a:cxn ang="0">
                  <a:pos x="58" y="5"/>
                </a:cxn>
                <a:cxn ang="0">
                  <a:pos x="52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1" y="1"/>
                </a:cxn>
                <a:cxn ang="0">
                  <a:pos x="23" y="6"/>
                </a:cxn>
                <a:cxn ang="0">
                  <a:pos x="16" y="11"/>
                </a:cxn>
                <a:cxn ang="0">
                  <a:pos x="9" y="15"/>
                </a:cxn>
                <a:cxn ang="0">
                  <a:pos x="0" y="22"/>
                </a:cxn>
                <a:cxn ang="0">
                  <a:pos x="7" y="30"/>
                </a:cxn>
                <a:cxn ang="0">
                  <a:pos x="13" y="22"/>
                </a:cxn>
                <a:cxn ang="0">
                  <a:pos x="21" y="18"/>
                </a:cxn>
                <a:cxn ang="0">
                  <a:pos x="28" y="13"/>
                </a:cxn>
                <a:cxn ang="0">
                  <a:pos x="34" y="11"/>
                </a:cxn>
                <a:cxn ang="0">
                  <a:pos x="38" y="9"/>
                </a:cxn>
                <a:cxn ang="0">
                  <a:pos x="46" y="9"/>
                </a:cxn>
                <a:cxn ang="0">
                  <a:pos x="49" y="11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8" y="5"/>
                </a:cxn>
              </a:cxnLst>
              <a:rect l="0" t="0" r="r" b="b"/>
              <a:pathLst>
                <a:path w="58" h="30">
                  <a:moveTo>
                    <a:pt x="58" y="5"/>
                  </a:moveTo>
                  <a:lnTo>
                    <a:pt x="58" y="5"/>
                  </a:lnTo>
                  <a:lnTo>
                    <a:pt x="52" y="1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6"/>
                  </a:lnTo>
                  <a:lnTo>
                    <a:pt x="16" y="11"/>
                  </a:lnTo>
                  <a:lnTo>
                    <a:pt x="9" y="15"/>
                  </a:lnTo>
                  <a:lnTo>
                    <a:pt x="0" y="22"/>
                  </a:lnTo>
                  <a:lnTo>
                    <a:pt x="7" y="30"/>
                  </a:lnTo>
                  <a:lnTo>
                    <a:pt x="13" y="22"/>
                  </a:lnTo>
                  <a:lnTo>
                    <a:pt x="21" y="18"/>
                  </a:lnTo>
                  <a:lnTo>
                    <a:pt x="28" y="13"/>
                  </a:lnTo>
                  <a:lnTo>
                    <a:pt x="34" y="11"/>
                  </a:lnTo>
                  <a:lnTo>
                    <a:pt x="38" y="9"/>
                  </a:lnTo>
                  <a:lnTo>
                    <a:pt x="46" y="9"/>
                  </a:lnTo>
                  <a:lnTo>
                    <a:pt x="49" y="11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1" name="Freeform 57"/>
            <p:cNvSpPr>
              <a:spLocks/>
            </p:cNvSpPr>
            <p:nvPr/>
          </p:nvSpPr>
          <p:spPr bwMode="auto">
            <a:xfrm>
              <a:off x="3850" y="4108"/>
              <a:ext cx="64" cy="39"/>
            </a:xfrm>
            <a:custGeom>
              <a:avLst/>
              <a:gdLst/>
              <a:ahLst/>
              <a:cxnLst>
                <a:cxn ang="0">
                  <a:pos x="311" y="270"/>
                </a:cxn>
                <a:cxn ang="0">
                  <a:pos x="311" y="270"/>
                </a:cxn>
                <a:cxn ang="0">
                  <a:pos x="5" y="0"/>
                </a:cxn>
                <a:cxn ang="0">
                  <a:pos x="0" y="7"/>
                </a:cxn>
                <a:cxn ang="0">
                  <a:pos x="306" y="277"/>
                </a:cxn>
                <a:cxn ang="0">
                  <a:pos x="306" y="277"/>
                </a:cxn>
                <a:cxn ang="0">
                  <a:pos x="311" y="270"/>
                </a:cxn>
              </a:cxnLst>
              <a:rect l="0" t="0" r="r" b="b"/>
              <a:pathLst>
                <a:path w="311" h="277">
                  <a:moveTo>
                    <a:pt x="311" y="270"/>
                  </a:moveTo>
                  <a:lnTo>
                    <a:pt x="311" y="270"/>
                  </a:lnTo>
                  <a:lnTo>
                    <a:pt x="5" y="0"/>
                  </a:lnTo>
                  <a:lnTo>
                    <a:pt x="0" y="7"/>
                  </a:lnTo>
                  <a:lnTo>
                    <a:pt x="306" y="277"/>
                  </a:lnTo>
                  <a:lnTo>
                    <a:pt x="306" y="277"/>
                  </a:lnTo>
                  <a:lnTo>
                    <a:pt x="311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2" name="Freeform 58"/>
            <p:cNvSpPr>
              <a:spLocks/>
            </p:cNvSpPr>
            <p:nvPr/>
          </p:nvSpPr>
          <p:spPr bwMode="auto">
            <a:xfrm>
              <a:off x="3837" y="4117"/>
              <a:ext cx="12" cy="4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1"/>
                </a:cxn>
                <a:cxn ang="0">
                  <a:pos x="44" y="7"/>
                </a:cxn>
                <a:cxn ang="0">
                  <a:pos x="39" y="13"/>
                </a:cxn>
                <a:cxn ang="0">
                  <a:pos x="31" y="16"/>
                </a:cxn>
                <a:cxn ang="0">
                  <a:pos x="25" y="19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0" y="25"/>
                </a:cxn>
                <a:cxn ang="0">
                  <a:pos x="8" y="29"/>
                </a:cxn>
                <a:cxn ang="0">
                  <a:pos x="13" y="30"/>
                </a:cxn>
                <a:cxn ang="0">
                  <a:pos x="19" y="30"/>
                </a:cxn>
                <a:cxn ang="0">
                  <a:pos x="28" y="29"/>
                </a:cxn>
                <a:cxn ang="0">
                  <a:pos x="36" y="25"/>
                </a:cxn>
                <a:cxn ang="0">
                  <a:pos x="43" y="21"/>
                </a:cxn>
                <a:cxn ang="0">
                  <a:pos x="52" y="15"/>
                </a:cxn>
                <a:cxn ang="0">
                  <a:pos x="58" y="6"/>
                </a:cxn>
                <a:cxn ang="0">
                  <a:pos x="58" y="7"/>
                </a:cxn>
                <a:cxn ang="0">
                  <a:pos x="50" y="0"/>
                </a:cxn>
              </a:cxnLst>
              <a:rect l="0" t="0" r="r" b="b"/>
              <a:pathLst>
                <a:path w="58" h="30">
                  <a:moveTo>
                    <a:pt x="50" y="0"/>
                  </a:moveTo>
                  <a:lnTo>
                    <a:pt x="50" y="1"/>
                  </a:lnTo>
                  <a:lnTo>
                    <a:pt x="44" y="7"/>
                  </a:lnTo>
                  <a:lnTo>
                    <a:pt x="39" y="13"/>
                  </a:lnTo>
                  <a:lnTo>
                    <a:pt x="31" y="16"/>
                  </a:lnTo>
                  <a:lnTo>
                    <a:pt x="25" y="19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0" y="25"/>
                  </a:lnTo>
                  <a:lnTo>
                    <a:pt x="8" y="29"/>
                  </a:lnTo>
                  <a:lnTo>
                    <a:pt x="13" y="30"/>
                  </a:lnTo>
                  <a:lnTo>
                    <a:pt x="19" y="30"/>
                  </a:lnTo>
                  <a:lnTo>
                    <a:pt x="28" y="29"/>
                  </a:lnTo>
                  <a:lnTo>
                    <a:pt x="36" y="25"/>
                  </a:lnTo>
                  <a:lnTo>
                    <a:pt x="43" y="21"/>
                  </a:lnTo>
                  <a:lnTo>
                    <a:pt x="52" y="1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3" name="Freeform 59"/>
            <p:cNvSpPr>
              <a:spLocks/>
            </p:cNvSpPr>
            <p:nvPr/>
          </p:nvSpPr>
          <p:spPr bwMode="auto">
            <a:xfrm>
              <a:off x="3847" y="4108"/>
              <a:ext cx="6" cy="9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7" y="13"/>
                </a:cxn>
                <a:cxn ang="0">
                  <a:pos x="17" y="25"/>
                </a:cxn>
                <a:cxn ang="0">
                  <a:pos x="11" y="38"/>
                </a:cxn>
                <a:cxn ang="0">
                  <a:pos x="0" y="52"/>
                </a:cxn>
                <a:cxn ang="0">
                  <a:pos x="8" y="59"/>
                </a:cxn>
                <a:cxn ang="0">
                  <a:pos x="18" y="43"/>
                </a:cxn>
                <a:cxn ang="0">
                  <a:pos x="27" y="27"/>
                </a:cxn>
                <a:cxn ang="0">
                  <a:pos x="27" y="13"/>
                </a:cxn>
                <a:cxn ang="0">
                  <a:pos x="20" y="0"/>
                </a:cxn>
                <a:cxn ang="0">
                  <a:pos x="15" y="7"/>
                </a:cxn>
              </a:cxnLst>
              <a:rect l="0" t="0" r="r" b="b"/>
              <a:pathLst>
                <a:path w="27" h="59">
                  <a:moveTo>
                    <a:pt x="15" y="7"/>
                  </a:moveTo>
                  <a:lnTo>
                    <a:pt x="17" y="13"/>
                  </a:lnTo>
                  <a:lnTo>
                    <a:pt x="17" y="25"/>
                  </a:lnTo>
                  <a:lnTo>
                    <a:pt x="11" y="38"/>
                  </a:lnTo>
                  <a:lnTo>
                    <a:pt x="0" y="52"/>
                  </a:lnTo>
                  <a:lnTo>
                    <a:pt x="8" y="59"/>
                  </a:lnTo>
                  <a:lnTo>
                    <a:pt x="18" y="43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0" y="0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4" name="Freeform 60"/>
            <p:cNvSpPr>
              <a:spLocks/>
            </p:cNvSpPr>
            <p:nvPr/>
          </p:nvSpPr>
          <p:spPr bwMode="auto">
            <a:xfrm>
              <a:off x="3912" y="4140"/>
              <a:ext cx="24" cy="16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13" y="0"/>
                </a:cxn>
                <a:cxn ang="0">
                  <a:pos x="93" y="3"/>
                </a:cxn>
                <a:cxn ang="0">
                  <a:pos x="72" y="9"/>
                </a:cxn>
                <a:cxn ang="0">
                  <a:pos x="51" y="17"/>
                </a:cxn>
                <a:cxn ang="0">
                  <a:pos x="32" y="32"/>
                </a:cxn>
                <a:cxn ang="0">
                  <a:pos x="18" y="48"/>
                </a:cxn>
                <a:cxn ang="0">
                  <a:pos x="6" y="69"/>
                </a:cxn>
                <a:cxn ang="0">
                  <a:pos x="0" y="94"/>
                </a:cxn>
                <a:cxn ang="0">
                  <a:pos x="1" y="119"/>
                </a:cxn>
                <a:cxn ang="0">
                  <a:pos x="49" y="112"/>
                </a:cxn>
                <a:cxn ang="0">
                  <a:pos x="48" y="96"/>
                </a:cxn>
                <a:cxn ang="0">
                  <a:pos x="51" y="85"/>
                </a:cxn>
                <a:cxn ang="0">
                  <a:pos x="56" y="77"/>
                </a:cxn>
                <a:cxn ang="0">
                  <a:pos x="66" y="68"/>
                </a:cxn>
                <a:cxn ang="0">
                  <a:pos x="75" y="60"/>
                </a:cxn>
                <a:cxn ang="0">
                  <a:pos x="88" y="54"/>
                </a:cxn>
                <a:cxn ang="0">
                  <a:pos x="100" y="51"/>
                </a:cxn>
                <a:cxn ang="0">
                  <a:pos x="113" y="51"/>
                </a:cxn>
                <a:cxn ang="0">
                  <a:pos x="118" y="50"/>
                </a:cxn>
                <a:cxn ang="0">
                  <a:pos x="109" y="2"/>
                </a:cxn>
              </a:cxnLst>
              <a:rect l="0" t="0" r="r" b="b"/>
              <a:pathLst>
                <a:path w="118" h="119">
                  <a:moveTo>
                    <a:pt x="109" y="2"/>
                  </a:moveTo>
                  <a:lnTo>
                    <a:pt x="113" y="0"/>
                  </a:lnTo>
                  <a:lnTo>
                    <a:pt x="93" y="3"/>
                  </a:lnTo>
                  <a:lnTo>
                    <a:pt x="72" y="9"/>
                  </a:lnTo>
                  <a:lnTo>
                    <a:pt x="51" y="17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6" y="69"/>
                  </a:lnTo>
                  <a:lnTo>
                    <a:pt x="0" y="94"/>
                  </a:lnTo>
                  <a:lnTo>
                    <a:pt x="1" y="119"/>
                  </a:lnTo>
                  <a:lnTo>
                    <a:pt x="49" y="112"/>
                  </a:lnTo>
                  <a:lnTo>
                    <a:pt x="48" y="96"/>
                  </a:lnTo>
                  <a:lnTo>
                    <a:pt x="51" y="85"/>
                  </a:lnTo>
                  <a:lnTo>
                    <a:pt x="56" y="77"/>
                  </a:lnTo>
                  <a:lnTo>
                    <a:pt x="66" y="68"/>
                  </a:lnTo>
                  <a:lnTo>
                    <a:pt x="75" y="60"/>
                  </a:lnTo>
                  <a:lnTo>
                    <a:pt x="88" y="54"/>
                  </a:lnTo>
                  <a:lnTo>
                    <a:pt x="100" y="51"/>
                  </a:lnTo>
                  <a:lnTo>
                    <a:pt x="113" y="51"/>
                  </a:lnTo>
                  <a:lnTo>
                    <a:pt x="118" y="50"/>
                  </a:lnTo>
                  <a:lnTo>
                    <a:pt x="109" y="2"/>
                  </a:lnTo>
                  <a:close/>
                </a:path>
              </a:pathLst>
            </a:custGeom>
            <a:solidFill>
              <a:srgbClr val="D1D3D6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5" name="Freeform 61"/>
            <p:cNvSpPr>
              <a:spLocks/>
            </p:cNvSpPr>
            <p:nvPr/>
          </p:nvSpPr>
          <p:spPr bwMode="auto">
            <a:xfrm>
              <a:off x="3934" y="4138"/>
              <a:ext cx="34" cy="11"/>
            </a:xfrm>
            <a:custGeom>
              <a:avLst/>
              <a:gdLst/>
              <a:ahLst/>
              <a:cxnLst>
                <a:cxn ang="0">
                  <a:pos x="179" y="26"/>
                </a:cxn>
                <a:cxn ang="0">
                  <a:pos x="174" y="22"/>
                </a:cxn>
                <a:cxn ang="0">
                  <a:pos x="152" y="9"/>
                </a:cxn>
                <a:cxn ang="0">
                  <a:pos x="129" y="2"/>
                </a:cxn>
                <a:cxn ang="0">
                  <a:pos x="106" y="0"/>
                </a:cxn>
                <a:cxn ang="0">
                  <a:pos x="84" y="1"/>
                </a:cxn>
                <a:cxn ang="0">
                  <a:pos x="63" y="5"/>
                </a:cxn>
                <a:cxn ang="0">
                  <a:pos x="41" y="8"/>
                </a:cxn>
                <a:cxn ang="0">
                  <a:pos x="20" y="13"/>
                </a:cxn>
                <a:cxn ang="0">
                  <a:pos x="0" y="18"/>
                </a:cxn>
                <a:cxn ang="0">
                  <a:pos x="9" y="66"/>
                </a:cxn>
                <a:cxn ang="0">
                  <a:pos x="29" y="61"/>
                </a:cxn>
                <a:cxn ang="0">
                  <a:pos x="51" y="56"/>
                </a:cxn>
                <a:cxn ang="0">
                  <a:pos x="70" y="52"/>
                </a:cxn>
                <a:cxn ang="0">
                  <a:pos x="87" y="49"/>
                </a:cxn>
                <a:cxn ang="0">
                  <a:pos x="106" y="50"/>
                </a:cxn>
                <a:cxn ang="0">
                  <a:pos x="121" y="50"/>
                </a:cxn>
                <a:cxn ang="0">
                  <a:pos x="133" y="55"/>
                </a:cxn>
                <a:cxn ang="0">
                  <a:pos x="145" y="61"/>
                </a:cxn>
                <a:cxn ang="0">
                  <a:pos x="140" y="57"/>
                </a:cxn>
                <a:cxn ang="0">
                  <a:pos x="179" y="26"/>
                </a:cxn>
              </a:cxnLst>
              <a:rect l="0" t="0" r="r" b="b"/>
              <a:pathLst>
                <a:path w="179" h="66">
                  <a:moveTo>
                    <a:pt x="179" y="26"/>
                  </a:moveTo>
                  <a:lnTo>
                    <a:pt x="174" y="22"/>
                  </a:lnTo>
                  <a:lnTo>
                    <a:pt x="152" y="9"/>
                  </a:lnTo>
                  <a:lnTo>
                    <a:pt x="129" y="2"/>
                  </a:lnTo>
                  <a:lnTo>
                    <a:pt x="106" y="0"/>
                  </a:lnTo>
                  <a:lnTo>
                    <a:pt x="84" y="1"/>
                  </a:lnTo>
                  <a:lnTo>
                    <a:pt x="63" y="5"/>
                  </a:lnTo>
                  <a:lnTo>
                    <a:pt x="41" y="8"/>
                  </a:lnTo>
                  <a:lnTo>
                    <a:pt x="20" y="13"/>
                  </a:lnTo>
                  <a:lnTo>
                    <a:pt x="0" y="18"/>
                  </a:lnTo>
                  <a:lnTo>
                    <a:pt x="9" y="66"/>
                  </a:lnTo>
                  <a:lnTo>
                    <a:pt x="29" y="61"/>
                  </a:lnTo>
                  <a:lnTo>
                    <a:pt x="51" y="56"/>
                  </a:lnTo>
                  <a:lnTo>
                    <a:pt x="70" y="52"/>
                  </a:lnTo>
                  <a:lnTo>
                    <a:pt x="87" y="49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33" y="55"/>
                  </a:lnTo>
                  <a:lnTo>
                    <a:pt x="145" y="61"/>
                  </a:lnTo>
                  <a:lnTo>
                    <a:pt x="140" y="57"/>
                  </a:lnTo>
                  <a:lnTo>
                    <a:pt x="179" y="26"/>
                  </a:lnTo>
                  <a:close/>
                </a:path>
              </a:pathLst>
            </a:custGeom>
            <a:solidFill>
              <a:srgbClr val="D1D3D6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6" name="Freeform 62"/>
            <p:cNvSpPr>
              <a:spLocks/>
            </p:cNvSpPr>
            <p:nvPr/>
          </p:nvSpPr>
          <p:spPr bwMode="auto">
            <a:xfrm>
              <a:off x="3962" y="4141"/>
              <a:ext cx="9" cy="13"/>
            </a:xfrm>
            <a:custGeom>
              <a:avLst/>
              <a:gdLst/>
              <a:ahLst/>
              <a:cxnLst>
                <a:cxn ang="0">
                  <a:pos x="36" y="89"/>
                </a:cxn>
                <a:cxn ang="0">
                  <a:pos x="37" y="87"/>
                </a:cxn>
                <a:cxn ang="0">
                  <a:pos x="49" y="66"/>
                </a:cxn>
                <a:cxn ang="0">
                  <a:pos x="52" y="44"/>
                </a:cxn>
                <a:cxn ang="0">
                  <a:pos x="49" y="22"/>
                </a:cxn>
                <a:cxn ang="0">
                  <a:pos x="39" y="0"/>
                </a:cxn>
                <a:cxn ang="0">
                  <a:pos x="0" y="31"/>
                </a:cxn>
                <a:cxn ang="0">
                  <a:pos x="2" y="34"/>
                </a:cxn>
                <a:cxn ang="0">
                  <a:pos x="2" y="44"/>
                </a:cxn>
                <a:cxn ang="0">
                  <a:pos x="2" y="54"/>
                </a:cxn>
                <a:cxn ang="0">
                  <a:pos x="2" y="56"/>
                </a:cxn>
                <a:cxn ang="0">
                  <a:pos x="3" y="55"/>
                </a:cxn>
                <a:cxn ang="0">
                  <a:pos x="36" y="89"/>
                </a:cxn>
              </a:cxnLst>
              <a:rect l="0" t="0" r="r" b="b"/>
              <a:pathLst>
                <a:path w="52" h="89">
                  <a:moveTo>
                    <a:pt x="36" y="89"/>
                  </a:moveTo>
                  <a:lnTo>
                    <a:pt x="37" y="87"/>
                  </a:lnTo>
                  <a:lnTo>
                    <a:pt x="49" y="66"/>
                  </a:lnTo>
                  <a:lnTo>
                    <a:pt x="52" y="44"/>
                  </a:lnTo>
                  <a:lnTo>
                    <a:pt x="49" y="22"/>
                  </a:lnTo>
                  <a:lnTo>
                    <a:pt x="39" y="0"/>
                  </a:lnTo>
                  <a:lnTo>
                    <a:pt x="0" y="31"/>
                  </a:lnTo>
                  <a:lnTo>
                    <a:pt x="2" y="34"/>
                  </a:lnTo>
                  <a:lnTo>
                    <a:pt x="2" y="4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3" y="55"/>
                  </a:lnTo>
                  <a:lnTo>
                    <a:pt x="36" y="89"/>
                  </a:lnTo>
                  <a:close/>
                </a:path>
              </a:pathLst>
            </a:custGeom>
            <a:solidFill>
              <a:srgbClr val="D1D3D6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3945" y="4149"/>
              <a:ext cx="24" cy="25"/>
            </a:xfrm>
            <a:custGeom>
              <a:avLst/>
              <a:gdLst/>
              <a:ahLst/>
              <a:cxnLst>
                <a:cxn ang="0">
                  <a:pos x="52" y="159"/>
                </a:cxn>
                <a:cxn ang="0">
                  <a:pos x="52" y="159"/>
                </a:cxn>
                <a:cxn ang="0">
                  <a:pos x="48" y="146"/>
                </a:cxn>
                <a:cxn ang="0">
                  <a:pos x="48" y="134"/>
                </a:cxn>
                <a:cxn ang="0">
                  <a:pos x="53" y="120"/>
                </a:cxn>
                <a:cxn ang="0">
                  <a:pos x="62" y="103"/>
                </a:cxn>
                <a:cxn ang="0">
                  <a:pos x="75" y="86"/>
                </a:cxn>
                <a:cxn ang="0">
                  <a:pos x="92" y="68"/>
                </a:cxn>
                <a:cxn ang="0">
                  <a:pos x="108" y="52"/>
                </a:cxn>
                <a:cxn ang="0">
                  <a:pos x="126" y="34"/>
                </a:cxn>
                <a:cxn ang="0">
                  <a:pos x="93" y="0"/>
                </a:cxn>
                <a:cxn ang="0">
                  <a:pos x="75" y="16"/>
                </a:cxn>
                <a:cxn ang="0">
                  <a:pos x="56" y="35"/>
                </a:cxn>
                <a:cxn ang="0">
                  <a:pos x="39" y="55"/>
                </a:cxn>
                <a:cxn ang="0">
                  <a:pos x="21" y="77"/>
                </a:cxn>
                <a:cxn ang="0">
                  <a:pos x="8" y="101"/>
                </a:cxn>
                <a:cxn ang="0">
                  <a:pos x="0" y="127"/>
                </a:cxn>
                <a:cxn ang="0">
                  <a:pos x="0" y="156"/>
                </a:cxn>
                <a:cxn ang="0">
                  <a:pos x="12" y="183"/>
                </a:cxn>
                <a:cxn ang="0">
                  <a:pos x="12" y="183"/>
                </a:cxn>
                <a:cxn ang="0">
                  <a:pos x="52" y="159"/>
                </a:cxn>
              </a:cxnLst>
              <a:rect l="0" t="0" r="r" b="b"/>
              <a:pathLst>
                <a:path w="126" h="183">
                  <a:moveTo>
                    <a:pt x="52" y="159"/>
                  </a:moveTo>
                  <a:lnTo>
                    <a:pt x="52" y="159"/>
                  </a:lnTo>
                  <a:lnTo>
                    <a:pt x="48" y="146"/>
                  </a:lnTo>
                  <a:lnTo>
                    <a:pt x="48" y="134"/>
                  </a:lnTo>
                  <a:lnTo>
                    <a:pt x="53" y="120"/>
                  </a:lnTo>
                  <a:lnTo>
                    <a:pt x="62" y="103"/>
                  </a:lnTo>
                  <a:lnTo>
                    <a:pt x="75" y="86"/>
                  </a:lnTo>
                  <a:lnTo>
                    <a:pt x="92" y="68"/>
                  </a:lnTo>
                  <a:lnTo>
                    <a:pt x="108" y="52"/>
                  </a:lnTo>
                  <a:lnTo>
                    <a:pt x="126" y="34"/>
                  </a:lnTo>
                  <a:lnTo>
                    <a:pt x="93" y="0"/>
                  </a:lnTo>
                  <a:lnTo>
                    <a:pt x="75" y="16"/>
                  </a:lnTo>
                  <a:lnTo>
                    <a:pt x="56" y="35"/>
                  </a:lnTo>
                  <a:lnTo>
                    <a:pt x="39" y="55"/>
                  </a:lnTo>
                  <a:lnTo>
                    <a:pt x="21" y="77"/>
                  </a:lnTo>
                  <a:lnTo>
                    <a:pt x="8" y="101"/>
                  </a:lnTo>
                  <a:lnTo>
                    <a:pt x="0" y="127"/>
                  </a:lnTo>
                  <a:lnTo>
                    <a:pt x="0" y="156"/>
                  </a:lnTo>
                  <a:lnTo>
                    <a:pt x="12" y="183"/>
                  </a:lnTo>
                  <a:lnTo>
                    <a:pt x="12" y="183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D1D3D6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8" name="Freeform 64"/>
            <p:cNvSpPr>
              <a:spLocks/>
            </p:cNvSpPr>
            <p:nvPr/>
          </p:nvSpPr>
          <p:spPr bwMode="auto">
            <a:xfrm>
              <a:off x="3948" y="4171"/>
              <a:ext cx="40" cy="13"/>
            </a:xfrm>
            <a:custGeom>
              <a:avLst/>
              <a:gdLst/>
              <a:ahLst/>
              <a:cxnLst>
                <a:cxn ang="0">
                  <a:pos x="201" y="61"/>
                </a:cxn>
                <a:cxn ang="0">
                  <a:pos x="204" y="65"/>
                </a:cxn>
                <a:cxn ang="0">
                  <a:pos x="182" y="46"/>
                </a:cxn>
                <a:cxn ang="0">
                  <a:pos x="157" y="34"/>
                </a:cxn>
                <a:cxn ang="0">
                  <a:pos x="130" y="29"/>
                </a:cxn>
                <a:cxn ang="0">
                  <a:pos x="105" y="27"/>
                </a:cxn>
                <a:cxn ang="0">
                  <a:pos x="83" y="23"/>
                </a:cxn>
                <a:cxn ang="0">
                  <a:pos x="64" y="17"/>
                </a:cxn>
                <a:cxn ang="0">
                  <a:pos x="51" y="10"/>
                </a:cxn>
                <a:cxn ang="0">
                  <a:pos x="40" y="0"/>
                </a:cxn>
                <a:cxn ang="0">
                  <a:pos x="0" y="24"/>
                </a:cxn>
                <a:cxn ang="0">
                  <a:pos x="20" y="48"/>
                </a:cxn>
                <a:cxn ang="0">
                  <a:pos x="45" y="62"/>
                </a:cxn>
                <a:cxn ang="0">
                  <a:pos x="74" y="71"/>
                </a:cxn>
                <a:cxn ang="0">
                  <a:pos x="100" y="74"/>
                </a:cxn>
                <a:cxn ang="0">
                  <a:pos x="123" y="77"/>
                </a:cxn>
                <a:cxn ang="0">
                  <a:pos x="143" y="82"/>
                </a:cxn>
                <a:cxn ang="0">
                  <a:pos x="156" y="86"/>
                </a:cxn>
                <a:cxn ang="0">
                  <a:pos x="166" y="94"/>
                </a:cxn>
                <a:cxn ang="0">
                  <a:pos x="168" y="97"/>
                </a:cxn>
                <a:cxn ang="0">
                  <a:pos x="201" y="61"/>
                </a:cxn>
              </a:cxnLst>
              <a:rect l="0" t="0" r="r" b="b"/>
              <a:pathLst>
                <a:path w="204" h="97">
                  <a:moveTo>
                    <a:pt x="201" y="61"/>
                  </a:moveTo>
                  <a:lnTo>
                    <a:pt x="204" y="65"/>
                  </a:lnTo>
                  <a:lnTo>
                    <a:pt x="182" y="46"/>
                  </a:lnTo>
                  <a:lnTo>
                    <a:pt x="157" y="34"/>
                  </a:lnTo>
                  <a:lnTo>
                    <a:pt x="130" y="29"/>
                  </a:lnTo>
                  <a:lnTo>
                    <a:pt x="105" y="27"/>
                  </a:lnTo>
                  <a:lnTo>
                    <a:pt x="83" y="23"/>
                  </a:lnTo>
                  <a:lnTo>
                    <a:pt x="64" y="17"/>
                  </a:lnTo>
                  <a:lnTo>
                    <a:pt x="51" y="10"/>
                  </a:lnTo>
                  <a:lnTo>
                    <a:pt x="40" y="0"/>
                  </a:lnTo>
                  <a:lnTo>
                    <a:pt x="0" y="24"/>
                  </a:lnTo>
                  <a:lnTo>
                    <a:pt x="20" y="48"/>
                  </a:lnTo>
                  <a:lnTo>
                    <a:pt x="45" y="62"/>
                  </a:lnTo>
                  <a:lnTo>
                    <a:pt x="74" y="71"/>
                  </a:lnTo>
                  <a:lnTo>
                    <a:pt x="100" y="74"/>
                  </a:lnTo>
                  <a:lnTo>
                    <a:pt x="123" y="77"/>
                  </a:lnTo>
                  <a:lnTo>
                    <a:pt x="143" y="82"/>
                  </a:lnTo>
                  <a:lnTo>
                    <a:pt x="156" y="86"/>
                  </a:lnTo>
                  <a:lnTo>
                    <a:pt x="166" y="94"/>
                  </a:lnTo>
                  <a:lnTo>
                    <a:pt x="168" y="97"/>
                  </a:lnTo>
                  <a:lnTo>
                    <a:pt x="201" y="61"/>
                  </a:lnTo>
                  <a:close/>
                </a:path>
              </a:pathLst>
            </a:custGeom>
            <a:solidFill>
              <a:srgbClr val="D1D3D6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9" name="Freeform 65"/>
            <p:cNvSpPr>
              <a:spLocks/>
            </p:cNvSpPr>
            <p:nvPr/>
          </p:nvSpPr>
          <p:spPr bwMode="auto">
            <a:xfrm>
              <a:off x="3965" y="4179"/>
              <a:ext cx="25" cy="19"/>
            </a:xfrm>
            <a:custGeom>
              <a:avLst/>
              <a:gdLst/>
              <a:ahLst/>
              <a:cxnLst>
                <a:cxn ang="0">
                  <a:pos x="50" y="139"/>
                </a:cxn>
                <a:cxn ang="0">
                  <a:pos x="44" y="153"/>
                </a:cxn>
                <a:cxn ang="0">
                  <a:pos x="56" y="140"/>
                </a:cxn>
                <a:cxn ang="0">
                  <a:pos x="73" y="126"/>
                </a:cxn>
                <a:cxn ang="0">
                  <a:pos x="89" y="110"/>
                </a:cxn>
                <a:cxn ang="0">
                  <a:pos x="105" y="95"/>
                </a:cxn>
                <a:cxn ang="0">
                  <a:pos x="119" y="77"/>
                </a:cxn>
                <a:cxn ang="0">
                  <a:pos x="129" y="52"/>
                </a:cxn>
                <a:cxn ang="0">
                  <a:pos x="125" y="24"/>
                </a:cxn>
                <a:cxn ang="0">
                  <a:pos x="108" y="0"/>
                </a:cxn>
                <a:cxn ang="0">
                  <a:pos x="75" y="36"/>
                </a:cxn>
                <a:cxn ang="0">
                  <a:pos x="80" y="43"/>
                </a:cxn>
                <a:cxn ang="0">
                  <a:pos x="81" y="47"/>
                </a:cxn>
                <a:cxn ang="0">
                  <a:pos x="79" y="51"/>
                </a:cxn>
                <a:cxn ang="0">
                  <a:pos x="69" y="61"/>
                </a:cxn>
                <a:cxn ang="0">
                  <a:pos x="56" y="74"/>
                </a:cxn>
                <a:cxn ang="0">
                  <a:pos x="39" y="90"/>
                </a:cxn>
                <a:cxn ang="0">
                  <a:pos x="22" y="107"/>
                </a:cxn>
                <a:cxn ang="0">
                  <a:pos x="6" y="125"/>
                </a:cxn>
                <a:cxn ang="0">
                  <a:pos x="0" y="139"/>
                </a:cxn>
                <a:cxn ang="0">
                  <a:pos x="50" y="139"/>
                </a:cxn>
              </a:cxnLst>
              <a:rect l="0" t="0" r="r" b="b"/>
              <a:pathLst>
                <a:path w="129" h="153">
                  <a:moveTo>
                    <a:pt x="50" y="139"/>
                  </a:moveTo>
                  <a:lnTo>
                    <a:pt x="44" y="153"/>
                  </a:lnTo>
                  <a:lnTo>
                    <a:pt x="56" y="140"/>
                  </a:lnTo>
                  <a:lnTo>
                    <a:pt x="73" y="126"/>
                  </a:lnTo>
                  <a:lnTo>
                    <a:pt x="89" y="110"/>
                  </a:lnTo>
                  <a:lnTo>
                    <a:pt x="105" y="95"/>
                  </a:lnTo>
                  <a:lnTo>
                    <a:pt x="119" y="77"/>
                  </a:lnTo>
                  <a:lnTo>
                    <a:pt x="129" y="52"/>
                  </a:lnTo>
                  <a:lnTo>
                    <a:pt x="125" y="24"/>
                  </a:lnTo>
                  <a:lnTo>
                    <a:pt x="108" y="0"/>
                  </a:lnTo>
                  <a:lnTo>
                    <a:pt x="75" y="36"/>
                  </a:lnTo>
                  <a:lnTo>
                    <a:pt x="80" y="43"/>
                  </a:lnTo>
                  <a:lnTo>
                    <a:pt x="81" y="47"/>
                  </a:lnTo>
                  <a:lnTo>
                    <a:pt x="79" y="51"/>
                  </a:lnTo>
                  <a:lnTo>
                    <a:pt x="69" y="61"/>
                  </a:lnTo>
                  <a:lnTo>
                    <a:pt x="56" y="74"/>
                  </a:lnTo>
                  <a:lnTo>
                    <a:pt x="39" y="90"/>
                  </a:lnTo>
                  <a:lnTo>
                    <a:pt x="22" y="107"/>
                  </a:lnTo>
                  <a:lnTo>
                    <a:pt x="6" y="125"/>
                  </a:lnTo>
                  <a:lnTo>
                    <a:pt x="0" y="139"/>
                  </a:lnTo>
                  <a:lnTo>
                    <a:pt x="50" y="139"/>
                  </a:lnTo>
                  <a:close/>
                </a:path>
              </a:pathLst>
            </a:custGeom>
            <a:solidFill>
              <a:srgbClr val="D1D3D6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50" name="Freeform 66"/>
            <p:cNvSpPr>
              <a:spLocks/>
            </p:cNvSpPr>
            <p:nvPr/>
          </p:nvSpPr>
          <p:spPr bwMode="auto">
            <a:xfrm>
              <a:off x="3965" y="4198"/>
              <a:ext cx="10" cy="12"/>
            </a:xfrm>
            <a:custGeom>
              <a:avLst/>
              <a:gdLst/>
              <a:ahLst/>
              <a:cxnLst>
                <a:cxn ang="0">
                  <a:pos x="39" y="41"/>
                </a:cxn>
                <a:cxn ang="0">
                  <a:pos x="49" y="44"/>
                </a:cxn>
                <a:cxn ang="0">
                  <a:pos x="51" y="44"/>
                </a:cxn>
                <a:cxn ang="0">
                  <a:pos x="51" y="37"/>
                </a:cxn>
                <a:cxn ang="0">
                  <a:pos x="51" y="19"/>
                </a:cxn>
                <a:cxn ang="0">
                  <a:pos x="53" y="0"/>
                </a:cxn>
                <a:cxn ang="0">
                  <a:pos x="3" y="0"/>
                </a:cxn>
                <a:cxn ang="0">
                  <a:pos x="3" y="17"/>
                </a:cxn>
                <a:cxn ang="0">
                  <a:pos x="0" y="37"/>
                </a:cxn>
                <a:cxn ang="0">
                  <a:pos x="5" y="64"/>
                </a:cxn>
                <a:cxn ang="0">
                  <a:pos x="28" y="87"/>
                </a:cxn>
                <a:cxn ang="0">
                  <a:pos x="39" y="91"/>
                </a:cxn>
                <a:cxn ang="0">
                  <a:pos x="39" y="41"/>
                </a:cxn>
              </a:cxnLst>
              <a:rect l="0" t="0" r="r" b="b"/>
              <a:pathLst>
                <a:path w="53" h="91">
                  <a:moveTo>
                    <a:pt x="39" y="41"/>
                  </a:moveTo>
                  <a:lnTo>
                    <a:pt x="49" y="44"/>
                  </a:lnTo>
                  <a:lnTo>
                    <a:pt x="51" y="44"/>
                  </a:lnTo>
                  <a:lnTo>
                    <a:pt x="51" y="37"/>
                  </a:lnTo>
                  <a:lnTo>
                    <a:pt x="51" y="19"/>
                  </a:lnTo>
                  <a:lnTo>
                    <a:pt x="53" y="0"/>
                  </a:lnTo>
                  <a:lnTo>
                    <a:pt x="3" y="0"/>
                  </a:lnTo>
                  <a:lnTo>
                    <a:pt x="3" y="17"/>
                  </a:lnTo>
                  <a:lnTo>
                    <a:pt x="0" y="37"/>
                  </a:lnTo>
                  <a:lnTo>
                    <a:pt x="5" y="64"/>
                  </a:lnTo>
                  <a:lnTo>
                    <a:pt x="28" y="87"/>
                  </a:lnTo>
                  <a:lnTo>
                    <a:pt x="39" y="91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D1D3D6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51" name="Freeform 67"/>
            <p:cNvSpPr>
              <a:spLocks/>
            </p:cNvSpPr>
            <p:nvPr/>
          </p:nvSpPr>
          <p:spPr bwMode="auto">
            <a:xfrm>
              <a:off x="3971" y="4204"/>
              <a:ext cx="7" cy="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5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0"/>
                </a:cxn>
                <a:cxn ang="0">
                  <a:pos x="8" y="50"/>
                </a:cxn>
                <a:cxn ang="0">
                  <a:pos x="16" y="50"/>
                </a:cxn>
                <a:cxn ang="0">
                  <a:pos x="25" y="50"/>
                </a:cxn>
                <a:cxn ang="0">
                  <a:pos x="33" y="50"/>
                </a:cxn>
                <a:cxn ang="0">
                  <a:pos x="33" y="0"/>
                </a:cxn>
              </a:cxnLst>
              <a:rect l="0" t="0" r="r" b="b"/>
              <a:pathLst>
                <a:path w="33" h="50">
                  <a:moveTo>
                    <a:pt x="33" y="0"/>
                  </a:moveTo>
                  <a:lnTo>
                    <a:pt x="25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8" y="50"/>
                  </a:lnTo>
                  <a:lnTo>
                    <a:pt x="16" y="50"/>
                  </a:lnTo>
                  <a:lnTo>
                    <a:pt x="25" y="50"/>
                  </a:lnTo>
                  <a:lnTo>
                    <a:pt x="33" y="5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1D3D6"/>
            </a:solidFill>
            <a:ln w="9525">
              <a:noFill/>
              <a:round/>
              <a:headEnd/>
              <a:tailEnd/>
            </a:ln>
          </p:spPr>
          <p:txBody>
            <a:bodyPr wrap="none" lIns="90956" tIns="45479" rIns="90956" bIns="45479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452" name="Line 68"/>
          <p:cNvSpPr>
            <a:spLocks noChangeShapeType="1"/>
          </p:cNvSpPr>
          <p:nvPr/>
        </p:nvSpPr>
        <p:spPr bwMode="auto">
          <a:xfrm flipV="1">
            <a:off x="877888" y="9907588"/>
            <a:ext cx="6062662" cy="0"/>
          </a:xfrm>
          <a:prstGeom prst="line">
            <a:avLst/>
          </a:prstGeom>
          <a:noFill/>
          <a:ln w="3175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 flipH="1">
            <a:off x="7388225" y="5235575"/>
            <a:ext cx="6823075" cy="4475163"/>
          </a:xfrm>
          <a:prstGeom prst="rect">
            <a:avLst/>
          </a:prstGeom>
          <a:solidFill>
            <a:srgbClr val="F8F8F8"/>
          </a:solidFill>
          <a:ln w="3175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5011" tIns="47509" rIns="95011" bIns="475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6453" name="Line 69"/>
          <p:cNvSpPr>
            <a:spLocks noChangeShapeType="1"/>
          </p:cNvSpPr>
          <p:nvPr/>
        </p:nvSpPr>
        <p:spPr bwMode="auto">
          <a:xfrm>
            <a:off x="479425" y="5413375"/>
            <a:ext cx="6386513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27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98425" indent="-98425" algn="l" rtl="0" eaLnBrk="0" fontAlgn="base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accent2"/>
        </a:solidFill>
        <a:latin typeface="Arial" pitchFamily="34" charset="0"/>
        <a:ea typeface="+mn-ea"/>
        <a:cs typeface="+mn-cs"/>
      </a:defRPr>
    </a:lvl1pPr>
    <a:lvl2pPr marL="457200" indent="-76200" algn="l" rtl="0" eaLnBrk="0" fontAlgn="base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accent2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accent2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accent2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accent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/>
              <a:t>	Eric Anquetil (eric.anquetil@irisa.fr)</a:t>
            </a:r>
            <a:r>
              <a:rPr lang="fr-FR" i="0"/>
              <a:t> / </a:t>
            </a:r>
            <a:r>
              <a:rPr lang="fr-FR"/>
              <a:t>Init POO en Java / Version 1.3 / </a:t>
            </a:r>
            <a:fld id="{816436D8-3786-4045-BEE0-2B486FA6FEE9}" type="datetime1">
              <a:rPr lang="fr-FR" smtClean="0"/>
              <a:pPr/>
              <a:t>14/10/2020</a:t>
            </a:fld>
            <a:endParaRPr lang="fr-FR"/>
          </a:p>
        </p:txBody>
      </p:sp>
      <p:sp>
        <p:nvSpPr>
          <p:cNvPr id="182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37921-4079-43D8-B3AB-304EB6B06104}" type="slidenum">
              <a:rPr lang="fr-FR" smtClean="0"/>
              <a:pPr/>
              <a:t>1</a:t>
            </a:fld>
            <a:endParaRPr lang="fr-FR" i="0"/>
          </a:p>
        </p:txBody>
      </p:sp>
      <p:sp>
        <p:nvSpPr>
          <p:cNvPr id="182276" name="Rectangle 103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7" name="Rectangle 1037"/>
          <p:cNvSpPr>
            <a:spLocks noGrp="1" noChangeArrowheads="1"/>
          </p:cNvSpPr>
          <p:nvPr>
            <p:ph type="body" idx="1"/>
          </p:nvPr>
        </p:nvSpPr>
        <p:spPr>
          <a:xfrm>
            <a:off x="7388225" y="5235575"/>
            <a:ext cx="6823075" cy="4475163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15"/>
          <p:cNvGrpSpPr/>
          <p:nvPr userDrawn="1"/>
        </p:nvGrpSpPr>
        <p:grpSpPr>
          <a:xfrm>
            <a:off x="-1" y="-7634"/>
            <a:ext cx="9163500" cy="6865634"/>
            <a:chOff x="-1" y="-7634"/>
            <a:chExt cx="9163500" cy="686563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7"/>
            <p:cNvGrpSpPr/>
            <p:nvPr userDrawn="1"/>
          </p:nvGrpSpPr>
          <p:grpSpPr>
            <a:xfrm>
              <a:off x="-1" y="868398"/>
              <a:ext cx="4355976" cy="4633217"/>
              <a:chOff x="-1" y="868398"/>
              <a:chExt cx="4355976" cy="4633217"/>
            </a:xfrm>
          </p:grpSpPr>
          <p:sp>
            <p:nvSpPr>
              <p:cNvPr id="15" name="Triangle isocèle 14"/>
              <p:cNvSpPr/>
              <p:nvPr userDrawn="1"/>
            </p:nvSpPr>
            <p:spPr>
              <a:xfrm rot="5400000">
                <a:off x="-67218" y="1078422"/>
                <a:ext cx="4490410" cy="4355976"/>
              </a:xfrm>
              <a:prstGeom prst="triangle">
                <a:avLst/>
              </a:prstGeom>
              <a:gradFill>
                <a:gsLst>
                  <a:gs pos="91000">
                    <a:srgbClr val="9D1747"/>
                  </a:gs>
                  <a:gs pos="1000">
                    <a:schemeClr val="bg1">
                      <a:alpha val="2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 </a:t>
                </a:r>
              </a:p>
            </p:txBody>
          </p:sp>
          <p:sp>
            <p:nvSpPr>
              <p:cNvPr id="16" name="Triangle isocèle 15"/>
              <p:cNvSpPr/>
              <p:nvPr userDrawn="1"/>
            </p:nvSpPr>
            <p:spPr>
              <a:xfrm rot="5400000">
                <a:off x="-47736" y="916134"/>
                <a:ext cx="4248471" cy="4152999"/>
              </a:xfrm>
              <a:prstGeom prst="triangle">
                <a:avLst/>
              </a:prstGeom>
              <a:gradFill flip="none" rotWithShape="1">
                <a:gsLst>
                  <a:gs pos="91000">
                    <a:srgbClr val="9D1747">
                      <a:alpha val="82353"/>
                    </a:srgbClr>
                  </a:gs>
                  <a:gs pos="1000">
                    <a:schemeClr val="bg1">
                      <a:alpha val="77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Triangle isocèle 10"/>
            <p:cNvSpPr/>
            <p:nvPr userDrawn="1"/>
          </p:nvSpPr>
          <p:spPr>
            <a:xfrm rot="16200000">
              <a:off x="4399012" y="-842760"/>
              <a:ext cx="3923411" cy="5593663"/>
            </a:xfrm>
            <a:custGeom>
              <a:avLst/>
              <a:gdLst>
                <a:gd name="connsiteX0" fmla="*/ 0 w 7304492"/>
                <a:gd name="connsiteY0" fmla="*/ 7085811 h 7085811"/>
                <a:gd name="connsiteX1" fmla="*/ 3652246 w 7304492"/>
                <a:gd name="connsiteY1" fmla="*/ 0 h 7085811"/>
                <a:gd name="connsiteX2" fmla="*/ 7304492 w 7304492"/>
                <a:gd name="connsiteY2" fmla="*/ 7085811 h 7085811"/>
                <a:gd name="connsiteX3" fmla="*/ 0 w 7304492"/>
                <a:gd name="connsiteY3" fmla="*/ 7085811 h 7085811"/>
                <a:gd name="connsiteX0" fmla="*/ 0 w 7304492"/>
                <a:gd name="connsiteY0" fmla="*/ 7085811 h 7085811"/>
                <a:gd name="connsiteX1" fmla="*/ 3652246 w 7304492"/>
                <a:gd name="connsiteY1" fmla="*/ 0 h 7085811"/>
                <a:gd name="connsiteX2" fmla="*/ 4862555 w 7304492"/>
                <a:gd name="connsiteY2" fmla="*/ 2355029 h 7085811"/>
                <a:gd name="connsiteX3" fmla="*/ 7304492 w 7304492"/>
                <a:gd name="connsiteY3" fmla="*/ 7085811 h 7085811"/>
                <a:gd name="connsiteX4" fmla="*/ 0 w 7304492"/>
                <a:gd name="connsiteY4" fmla="*/ 7085811 h 7085811"/>
                <a:gd name="connsiteX0" fmla="*/ 0 w 7304492"/>
                <a:gd name="connsiteY0" fmla="*/ 7085811 h 7092282"/>
                <a:gd name="connsiteX1" fmla="*/ 3652246 w 7304492"/>
                <a:gd name="connsiteY1" fmla="*/ 0 h 7092282"/>
                <a:gd name="connsiteX2" fmla="*/ 4862555 w 7304492"/>
                <a:gd name="connsiteY2" fmla="*/ 2355029 h 7092282"/>
                <a:gd name="connsiteX3" fmla="*/ 7304492 w 7304492"/>
                <a:gd name="connsiteY3" fmla="*/ 7085811 h 7092282"/>
                <a:gd name="connsiteX4" fmla="*/ 4840524 w 7304492"/>
                <a:gd name="connsiteY4" fmla="*/ 7092282 h 7092282"/>
                <a:gd name="connsiteX5" fmla="*/ 0 w 7304492"/>
                <a:gd name="connsiteY5" fmla="*/ 7085811 h 7092282"/>
                <a:gd name="connsiteX0" fmla="*/ 0 w 4862555"/>
                <a:gd name="connsiteY0" fmla="*/ 7085811 h 7092282"/>
                <a:gd name="connsiteX1" fmla="*/ 3652246 w 4862555"/>
                <a:gd name="connsiteY1" fmla="*/ 0 h 7092282"/>
                <a:gd name="connsiteX2" fmla="*/ 4862555 w 4862555"/>
                <a:gd name="connsiteY2" fmla="*/ 2355029 h 7092282"/>
                <a:gd name="connsiteX3" fmla="*/ 4847730 w 4862555"/>
                <a:gd name="connsiteY3" fmla="*/ 4794303 h 7092282"/>
                <a:gd name="connsiteX4" fmla="*/ 4840524 w 4862555"/>
                <a:gd name="connsiteY4" fmla="*/ 7092282 h 7092282"/>
                <a:gd name="connsiteX5" fmla="*/ 0 w 4862555"/>
                <a:gd name="connsiteY5" fmla="*/ 7085811 h 7092282"/>
                <a:gd name="connsiteX0" fmla="*/ 0 w 4862555"/>
                <a:gd name="connsiteY0" fmla="*/ 7085811 h 7092282"/>
                <a:gd name="connsiteX1" fmla="*/ 3652246 w 4862555"/>
                <a:gd name="connsiteY1" fmla="*/ 0 h 7092282"/>
                <a:gd name="connsiteX2" fmla="*/ 4862555 w 4862555"/>
                <a:gd name="connsiteY2" fmla="*/ 2355029 h 7092282"/>
                <a:gd name="connsiteX3" fmla="*/ 4857148 w 4862555"/>
                <a:gd name="connsiteY3" fmla="*/ 4794303 h 7092282"/>
                <a:gd name="connsiteX4" fmla="*/ 4840524 w 4862555"/>
                <a:gd name="connsiteY4" fmla="*/ 7092282 h 7092282"/>
                <a:gd name="connsiteX5" fmla="*/ 0 w 4862555"/>
                <a:gd name="connsiteY5" fmla="*/ 7085811 h 7092282"/>
                <a:gd name="connsiteX0" fmla="*/ 0 w 4862555"/>
                <a:gd name="connsiteY0" fmla="*/ 7085811 h 7111136"/>
                <a:gd name="connsiteX1" fmla="*/ 3652246 w 4862555"/>
                <a:gd name="connsiteY1" fmla="*/ 0 h 7111136"/>
                <a:gd name="connsiteX2" fmla="*/ 4862555 w 4862555"/>
                <a:gd name="connsiteY2" fmla="*/ 2355029 h 7111136"/>
                <a:gd name="connsiteX3" fmla="*/ 4857148 w 4862555"/>
                <a:gd name="connsiteY3" fmla="*/ 4794303 h 7111136"/>
                <a:gd name="connsiteX4" fmla="*/ 4859360 w 4862555"/>
                <a:gd name="connsiteY4" fmla="*/ 7111136 h 7111136"/>
                <a:gd name="connsiteX5" fmla="*/ 0 w 4862555"/>
                <a:gd name="connsiteY5" fmla="*/ 7085811 h 7111136"/>
                <a:gd name="connsiteX0" fmla="*/ 0 w 4876681"/>
                <a:gd name="connsiteY0" fmla="*/ 7104665 h 7111136"/>
                <a:gd name="connsiteX1" fmla="*/ 3666372 w 4876681"/>
                <a:gd name="connsiteY1" fmla="*/ 0 h 7111136"/>
                <a:gd name="connsiteX2" fmla="*/ 4876681 w 4876681"/>
                <a:gd name="connsiteY2" fmla="*/ 2355029 h 7111136"/>
                <a:gd name="connsiteX3" fmla="*/ 4871274 w 4876681"/>
                <a:gd name="connsiteY3" fmla="*/ 4794303 h 7111136"/>
                <a:gd name="connsiteX4" fmla="*/ 4873486 w 4876681"/>
                <a:gd name="connsiteY4" fmla="*/ 7111136 h 7111136"/>
                <a:gd name="connsiteX5" fmla="*/ 0 w 4876681"/>
                <a:gd name="connsiteY5" fmla="*/ 7104665 h 7111136"/>
                <a:gd name="connsiteX0" fmla="*/ 0 w 4876681"/>
                <a:gd name="connsiteY0" fmla="*/ 7104665 h 7111136"/>
                <a:gd name="connsiteX1" fmla="*/ 3666372 w 4876681"/>
                <a:gd name="connsiteY1" fmla="*/ 0 h 7111136"/>
                <a:gd name="connsiteX2" fmla="*/ 4876681 w 4876681"/>
                <a:gd name="connsiteY2" fmla="*/ 2355029 h 7111136"/>
                <a:gd name="connsiteX3" fmla="*/ 4871274 w 4876681"/>
                <a:gd name="connsiteY3" fmla="*/ 4799016 h 7111136"/>
                <a:gd name="connsiteX4" fmla="*/ 4873486 w 4876681"/>
                <a:gd name="connsiteY4" fmla="*/ 7111136 h 7111136"/>
                <a:gd name="connsiteX5" fmla="*/ 0 w 4876681"/>
                <a:gd name="connsiteY5" fmla="*/ 7104665 h 7111136"/>
                <a:gd name="connsiteX0" fmla="*/ 0 w 4886098"/>
                <a:gd name="connsiteY0" fmla="*/ 7104665 h 7111136"/>
                <a:gd name="connsiteX1" fmla="*/ 3666372 w 4886098"/>
                <a:gd name="connsiteY1" fmla="*/ 0 h 7111136"/>
                <a:gd name="connsiteX2" fmla="*/ 4886098 w 4886098"/>
                <a:gd name="connsiteY2" fmla="*/ 2369169 h 7111136"/>
                <a:gd name="connsiteX3" fmla="*/ 4871274 w 4886098"/>
                <a:gd name="connsiteY3" fmla="*/ 4799016 h 7111136"/>
                <a:gd name="connsiteX4" fmla="*/ 4873486 w 4886098"/>
                <a:gd name="connsiteY4" fmla="*/ 7111136 h 7111136"/>
                <a:gd name="connsiteX5" fmla="*/ 0 w 4886098"/>
                <a:gd name="connsiteY5" fmla="*/ 7104665 h 7111136"/>
                <a:gd name="connsiteX0" fmla="*/ 0 w 4886098"/>
                <a:gd name="connsiteY0" fmla="*/ 7104665 h 7111136"/>
                <a:gd name="connsiteX1" fmla="*/ 3666372 w 4886098"/>
                <a:gd name="connsiteY1" fmla="*/ 0 h 7111136"/>
                <a:gd name="connsiteX2" fmla="*/ 4886098 w 4886098"/>
                <a:gd name="connsiteY2" fmla="*/ 2369169 h 7111136"/>
                <a:gd name="connsiteX3" fmla="*/ 4871274 w 4886098"/>
                <a:gd name="connsiteY3" fmla="*/ 4799016 h 7111136"/>
                <a:gd name="connsiteX4" fmla="*/ 4873486 w 4886098"/>
                <a:gd name="connsiteY4" fmla="*/ 7111136 h 7111136"/>
                <a:gd name="connsiteX5" fmla="*/ 0 w 4886098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871972 w 4873486"/>
                <a:gd name="connsiteY2" fmla="*/ 2326748 h 7111136"/>
                <a:gd name="connsiteX3" fmla="*/ 4871274 w 4873486"/>
                <a:gd name="connsiteY3" fmla="*/ 4799016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875163"/>
                <a:gd name="connsiteY0" fmla="*/ 7104665 h 7111136"/>
                <a:gd name="connsiteX1" fmla="*/ 3666372 w 4875163"/>
                <a:gd name="connsiteY1" fmla="*/ 0 h 7111136"/>
                <a:gd name="connsiteX2" fmla="*/ 4871972 w 4875163"/>
                <a:gd name="connsiteY2" fmla="*/ 2326748 h 7111136"/>
                <a:gd name="connsiteX3" fmla="*/ 4871274 w 4875163"/>
                <a:gd name="connsiteY3" fmla="*/ 4799016 h 7111136"/>
                <a:gd name="connsiteX4" fmla="*/ 4873486 w 4875163"/>
                <a:gd name="connsiteY4" fmla="*/ 7111136 h 7111136"/>
                <a:gd name="connsiteX5" fmla="*/ 0 w 4875163"/>
                <a:gd name="connsiteY5" fmla="*/ 7104665 h 7111136"/>
                <a:gd name="connsiteX0" fmla="*/ 0 w 4984444"/>
                <a:gd name="connsiteY0" fmla="*/ 7104665 h 7111136"/>
                <a:gd name="connsiteX1" fmla="*/ 3666372 w 4984444"/>
                <a:gd name="connsiteY1" fmla="*/ 0 h 7111136"/>
                <a:gd name="connsiteX2" fmla="*/ 4871972 w 4984444"/>
                <a:gd name="connsiteY2" fmla="*/ 2326748 h 7111136"/>
                <a:gd name="connsiteX3" fmla="*/ 4984287 w 4984444"/>
                <a:gd name="connsiteY3" fmla="*/ 4817872 h 7111136"/>
                <a:gd name="connsiteX4" fmla="*/ 4873486 w 4984444"/>
                <a:gd name="connsiteY4" fmla="*/ 7111136 h 7111136"/>
                <a:gd name="connsiteX5" fmla="*/ 0 w 4984444"/>
                <a:gd name="connsiteY5" fmla="*/ 7104665 h 7111136"/>
                <a:gd name="connsiteX0" fmla="*/ 0 w 4875164"/>
                <a:gd name="connsiteY0" fmla="*/ 7104665 h 7111136"/>
                <a:gd name="connsiteX1" fmla="*/ 3666372 w 4875164"/>
                <a:gd name="connsiteY1" fmla="*/ 0 h 7111136"/>
                <a:gd name="connsiteX2" fmla="*/ 4871972 w 4875164"/>
                <a:gd name="connsiteY2" fmla="*/ 2326748 h 7111136"/>
                <a:gd name="connsiteX3" fmla="*/ 4871276 w 4875164"/>
                <a:gd name="connsiteY3" fmla="*/ 4836728 h 7111136"/>
                <a:gd name="connsiteX4" fmla="*/ 4873486 w 4875164"/>
                <a:gd name="connsiteY4" fmla="*/ 7111136 h 7111136"/>
                <a:gd name="connsiteX5" fmla="*/ 0 w 4875164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710205 w 4873486"/>
                <a:gd name="connsiteY2" fmla="*/ 2021948 h 7111136"/>
                <a:gd name="connsiteX3" fmla="*/ 4871276 w 4873486"/>
                <a:gd name="connsiteY3" fmla="*/ 4836728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710205 w 4873486"/>
                <a:gd name="connsiteY2" fmla="*/ 2021948 h 7111136"/>
                <a:gd name="connsiteX3" fmla="*/ 4719025 w 4873486"/>
                <a:gd name="connsiteY3" fmla="*/ 4693853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720435"/>
                <a:gd name="connsiteY0" fmla="*/ 7104665 h 7104665"/>
                <a:gd name="connsiteX1" fmla="*/ 3666372 w 4720435"/>
                <a:gd name="connsiteY1" fmla="*/ 0 h 7104665"/>
                <a:gd name="connsiteX2" fmla="*/ 4710205 w 4720435"/>
                <a:gd name="connsiteY2" fmla="*/ 2021948 h 7104665"/>
                <a:gd name="connsiteX3" fmla="*/ 4719025 w 4720435"/>
                <a:gd name="connsiteY3" fmla="*/ 4693853 h 7104665"/>
                <a:gd name="connsiteX4" fmla="*/ 4711719 w 4720435"/>
                <a:gd name="connsiteY4" fmla="*/ 5606186 h 7104665"/>
                <a:gd name="connsiteX5" fmla="*/ 0 w 4720435"/>
                <a:gd name="connsiteY5" fmla="*/ 7104665 h 7104665"/>
                <a:gd name="connsiteX0" fmla="*/ 0 w 3940147"/>
                <a:gd name="connsiteY0" fmla="*/ 5571143 h 5606186"/>
                <a:gd name="connsiteX1" fmla="*/ 2886084 w 3940147"/>
                <a:gd name="connsiteY1" fmla="*/ 0 h 5606186"/>
                <a:gd name="connsiteX2" fmla="*/ 3929917 w 3940147"/>
                <a:gd name="connsiteY2" fmla="*/ 2021948 h 5606186"/>
                <a:gd name="connsiteX3" fmla="*/ 3938737 w 3940147"/>
                <a:gd name="connsiteY3" fmla="*/ 4693853 h 5606186"/>
                <a:gd name="connsiteX4" fmla="*/ 3931431 w 3940147"/>
                <a:gd name="connsiteY4" fmla="*/ 5606186 h 5606186"/>
                <a:gd name="connsiteX5" fmla="*/ 0 w 3940147"/>
                <a:gd name="connsiteY5" fmla="*/ 5571143 h 5606186"/>
                <a:gd name="connsiteX0" fmla="*/ 0 w 3939313"/>
                <a:gd name="connsiteY0" fmla="*/ 5571143 h 5606186"/>
                <a:gd name="connsiteX1" fmla="*/ 2886084 w 3939313"/>
                <a:gd name="connsiteY1" fmla="*/ 0 h 5606186"/>
                <a:gd name="connsiteX2" fmla="*/ 3910886 w 3939313"/>
                <a:gd name="connsiteY2" fmla="*/ 2002898 h 5606186"/>
                <a:gd name="connsiteX3" fmla="*/ 3938737 w 3939313"/>
                <a:gd name="connsiteY3" fmla="*/ 4693853 h 5606186"/>
                <a:gd name="connsiteX4" fmla="*/ 3931431 w 3939313"/>
                <a:gd name="connsiteY4" fmla="*/ 5606186 h 5606186"/>
                <a:gd name="connsiteX5" fmla="*/ 0 w 3939313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02898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12966"/>
                <a:gd name="connsiteY0" fmla="*/ 5571143 h 5609320"/>
                <a:gd name="connsiteX1" fmla="*/ 2886084 w 3912966"/>
                <a:gd name="connsiteY1" fmla="*/ 0 h 5609320"/>
                <a:gd name="connsiteX2" fmla="*/ 3910886 w 3912966"/>
                <a:gd name="connsiteY2" fmla="*/ 2012295 h 5609320"/>
                <a:gd name="connsiteX3" fmla="*/ 3910192 w 3912966"/>
                <a:gd name="connsiteY3" fmla="*/ 4703381 h 5609320"/>
                <a:gd name="connsiteX4" fmla="*/ 3868863 w 3912966"/>
                <a:gd name="connsiteY4" fmla="*/ 5609320 h 5609320"/>
                <a:gd name="connsiteX5" fmla="*/ 0 w 3912966"/>
                <a:gd name="connsiteY5" fmla="*/ 5571143 h 5609320"/>
                <a:gd name="connsiteX0" fmla="*/ 0 w 3915790"/>
                <a:gd name="connsiteY0" fmla="*/ 5571143 h 5593663"/>
                <a:gd name="connsiteX1" fmla="*/ 2886084 w 3915790"/>
                <a:gd name="connsiteY1" fmla="*/ 0 h 5593663"/>
                <a:gd name="connsiteX2" fmla="*/ 3910886 w 3915790"/>
                <a:gd name="connsiteY2" fmla="*/ 2012295 h 5593663"/>
                <a:gd name="connsiteX3" fmla="*/ 3910192 w 3915790"/>
                <a:gd name="connsiteY3" fmla="*/ 4703381 h 5593663"/>
                <a:gd name="connsiteX4" fmla="*/ 3915790 w 3915790"/>
                <a:gd name="connsiteY4" fmla="*/ 5593663 h 5593663"/>
                <a:gd name="connsiteX5" fmla="*/ 0 w 3915790"/>
                <a:gd name="connsiteY5" fmla="*/ 5571143 h 5593663"/>
                <a:gd name="connsiteX0" fmla="*/ 0 w 3916271"/>
                <a:gd name="connsiteY0" fmla="*/ 5571143 h 5593663"/>
                <a:gd name="connsiteX1" fmla="*/ 2886084 w 3916271"/>
                <a:gd name="connsiteY1" fmla="*/ 0 h 5593663"/>
                <a:gd name="connsiteX2" fmla="*/ 3910886 w 3916271"/>
                <a:gd name="connsiteY2" fmla="*/ 2012295 h 5593663"/>
                <a:gd name="connsiteX3" fmla="*/ 3910192 w 3916271"/>
                <a:gd name="connsiteY3" fmla="*/ 4703381 h 5593663"/>
                <a:gd name="connsiteX4" fmla="*/ 3915790 w 3916271"/>
                <a:gd name="connsiteY4" fmla="*/ 5593663 h 5593663"/>
                <a:gd name="connsiteX5" fmla="*/ 0 w 3916271"/>
                <a:gd name="connsiteY5" fmla="*/ 5571143 h 5593663"/>
                <a:gd name="connsiteX0" fmla="*/ 0 w 3923683"/>
                <a:gd name="connsiteY0" fmla="*/ 5571143 h 5593663"/>
                <a:gd name="connsiteX1" fmla="*/ 2886084 w 3923683"/>
                <a:gd name="connsiteY1" fmla="*/ 0 h 5593663"/>
                <a:gd name="connsiteX2" fmla="*/ 3910886 w 3923683"/>
                <a:gd name="connsiteY2" fmla="*/ 2012295 h 5593663"/>
                <a:gd name="connsiteX3" fmla="*/ 3922709 w 3923683"/>
                <a:gd name="connsiteY3" fmla="*/ 4693990 h 5593663"/>
                <a:gd name="connsiteX4" fmla="*/ 3915790 w 3923683"/>
                <a:gd name="connsiteY4" fmla="*/ 5593663 h 5593663"/>
                <a:gd name="connsiteX5" fmla="*/ 0 w 3923683"/>
                <a:gd name="connsiteY5" fmla="*/ 5571143 h 5593663"/>
                <a:gd name="connsiteX0" fmla="*/ 0 w 3923683"/>
                <a:gd name="connsiteY0" fmla="*/ 5571143 h 5593663"/>
                <a:gd name="connsiteX1" fmla="*/ 2886084 w 3923683"/>
                <a:gd name="connsiteY1" fmla="*/ 0 h 5593663"/>
                <a:gd name="connsiteX2" fmla="*/ 3910886 w 3923683"/>
                <a:gd name="connsiteY2" fmla="*/ 2012295 h 5593663"/>
                <a:gd name="connsiteX3" fmla="*/ 3922709 w 3923683"/>
                <a:gd name="connsiteY3" fmla="*/ 4693990 h 5593663"/>
                <a:gd name="connsiteX4" fmla="*/ 3915790 w 3923683"/>
                <a:gd name="connsiteY4" fmla="*/ 5593663 h 5593663"/>
                <a:gd name="connsiteX5" fmla="*/ 0 w 3923683"/>
                <a:gd name="connsiteY5" fmla="*/ 5571143 h 5593663"/>
                <a:gd name="connsiteX0" fmla="*/ 0 w 3922709"/>
                <a:gd name="connsiteY0" fmla="*/ 5571143 h 5593663"/>
                <a:gd name="connsiteX1" fmla="*/ 2886084 w 3922709"/>
                <a:gd name="connsiteY1" fmla="*/ 0 h 5593663"/>
                <a:gd name="connsiteX2" fmla="*/ 3910886 w 3922709"/>
                <a:gd name="connsiteY2" fmla="*/ 2012295 h 5593663"/>
                <a:gd name="connsiteX3" fmla="*/ 3922709 w 3922709"/>
                <a:gd name="connsiteY3" fmla="*/ 4693990 h 5593663"/>
                <a:gd name="connsiteX4" fmla="*/ 3915790 w 3922709"/>
                <a:gd name="connsiteY4" fmla="*/ 5593663 h 5593663"/>
                <a:gd name="connsiteX5" fmla="*/ 0 w 3922709"/>
                <a:gd name="connsiteY5" fmla="*/ 5571143 h 5593663"/>
                <a:gd name="connsiteX0" fmla="*/ 0 w 3922709"/>
                <a:gd name="connsiteY0" fmla="*/ 5571143 h 5593663"/>
                <a:gd name="connsiteX1" fmla="*/ 2886084 w 3922709"/>
                <a:gd name="connsiteY1" fmla="*/ 0 h 5593663"/>
                <a:gd name="connsiteX2" fmla="*/ 3910886 w 3922709"/>
                <a:gd name="connsiteY2" fmla="*/ 2012295 h 5593663"/>
                <a:gd name="connsiteX3" fmla="*/ 3922709 w 3922709"/>
                <a:gd name="connsiteY3" fmla="*/ 4693990 h 5593663"/>
                <a:gd name="connsiteX4" fmla="*/ 3915790 w 3922709"/>
                <a:gd name="connsiteY4" fmla="*/ 5593663 h 5593663"/>
                <a:gd name="connsiteX5" fmla="*/ 0 w 3922709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4014 w 3919583"/>
                <a:gd name="connsiteY2" fmla="*/ 2024821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4014 w 3919583"/>
                <a:gd name="connsiteY2" fmla="*/ 2024821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9583" h="5593663">
                  <a:moveTo>
                    <a:pt x="0" y="5571143"/>
                  </a:moveTo>
                  <a:lnTo>
                    <a:pt x="2886084" y="0"/>
                  </a:lnTo>
                  <a:cubicBezTo>
                    <a:pt x="3296866" y="781336"/>
                    <a:pt x="3503232" y="1243485"/>
                    <a:pt x="3914014" y="2024821"/>
                  </a:cubicBezTo>
                  <a:cubicBezTo>
                    <a:pt x="3912240" y="2295005"/>
                    <a:pt x="3918271" y="3614728"/>
                    <a:pt x="3919583" y="4687730"/>
                  </a:cubicBezTo>
                  <a:cubicBezTo>
                    <a:pt x="3917192" y="5350405"/>
                    <a:pt x="3918181" y="5087563"/>
                    <a:pt x="3915790" y="5593663"/>
                  </a:cubicBezTo>
                  <a:lnTo>
                    <a:pt x="0" y="5571143"/>
                  </a:lnTo>
                  <a:close/>
                </a:path>
              </a:pathLst>
            </a:custGeom>
            <a:gradFill flip="none" rotWithShape="1">
              <a:gsLst>
                <a:gs pos="91000">
                  <a:srgbClr val="9D1747"/>
                </a:gs>
                <a:gs pos="1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11" name="Triangle isocèle 7"/>
            <p:cNvSpPr/>
            <p:nvPr userDrawn="1"/>
          </p:nvSpPr>
          <p:spPr>
            <a:xfrm rot="16200000">
              <a:off x="6825055" y="-469057"/>
              <a:ext cx="1874105" cy="2802782"/>
            </a:xfrm>
            <a:custGeom>
              <a:avLst/>
              <a:gdLst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4540840 w 4540840"/>
                <a:gd name="connsiteY2" fmla="*/ 4404897 h 4404897"/>
                <a:gd name="connsiteX3" fmla="*/ 0 w 4540840"/>
                <a:gd name="connsiteY3" fmla="*/ 4404897 h 4404897"/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2933997 w 4540840"/>
                <a:gd name="connsiteY2" fmla="*/ 1284148 h 4404897"/>
                <a:gd name="connsiteX3" fmla="*/ 4540840 w 4540840"/>
                <a:gd name="connsiteY3" fmla="*/ 4404897 h 4404897"/>
                <a:gd name="connsiteX4" fmla="*/ 0 w 4540840"/>
                <a:gd name="connsiteY4" fmla="*/ 4404897 h 4404897"/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2933997 w 4540840"/>
                <a:gd name="connsiteY2" fmla="*/ 1284148 h 4404897"/>
                <a:gd name="connsiteX3" fmla="*/ 4540840 w 4540840"/>
                <a:gd name="connsiteY3" fmla="*/ 4404897 h 4404897"/>
                <a:gd name="connsiteX4" fmla="*/ 2933996 w 4540840"/>
                <a:gd name="connsiteY4" fmla="*/ 4404420 h 4404897"/>
                <a:gd name="connsiteX5" fmla="*/ 0 w 4540840"/>
                <a:gd name="connsiteY5" fmla="*/ 4404897 h 4404897"/>
                <a:gd name="connsiteX0" fmla="*/ 0 w 2933997"/>
                <a:gd name="connsiteY0" fmla="*/ 4404897 h 4404897"/>
                <a:gd name="connsiteX1" fmla="*/ 2270420 w 2933997"/>
                <a:gd name="connsiteY1" fmla="*/ 0 h 4404897"/>
                <a:gd name="connsiteX2" fmla="*/ 2933997 w 2933997"/>
                <a:gd name="connsiteY2" fmla="*/ 1284148 h 4404897"/>
                <a:gd name="connsiteX3" fmla="*/ 2933573 w 2933997"/>
                <a:gd name="connsiteY3" fmla="*/ 3532921 h 4404897"/>
                <a:gd name="connsiteX4" fmla="*/ 2933996 w 2933997"/>
                <a:gd name="connsiteY4" fmla="*/ 4404420 h 4404897"/>
                <a:gd name="connsiteX5" fmla="*/ 0 w 2933997"/>
                <a:gd name="connsiteY5" fmla="*/ 4404897 h 4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997" h="4404897">
                  <a:moveTo>
                    <a:pt x="0" y="4404897"/>
                  </a:moveTo>
                  <a:lnTo>
                    <a:pt x="2270420" y="0"/>
                  </a:lnTo>
                  <a:cubicBezTo>
                    <a:pt x="2493183" y="426477"/>
                    <a:pt x="2711234" y="857671"/>
                    <a:pt x="2933997" y="1284148"/>
                  </a:cubicBezTo>
                  <a:cubicBezTo>
                    <a:pt x="2933856" y="2033739"/>
                    <a:pt x="2933714" y="2783330"/>
                    <a:pt x="2933573" y="3532921"/>
                  </a:cubicBezTo>
                  <a:lnTo>
                    <a:pt x="2933996" y="4404420"/>
                  </a:lnTo>
                  <a:lnTo>
                    <a:pt x="0" y="4404897"/>
                  </a:lnTo>
                  <a:close/>
                </a:path>
              </a:pathLst>
            </a:custGeom>
            <a:gradFill flip="none" rotWithShape="1">
              <a:gsLst>
                <a:gs pos="91000">
                  <a:srgbClr val="9D1747"/>
                </a:gs>
                <a:gs pos="1000">
                  <a:schemeClr val="bg1">
                    <a:alpha val="3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16200000">
              <a:off x="7319312" y="360679"/>
              <a:ext cx="1872209" cy="1816159"/>
            </a:xfrm>
            <a:prstGeom prst="triangle">
              <a:avLst/>
            </a:prstGeom>
            <a:gradFill flip="none" rotWithShape="1">
              <a:gsLst>
                <a:gs pos="81000">
                  <a:srgbClr val="9D1747"/>
                </a:gs>
                <a:gs pos="5000">
                  <a:schemeClr val="bg1">
                    <a:alpha val="3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pic>
          <p:nvPicPr>
            <p:cNvPr id="13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3519" name="Rectangle 2063"/>
          <p:cNvSpPr>
            <a:spLocks noGrp="1" noChangeArrowheads="1"/>
          </p:cNvSpPr>
          <p:nvPr>
            <p:ph type="ctrTitle" sz="quarter"/>
          </p:nvPr>
        </p:nvSpPr>
        <p:spPr>
          <a:xfrm>
            <a:off x="2195736" y="1270000"/>
            <a:ext cx="6503764" cy="4810125"/>
          </a:xfrm>
        </p:spPr>
        <p:txBody>
          <a:bodyPr lIns="91440" tIns="45720" rIns="91440" bIns="45720"/>
          <a:lstStyle>
            <a:lvl1pPr algn="r"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 wrap="square" lIns="91440" tIns="45720" rIns="91440" bIns="45720" anchor="t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5B952B1-167A-44AA-9058-3E837106F8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C88C7-F3DB-4D32-B95E-EE35B3D83AF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51663" y="47625"/>
            <a:ext cx="2192337" cy="63563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74650" y="47625"/>
            <a:ext cx="6424613" cy="63563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914C6-87E6-4334-840F-C75F0E0975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FAF74-0C06-4244-9859-0398FB55FB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lnSpc>
                <a:spcPct val="100000"/>
              </a:lnSpc>
              <a:defRPr sz="4000" b="1" cap="none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58957-B5F0-4C1D-85C1-5B90AB4146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4650" y="638175"/>
            <a:ext cx="4308475" cy="576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35525" y="638175"/>
            <a:ext cx="4308475" cy="576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A2DAB-18FC-40C7-B349-DE27086ADD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CDFE-7CFD-4B08-9514-D3E596BABE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FD1C8-E9A1-499A-895F-E102BE212B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6E69C-1110-4866-B7A0-AF474F06F0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8D9F-87A3-4105-BC05-B73B99AEE0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B3650-4E6D-40D9-982F-08DE8A2E03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91680" y="163488"/>
            <a:ext cx="65527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638175"/>
            <a:ext cx="8769350" cy="621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9D1747">
                  <a:alpha val="74902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12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9D1747">
                  <a:alpha val="7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16" name="Triangle isocèle 15"/>
          <p:cNvSpPr/>
          <p:nvPr userDrawn="1"/>
        </p:nvSpPr>
        <p:spPr>
          <a:xfrm rot="16200000">
            <a:off x="8494812" y="2744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9D1747">
                  <a:alpha val="82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1172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751" y="-6090"/>
            <a:ext cx="486526" cy="33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DC1CFF-919D-4498-BCA8-02F8C9B1D29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strips dir="ld"/>
  </p:transition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 Narrow" pitchFamily="34" charset="0"/>
        </a:defRPr>
      </a:lvl9pPr>
    </p:titleStyle>
    <p:bodyStyle>
      <a:lvl1pPr marL="284163" indent="-284163" algn="l" defTabSz="322263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v"/>
        <a:defRPr kumimoji="1" sz="1900" b="1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661988" indent="-187325" algn="l" defTabSz="322263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kumimoji="1" sz="1700" b="1">
          <a:solidFill>
            <a:schemeClr val="accent3"/>
          </a:solidFill>
          <a:latin typeface="+mn-lt"/>
        </a:defRPr>
      </a:lvl2pPr>
      <a:lvl3pPr marL="1054100" indent="-190500" algn="l" defTabSz="322263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435100" indent="-190500" algn="l" defTabSz="322263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bg1"/>
        </a:buClr>
        <a:buSzPct val="100000"/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4pPr>
      <a:lvl5pPr marL="1625600" indent="203200" algn="l" defTabSz="322263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defRPr kumimoji="1" sz="1700">
          <a:solidFill>
            <a:schemeClr val="tx1"/>
          </a:solidFill>
          <a:latin typeface="+mn-lt"/>
        </a:defRPr>
      </a:lvl5pPr>
      <a:lvl6pPr marL="2082800" algn="l" defTabSz="322263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defRPr kumimoji="1" sz="1700">
          <a:solidFill>
            <a:schemeClr val="tx1"/>
          </a:solidFill>
          <a:latin typeface="+mn-lt"/>
        </a:defRPr>
      </a:lvl6pPr>
      <a:lvl7pPr marL="2540000" algn="l" defTabSz="322263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defRPr kumimoji="1" sz="1700">
          <a:solidFill>
            <a:schemeClr val="tx1"/>
          </a:solidFill>
          <a:latin typeface="+mn-lt"/>
        </a:defRPr>
      </a:lvl7pPr>
      <a:lvl8pPr marL="2997200" algn="l" defTabSz="322263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defRPr kumimoji="1" sz="1700">
          <a:solidFill>
            <a:schemeClr val="tx1"/>
          </a:solidFill>
          <a:latin typeface="+mn-lt"/>
        </a:defRPr>
      </a:lvl8pPr>
      <a:lvl9pPr marL="3454400" algn="l" defTabSz="322263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defRPr kumimoji="1" sz="17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Structures de données</a:t>
            </a:r>
            <a:br>
              <a:rPr lang="fr-FR" dirty="0"/>
            </a:br>
            <a:r>
              <a:rPr lang="fr-FR" sz="2000" dirty="0"/>
              <a:t> 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Mon titre</a:t>
            </a: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r>
              <a:rPr lang="fr-FR" sz="1200" b="0" dirty="0"/>
              <a:t>1</a:t>
            </a:r>
            <a:r>
              <a:rPr lang="fr-FR" sz="1200" b="0" baseline="30000" dirty="0"/>
              <a:t>er</a:t>
            </a:r>
            <a:r>
              <a:rPr lang="fr-FR" sz="1200" b="0" dirty="0"/>
              <a:t> janvier 2000</a:t>
            </a:r>
          </a:p>
        </p:txBody>
      </p:sp>
    </p:spTree>
  </p:cSld>
  <p:clrMapOvr>
    <a:masterClrMapping/>
  </p:clrMapOvr>
  <p:transition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►Ma première partie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 surtitre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58957-B5F0-4C1D-85C1-5B90AB41466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885678"/>
      </p:ext>
    </p:extLst>
  </p:cSld>
  <p:clrMapOvr>
    <a:masterClrMapping/>
  </p:clrMapOvr>
  <p:transition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040C6-CC35-0143-89EC-36675C27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726ADF-421D-834F-9F4C-E8915A2D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Ligne de niveau 1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3"/>
            <a:r>
              <a:rPr lang="fr-FR" dirty="0"/>
              <a:t>Niveau 4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451667-FE03-9247-A1BC-513ABB7D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FAF74-0C06-4244-9859-0398FB55FB3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71906"/>
      </p:ext>
    </p:extLst>
  </p:cSld>
  <p:clrMapOvr>
    <a:masterClrMapping/>
  </p:clrMapOvr>
  <p:transition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0FB99-64A4-1640-ABF4-799CB457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DF6264-4B9D-7246-BE8A-8205530CD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9FC54F-C203-7F48-AC19-5A9ABA77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58957-B5F0-4C1D-85C1-5B90AB41466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043022"/>
      </p:ext>
    </p:extLst>
  </p:cSld>
  <p:clrMapOvr>
    <a:masterClrMapping/>
  </p:clrMapOvr>
  <p:transition>
    <p:strips dir="ld"/>
  </p:transition>
</p:sld>
</file>

<file path=ppt/theme/theme1.xml><?xml version="1.0" encoding="utf-8"?>
<a:theme xmlns:a="http://schemas.openxmlformats.org/drawingml/2006/main" name="COURSCPOO">
  <a:themeElements>
    <a:clrScheme name="Personnalisée 5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208998"/>
      </a:accent1>
      <a:accent2>
        <a:srgbClr val="DB0E11"/>
      </a:accent2>
      <a:accent3>
        <a:srgbClr val="81989C"/>
      </a:accent3>
      <a:accent4>
        <a:srgbClr val="004D6F"/>
      </a:accent4>
      <a:accent5>
        <a:srgbClr val="E52713"/>
      </a:accent5>
      <a:accent6>
        <a:srgbClr val="866D5F"/>
      </a:accent6>
      <a:hlink>
        <a:srgbClr val="E29100"/>
      </a:hlink>
      <a:folHlink>
        <a:srgbClr val="E52713"/>
      </a:folHlink>
    </a:clrScheme>
    <a:fontScheme name="COURSCPOO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19100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65000"/>
          <a:buFont typeface="Monotype Sorts" pitchFamily="2" charset="2"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19100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65000"/>
          <a:buFont typeface="Monotype Sorts" pitchFamily="2" charset="2"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OURSCPOO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CPOO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CPOO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CPOO 4">
        <a:dk1>
          <a:srgbClr val="66FFFF"/>
        </a:dk1>
        <a:lt1>
          <a:srgbClr val="FFFFFF"/>
        </a:lt1>
        <a:dk2>
          <a:srgbClr val="000000"/>
        </a:dk2>
        <a:lt2>
          <a:srgbClr val="FFFF00"/>
        </a:lt2>
        <a:accent1>
          <a:srgbClr val="3333CC"/>
        </a:accent1>
        <a:accent2>
          <a:srgbClr val="0066FF"/>
        </a:accent2>
        <a:accent3>
          <a:srgbClr val="AAAAAA"/>
        </a:accent3>
        <a:accent4>
          <a:srgbClr val="DADADA"/>
        </a:accent4>
        <a:accent5>
          <a:srgbClr val="ADADE2"/>
        </a:accent5>
        <a:accent6>
          <a:srgbClr val="005CE7"/>
        </a:accent6>
        <a:hlink>
          <a:srgbClr val="FF9933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CPOO 5">
        <a:dk1>
          <a:srgbClr val="CCECFF"/>
        </a:dk1>
        <a:lt1>
          <a:srgbClr val="FFFFFF"/>
        </a:lt1>
        <a:dk2>
          <a:srgbClr val="000000"/>
        </a:dk2>
        <a:lt2>
          <a:srgbClr val="FF6600"/>
        </a:lt2>
        <a:accent1>
          <a:srgbClr val="0033CC"/>
        </a:accent1>
        <a:accent2>
          <a:srgbClr val="3366CC"/>
        </a:accent2>
        <a:accent3>
          <a:srgbClr val="AAAAAA"/>
        </a:accent3>
        <a:accent4>
          <a:srgbClr val="DADADA"/>
        </a:accent4>
        <a:accent5>
          <a:srgbClr val="AAADE2"/>
        </a:accent5>
        <a:accent6>
          <a:srgbClr val="2D5CB9"/>
        </a:accent6>
        <a:hlink>
          <a:srgbClr val="66FF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CPOO 6">
        <a:dk1>
          <a:srgbClr val="CCECFF"/>
        </a:dk1>
        <a:lt1>
          <a:srgbClr val="FFFFFF"/>
        </a:lt1>
        <a:dk2>
          <a:srgbClr val="006699"/>
        </a:dk2>
        <a:lt2>
          <a:srgbClr val="FF9933"/>
        </a:lt2>
        <a:accent1>
          <a:srgbClr val="0099CC"/>
        </a:accent1>
        <a:accent2>
          <a:srgbClr val="0000CC"/>
        </a:accent2>
        <a:accent3>
          <a:srgbClr val="AAB8CA"/>
        </a:accent3>
        <a:accent4>
          <a:srgbClr val="DADADA"/>
        </a:accent4>
        <a:accent5>
          <a:srgbClr val="AACAE2"/>
        </a:accent5>
        <a:accent6>
          <a:srgbClr val="0000B9"/>
        </a:accent6>
        <a:hlink>
          <a:srgbClr val="66FF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CPOO 7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E7E7"/>
        </a:accent6>
        <a:hlink>
          <a:srgbClr val="00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CPOO 8">
        <a:dk1>
          <a:srgbClr val="CCECFF"/>
        </a:dk1>
        <a:lt1>
          <a:srgbClr val="FFFFFF"/>
        </a:lt1>
        <a:dk2>
          <a:srgbClr val="660033"/>
        </a:dk2>
        <a:lt2>
          <a:srgbClr val="FF9933"/>
        </a:lt2>
        <a:accent1>
          <a:srgbClr val="0099CC"/>
        </a:accent1>
        <a:accent2>
          <a:srgbClr val="0000CC"/>
        </a:accent2>
        <a:accent3>
          <a:srgbClr val="B8AAAD"/>
        </a:accent3>
        <a:accent4>
          <a:srgbClr val="DADADA"/>
        </a:accent4>
        <a:accent5>
          <a:srgbClr val="AACAE2"/>
        </a:accent5>
        <a:accent6>
          <a:srgbClr val="0000B9"/>
        </a:accent6>
        <a:hlink>
          <a:srgbClr val="FFFF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CPOO 9">
        <a:dk1>
          <a:srgbClr val="66FFCC"/>
        </a:dk1>
        <a:lt1>
          <a:srgbClr val="FFFFFF"/>
        </a:lt1>
        <a:dk2>
          <a:srgbClr val="003366"/>
        </a:dk2>
        <a:lt2>
          <a:srgbClr val="FF9933"/>
        </a:lt2>
        <a:accent1>
          <a:srgbClr val="0099CC"/>
        </a:accent1>
        <a:accent2>
          <a:srgbClr val="0000CC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0000B9"/>
        </a:accent6>
        <a:hlink>
          <a:srgbClr val="FFFF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CPOO 10">
        <a:dk1>
          <a:srgbClr val="66FFCC"/>
        </a:dk1>
        <a:lt1>
          <a:srgbClr val="FFFFFF"/>
        </a:lt1>
        <a:dk2>
          <a:srgbClr val="003366"/>
        </a:dk2>
        <a:lt2>
          <a:srgbClr val="FF9933"/>
        </a:lt2>
        <a:accent1>
          <a:srgbClr val="0099CC"/>
        </a:accent1>
        <a:accent2>
          <a:srgbClr val="0000CC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0000B9"/>
        </a:accent6>
        <a:hlink>
          <a:srgbClr val="00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CPOO 11">
        <a:dk1>
          <a:srgbClr val="0000FF"/>
        </a:dk1>
        <a:lt1>
          <a:srgbClr val="FFFFFF"/>
        </a:lt1>
        <a:dk2>
          <a:srgbClr val="000066"/>
        </a:dk2>
        <a:lt2>
          <a:srgbClr val="33CCCC"/>
        </a:lt2>
        <a:accent1>
          <a:srgbClr val="99CC00"/>
        </a:accent1>
        <a:accent2>
          <a:srgbClr val="CCFF33"/>
        </a:accent2>
        <a:accent3>
          <a:srgbClr val="FFFFFF"/>
        </a:accent3>
        <a:accent4>
          <a:srgbClr val="0000DA"/>
        </a:accent4>
        <a:accent5>
          <a:srgbClr val="CAE2AA"/>
        </a:accent5>
        <a:accent6>
          <a:srgbClr val="B9E72D"/>
        </a:accent6>
        <a:hlink>
          <a:srgbClr val="5F5F5F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CPOO 12">
        <a:dk1>
          <a:srgbClr val="0000FF"/>
        </a:dk1>
        <a:lt1>
          <a:srgbClr val="FFFFFF"/>
        </a:lt1>
        <a:dk2>
          <a:srgbClr val="000066"/>
        </a:dk2>
        <a:lt2>
          <a:srgbClr val="33CCCC"/>
        </a:lt2>
        <a:accent1>
          <a:srgbClr val="99CC00"/>
        </a:accent1>
        <a:accent2>
          <a:srgbClr val="99CC00"/>
        </a:accent2>
        <a:accent3>
          <a:srgbClr val="FFFFFF"/>
        </a:accent3>
        <a:accent4>
          <a:srgbClr val="0000DA"/>
        </a:accent4>
        <a:accent5>
          <a:srgbClr val="CAE2AA"/>
        </a:accent5>
        <a:accent6>
          <a:srgbClr val="8AB900"/>
        </a:accent6>
        <a:hlink>
          <a:srgbClr val="5F5F5F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CPOO 13">
        <a:dk1>
          <a:srgbClr val="0000FF"/>
        </a:dk1>
        <a:lt1>
          <a:srgbClr val="FFFFFF"/>
        </a:lt1>
        <a:dk2>
          <a:srgbClr val="000066"/>
        </a:dk2>
        <a:lt2>
          <a:srgbClr val="33CCCC"/>
        </a:lt2>
        <a:accent1>
          <a:srgbClr val="99CC00"/>
        </a:accent1>
        <a:accent2>
          <a:srgbClr val="99CC00"/>
        </a:accent2>
        <a:accent3>
          <a:srgbClr val="FFFFFF"/>
        </a:accent3>
        <a:accent4>
          <a:srgbClr val="0000DA"/>
        </a:accent4>
        <a:accent5>
          <a:srgbClr val="CAE2AA"/>
        </a:accent5>
        <a:accent6>
          <a:srgbClr val="8AB900"/>
        </a:accent6>
        <a:hlink>
          <a:srgbClr val="5F5F5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CPOO 14">
        <a:dk1>
          <a:srgbClr val="0000FF"/>
        </a:dk1>
        <a:lt1>
          <a:srgbClr val="FFFFFF"/>
        </a:lt1>
        <a:dk2>
          <a:srgbClr val="000066"/>
        </a:dk2>
        <a:lt2>
          <a:srgbClr val="33CCCC"/>
        </a:lt2>
        <a:accent1>
          <a:srgbClr val="99CC00"/>
        </a:accent1>
        <a:accent2>
          <a:srgbClr val="99CC00"/>
        </a:accent2>
        <a:accent3>
          <a:srgbClr val="FFFFFF"/>
        </a:accent3>
        <a:accent4>
          <a:srgbClr val="0000DA"/>
        </a:accent4>
        <a:accent5>
          <a:srgbClr val="CAE2AA"/>
        </a:accent5>
        <a:accent6>
          <a:srgbClr val="8AB900"/>
        </a:accent6>
        <a:hlink>
          <a:srgbClr val="5F5F5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CPOO 15">
        <a:dk1>
          <a:srgbClr val="0000FF"/>
        </a:dk1>
        <a:lt1>
          <a:srgbClr val="FFFFFF"/>
        </a:lt1>
        <a:dk2>
          <a:srgbClr val="000066"/>
        </a:dk2>
        <a:lt2>
          <a:srgbClr val="33CCCC"/>
        </a:lt2>
        <a:accent1>
          <a:srgbClr val="C0C0C0"/>
        </a:accent1>
        <a:accent2>
          <a:srgbClr val="99CC00"/>
        </a:accent2>
        <a:accent3>
          <a:srgbClr val="FFFFFF"/>
        </a:accent3>
        <a:accent4>
          <a:srgbClr val="0000DA"/>
        </a:accent4>
        <a:accent5>
          <a:srgbClr val="DCDCDC"/>
        </a:accent5>
        <a:accent6>
          <a:srgbClr val="8AB900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Settings\anquetil\Application Data\Microsoft\Modèles\COURSCPOO.pot</Template>
  <TotalTime>36185</TotalTime>
  <Words>63</Words>
  <Application>Microsoft Macintosh PowerPoint</Application>
  <PresentationFormat>Affichage à l'écran (4:3)</PresentationFormat>
  <Paragraphs>13</Paragraphs>
  <Slides>4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  <vt:variant>
        <vt:lpstr>Diaporamas personnalisés</vt:lpstr>
      </vt:variant>
      <vt:variant>
        <vt:i4>1</vt:i4>
      </vt:variant>
    </vt:vector>
  </HeadingPairs>
  <TitlesOfParts>
    <vt:vector size="11" baseType="lpstr">
      <vt:lpstr>Arial</vt:lpstr>
      <vt:lpstr>Arial Narrow</vt:lpstr>
      <vt:lpstr>Monotype Sorts</vt:lpstr>
      <vt:lpstr>Times New Roman</vt:lpstr>
      <vt:lpstr>Wingdings</vt:lpstr>
      <vt:lpstr>COURSCPOO</vt:lpstr>
      <vt:lpstr>    Structures de données    Mon titre   1er janvier 2000</vt:lpstr>
      <vt:lpstr>1 ►Ma première partie</vt:lpstr>
      <vt:lpstr>Introduction</vt:lpstr>
      <vt:lpstr>Présentation PowerPoint</vt:lpstr>
      <vt:lpstr>ESC2001</vt:lpstr>
    </vt:vector>
  </TitlesOfParts>
  <Manager/>
  <Company>Insa RENNES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Structures de données    Chapitre 1 : Les types abstraits de données (TAD)   Yann.Ricquebourg@insa-rennes.fr - Version 20.1012</dc:title>
  <dc:subject/>
  <dc:creator>Yann Ricquebourg</dc:creator>
  <cp:keywords/>
  <dc:description/>
  <cp:lastModifiedBy>Yann Ricquebourg</cp:lastModifiedBy>
  <cp:revision>2156</cp:revision>
  <cp:lastPrinted>2020-10-13T10:45:32Z</cp:lastPrinted>
  <dcterms:created xsi:type="dcterms:W3CDTF">1998-08-14T08:57:57Z</dcterms:created>
  <dcterms:modified xsi:type="dcterms:W3CDTF">2020-10-14T05:58:06Z</dcterms:modified>
  <cp:category/>
</cp:coreProperties>
</file>