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3" r:id="rId7"/>
  </p:sldIdLst>
  <p:sldSz cx="10693400" cy="7561263"/>
  <p:notesSz cx="6805613" cy="9939338"/>
  <p:defaultTextStyle>
    <a:defPPr>
      <a:defRPr lang="de-DE"/>
    </a:defPPr>
    <a:lvl1pPr marL="0" algn="l" defTabSz="1013338" rtl="0" eaLnBrk="1" latinLnBrk="0" hangingPunct="1">
      <a:defRPr sz="2000" kern="1200">
        <a:solidFill>
          <a:schemeClr val="tx1"/>
        </a:solidFill>
        <a:latin typeface="+mn-lt"/>
        <a:ea typeface="+mn-ea"/>
        <a:cs typeface="+mn-cs"/>
      </a:defRPr>
    </a:lvl1pPr>
    <a:lvl2pPr marL="506669" algn="l" defTabSz="1013338" rtl="0" eaLnBrk="1" latinLnBrk="0" hangingPunct="1">
      <a:defRPr sz="2000" kern="1200">
        <a:solidFill>
          <a:schemeClr val="tx1"/>
        </a:solidFill>
        <a:latin typeface="+mn-lt"/>
        <a:ea typeface="+mn-ea"/>
        <a:cs typeface="+mn-cs"/>
      </a:defRPr>
    </a:lvl2pPr>
    <a:lvl3pPr marL="1013338" algn="l" defTabSz="1013338" rtl="0" eaLnBrk="1" latinLnBrk="0" hangingPunct="1">
      <a:defRPr sz="2000" kern="1200">
        <a:solidFill>
          <a:schemeClr val="tx1"/>
        </a:solidFill>
        <a:latin typeface="+mn-lt"/>
        <a:ea typeface="+mn-ea"/>
        <a:cs typeface="+mn-cs"/>
      </a:defRPr>
    </a:lvl3pPr>
    <a:lvl4pPr marL="1520007" algn="l" defTabSz="1013338" rtl="0" eaLnBrk="1" latinLnBrk="0" hangingPunct="1">
      <a:defRPr sz="2000" kern="1200">
        <a:solidFill>
          <a:schemeClr val="tx1"/>
        </a:solidFill>
        <a:latin typeface="+mn-lt"/>
        <a:ea typeface="+mn-ea"/>
        <a:cs typeface="+mn-cs"/>
      </a:defRPr>
    </a:lvl4pPr>
    <a:lvl5pPr marL="2026676" algn="l" defTabSz="1013338" rtl="0" eaLnBrk="1" latinLnBrk="0" hangingPunct="1">
      <a:defRPr sz="2000" kern="1200">
        <a:solidFill>
          <a:schemeClr val="tx1"/>
        </a:solidFill>
        <a:latin typeface="+mn-lt"/>
        <a:ea typeface="+mn-ea"/>
        <a:cs typeface="+mn-cs"/>
      </a:defRPr>
    </a:lvl5pPr>
    <a:lvl6pPr marL="2533345" algn="l" defTabSz="1013338" rtl="0" eaLnBrk="1" latinLnBrk="0" hangingPunct="1">
      <a:defRPr sz="2000" kern="1200">
        <a:solidFill>
          <a:schemeClr val="tx1"/>
        </a:solidFill>
        <a:latin typeface="+mn-lt"/>
        <a:ea typeface="+mn-ea"/>
        <a:cs typeface="+mn-cs"/>
      </a:defRPr>
    </a:lvl6pPr>
    <a:lvl7pPr marL="3040014" algn="l" defTabSz="1013338" rtl="0" eaLnBrk="1" latinLnBrk="0" hangingPunct="1">
      <a:defRPr sz="2000" kern="1200">
        <a:solidFill>
          <a:schemeClr val="tx1"/>
        </a:solidFill>
        <a:latin typeface="+mn-lt"/>
        <a:ea typeface="+mn-ea"/>
        <a:cs typeface="+mn-cs"/>
      </a:defRPr>
    </a:lvl7pPr>
    <a:lvl8pPr marL="3546683" algn="l" defTabSz="1013338" rtl="0" eaLnBrk="1" latinLnBrk="0" hangingPunct="1">
      <a:defRPr sz="2000" kern="1200">
        <a:solidFill>
          <a:schemeClr val="tx1"/>
        </a:solidFill>
        <a:latin typeface="+mn-lt"/>
        <a:ea typeface="+mn-ea"/>
        <a:cs typeface="+mn-cs"/>
      </a:defRPr>
    </a:lvl8pPr>
    <a:lvl9pPr marL="4053352" algn="l" defTabSz="1013338"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71" autoAdjust="0"/>
    <p:restoredTop sz="94660"/>
  </p:normalViewPr>
  <p:slideViewPr>
    <p:cSldViewPr snapToGrid="0" showGuides="1">
      <p:cViewPr>
        <p:scale>
          <a:sx n="147" d="100"/>
          <a:sy n="147" d="100"/>
        </p:scale>
        <p:origin x="-750" y="1626"/>
      </p:cViewPr>
      <p:guideLst>
        <p:guide orient="horz" pos="2382"/>
        <p:guide pos="33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02005" y="2348894"/>
            <a:ext cx="9089390" cy="1620771"/>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604010" y="4284716"/>
            <a:ext cx="7485380" cy="1932322"/>
          </a:xfrm>
        </p:spPr>
        <p:txBody>
          <a:bodyPr/>
          <a:lstStyle>
            <a:lvl1pPr marL="0" indent="0" algn="ctr">
              <a:buNone/>
              <a:defRPr>
                <a:solidFill>
                  <a:schemeClr val="tx1">
                    <a:tint val="75000"/>
                  </a:schemeClr>
                </a:solidFill>
              </a:defRPr>
            </a:lvl1pPr>
            <a:lvl2pPr marL="506669" indent="0" algn="ctr">
              <a:buNone/>
              <a:defRPr>
                <a:solidFill>
                  <a:schemeClr val="tx1">
                    <a:tint val="75000"/>
                  </a:schemeClr>
                </a:solidFill>
              </a:defRPr>
            </a:lvl2pPr>
            <a:lvl3pPr marL="1013338" indent="0" algn="ctr">
              <a:buNone/>
              <a:defRPr>
                <a:solidFill>
                  <a:schemeClr val="tx1">
                    <a:tint val="75000"/>
                  </a:schemeClr>
                </a:solidFill>
              </a:defRPr>
            </a:lvl3pPr>
            <a:lvl4pPr marL="1520007" indent="0" algn="ctr">
              <a:buNone/>
              <a:defRPr>
                <a:solidFill>
                  <a:schemeClr val="tx1">
                    <a:tint val="75000"/>
                  </a:schemeClr>
                </a:solidFill>
              </a:defRPr>
            </a:lvl4pPr>
            <a:lvl5pPr marL="2026676" indent="0" algn="ctr">
              <a:buNone/>
              <a:defRPr>
                <a:solidFill>
                  <a:schemeClr val="tx1">
                    <a:tint val="75000"/>
                  </a:schemeClr>
                </a:solidFill>
              </a:defRPr>
            </a:lvl5pPr>
            <a:lvl6pPr marL="2533345" indent="0" algn="ctr">
              <a:buNone/>
              <a:defRPr>
                <a:solidFill>
                  <a:schemeClr val="tx1">
                    <a:tint val="75000"/>
                  </a:schemeClr>
                </a:solidFill>
              </a:defRPr>
            </a:lvl6pPr>
            <a:lvl7pPr marL="3040014" indent="0" algn="ctr">
              <a:buNone/>
              <a:defRPr>
                <a:solidFill>
                  <a:schemeClr val="tx1">
                    <a:tint val="75000"/>
                  </a:schemeClr>
                </a:solidFill>
              </a:defRPr>
            </a:lvl7pPr>
            <a:lvl8pPr marL="3546683" indent="0" algn="ctr">
              <a:buNone/>
              <a:defRPr>
                <a:solidFill>
                  <a:schemeClr val="tx1">
                    <a:tint val="75000"/>
                  </a:schemeClr>
                </a:solidFill>
              </a:defRPr>
            </a:lvl8pPr>
            <a:lvl9pPr marL="405335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24.04.2012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24.04.2012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752716" y="302803"/>
            <a:ext cx="2406015" cy="645157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34670" y="302803"/>
            <a:ext cx="7039822" cy="645157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24.04.2012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24.04.2012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4705" y="4858814"/>
            <a:ext cx="9089390" cy="1501751"/>
          </a:xfrm>
        </p:spPr>
        <p:txBody>
          <a:bodyPr anchor="t"/>
          <a:lstStyle>
            <a:lvl1pPr algn="l">
              <a:defRPr sz="44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506669" indent="0">
              <a:buNone/>
              <a:defRPr sz="2000">
                <a:solidFill>
                  <a:schemeClr val="tx1">
                    <a:tint val="75000"/>
                  </a:schemeClr>
                </a:solidFill>
              </a:defRPr>
            </a:lvl2pPr>
            <a:lvl3pPr marL="1013338" indent="0">
              <a:buNone/>
              <a:defRPr sz="1800">
                <a:solidFill>
                  <a:schemeClr val="tx1">
                    <a:tint val="75000"/>
                  </a:schemeClr>
                </a:solidFill>
              </a:defRPr>
            </a:lvl3pPr>
            <a:lvl4pPr marL="1520007" indent="0">
              <a:buNone/>
              <a:defRPr sz="1600">
                <a:solidFill>
                  <a:schemeClr val="tx1">
                    <a:tint val="75000"/>
                  </a:schemeClr>
                </a:solidFill>
              </a:defRPr>
            </a:lvl4pPr>
            <a:lvl5pPr marL="2026676" indent="0">
              <a:buNone/>
              <a:defRPr sz="1600">
                <a:solidFill>
                  <a:schemeClr val="tx1">
                    <a:tint val="75000"/>
                  </a:schemeClr>
                </a:solidFill>
              </a:defRPr>
            </a:lvl5pPr>
            <a:lvl6pPr marL="2533345" indent="0">
              <a:buNone/>
              <a:defRPr sz="1600">
                <a:solidFill>
                  <a:schemeClr val="tx1">
                    <a:tint val="75000"/>
                  </a:schemeClr>
                </a:solidFill>
              </a:defRPr>
            </a:lvl6pPr>
            <a:lvl7pPr marL="3040014" indent="0">
              <a:buNone/>
              <a:defRPr sz="1600">
                <a:solidFill>
                  <a:schemeClr val="tx1">
                    <a:tint val="75000"/>
                  </a:schemeClr>
                </a:solidFill>
              </a:defRPr>
            </a:lvl7pPr>
            <a:lvl8pPr marL="3546683" indent="0">
              <a:buNone/>
              <a:defRPr sz="1600">
                <a:solidFill>
                  <a:schemeClr val="tx1">
                    <a:tint val="75000"/>
                  </a:schemeClr>
                </a:solidFill>
              </a:defRPr>
            </a:lvl8pPr>
            <a:lvl9pPr marL="4053352" indent="0">
              <a:buNone/>
              <a:defRPr sz="16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3C5475FF-EE8C-4EF7-A375-08E3B45CE1E2}" type="datetimeFigureOut">
              <a:rPr lang="de-DE" smtClean="0"/>
              <a:pPr/>
              <a:t>24.04.2012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34670" y="1764296"/>
            <a:ext cx="4722918" cy="4990084"/>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435812" y="1764296"/>
            <a:ext cx="4722918" cy="4990084"/>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C5475FF-EE8C-4EF7-A375-08E3B45CE1E2}" type="datetimeFigureOut">
              <a:rPr lang="de-DE" smtClean="0"/>
              <a:pPr/>
              <a:t>24.04.2012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34671" y="1692534"/>
            <a:ext cx="4724775" cy="705367"/>
          </a:xfrm>
        </p:spPr>
        <p:txBody>
          <a:bodyPr anchor="b"/>
          <a:lstStyle>
            <a:lvl1pPr marL="0" indent="0">
              <a:buNone/>
              <a:defRPr sz="2700" b="1"/>
            </a:lvl1pPr>
            <a:lvl2pPr marL="506669" indent="0">
              <a:buNone/>
              <a:defRPr sz="2200" b="1"/>
            </a:lvl2pPr>
            <a:lvl3pPr marL="1013338" indent="0">
              <a:buNone/>
              <a:defRPr sz="2000" b="1"/>
            </a:lvl3pPr>
            <a:lvl4pPr marL="1520007" indent="0">
              <a:buNone/>
              <a:defRPr sz="1800" b="1"/>
            </a:lvl4pPr>
            <a:lvl5pPr marL="2026676" indent="0">
              <a:buNone/>
              <a:defRPr sz="1800" b="1"/>
            </a:lvl5pPr>
            <a:lvl6pPr marL="2533345" indent="0">
              <a:buNone/>
              <a:defRPr sz="1800" b="1"/>
            </a:lvl6pPr>
            <a:lvl7pPr marL="3040014" indent="0">
              <a:buNone/>
              <a:defRPr sz="1800" b="1"/>
            </a:lvl7pPr>
            <a:lvl8pPr marL="3546683" indent="0">
              <a:buNone/>
              <a:defRPr sz="1800" b="1"/>
            </a:lvl8pPr>
            <a:lvl9pPr marL="4053352" indent="0">
              <a:buNone/>
              <a:defRPr sz="1800" b="1"/>
            </a:lvl9pPr>
          </a:lstStyle>
          <a:p>
            <a:pPr lvl="0"/>
            <a:r>
              <a:rPr lang="de-DE" smtClean="0"/>
              <a:t>Textmasterformate durch Klicken bearbeiten</a:t>
            </a:r>
          </a:p>
        </p:txBody>
      </p:sp>
      <p:sp>
        <p:nvSpPr>
          <p:cNvPr id="4" name="Inhaltsplatzhalter 3"/>
          <p:cNvSpPr>
            <a:spLocks noGrp="1"/>
          </p:cNvSpPr>
          <p:nvPr>
            <p:ph sz="half" idx="2"/>
          </p:nvPr>
        </p:nvSpPr>
        <p:spPr>
          <a:xfrm>
            <a:off x="534671" y="2397901"/>
            <a:ext cx="4724775" cy="435647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432099" y="1692534"/>
            <a:ext cx="4726632" cy="705367"/>
          </a:xfrm>
        </p:spPr>
        <p:txBody>
          <a:bodyPr anchor="b"/>
          <a:lstStyle>
            <a:lvl1pPr marL="0" indent="0">
              <a:buNone/>
              <a:defRPr sz="2700" b="1"/>
            </a:lvl1pPr>
            <a:lvl2pPr marL="506669" indent="0">
              <a:buNone/>
              <a:defRPr sz="2200" b="1"/>
            </a:lvl2pPr>
            <a:lvl3pPr marL="1013338" indent="0">
              <a:buNone/>
              <a:defRPr sz="2000" b="1"/>
            </a:lvl3pPr>
            <a:lvl4pPr marL="1520007" indent="0">
              <a:buNone/>
              <a:defRPr sz="1800" b="1"/>
            </a:lvl4pPr>
            <a:lvl5pPr marL="2026676" indent="0">
              <a:buNone/>
              <a:defRPr sz="1800" b="1"/>
            </a:lvl5pPr>
            <a:lvl6pPr marL="2533345" indent="0">
              <a:buNone/>
              <a:defRPr sz="1800" b="1"/>
            </a:lvl6pPr>
            <a:lvl7pPr marL="3040014" indent="0">
              <a:buNone/>
              <a:defRPr sz="1800" b="1"/>
            </a:lvl7pPr>
            <a:lvl8pPr marL="3546683" indent="0">
              <a:buNone/>
              <a:defRPr sz="1800" b="1"/>
            </a:lvl8pPr>
            <a:lvl9pPr marL="4053352" indent="0">
              <a:buNone/>
              <a:defRPr sz="1800" b="1"/>
            </a:lvl9pPr>
          </a:lstStyle>
          <a:p>
            <a:pPr lvl="0"/>
            <a:r>
              <a:rPr lang="de-DE" smtClean="0"/>
              <a:t>Textmasterformate durch Klicken bearbeiten</a:t>
            </a:r>
          </a:p>
        </p:txBody>
      </p:sp>
      <p:sp>
        <p:nvSpPr>
          <p:cNvPr id="6" name="Inhaltsplatzhalter 5"/>
          <p:cNvSpPr>
            <a:spLocks noGrp="1"/>
          </p:cNvSpPr>
          <p:nvPr>
            <p:ph sz="quarter" idx="4"/>
          </p:nvPr>
        </p:nvSpPr>
        <p:spPr>
          <a:xfrm>
            <a:off x="5432099" y="2397901"/>
            <a:ext cx="4726632" cy="435647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C5475FF-EE8C-4EF7-A375-08E3B45CE1E2}" type="datetimeFigureOut">
              <a:rPr lang="de-DE" smtClean="0"/>
              <a:pPr/>
              <a:t>24.04.2012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3C5475FF-EE8C-4EF7-A375-08E3B45CE1E2}" type="datetimeFigureOut">
              <a:rPr lang="de-DE" smtClean="0"/>
              <a:pPr/>
              <a:t>24.04.2012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C5475FF-EE8C-4EF7-A375-08E3B45CE1E2}" type="datetimeFigureOut">
              <a:rPr lang="de-DE" smtClean="0"/>
              <a:pPr/>
              <a:t>24.04.2012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4671" y="301051"/>
            <a:ext cx="3518055" cy="1281214"/>
          </a:xfrm>
        </p:spPr>
        <p:txBody>
          <a:bodyPr anchor="b"/>
          <a:lstStyle>
            <a:lvl1pPr algn="l">
              <a:defRPr sz="2200" b="1"/>
            </a:lvl1pPr>
          </a:lstStyle>
          <a:p>
            <a:r>
              <a:rPr lang="de-DE" smtClean="0"/>
              <a:t>Titelmasterformat durch Klicken bearbeiten</a:t>
            </a:r>
            <a:endParaRPr lang="de-DE"/>
          </a:p>
        </p:txBody>
      </p:sp>
      <p:sp>
        <p:nvSpPr>
          <p:cNvPr id="3" name="Inhaltsplatzhalter 2"/>
          <p:cNvSpPr>
            <a:spLocks noGrp="1"/>
          </p:cNvSpPr>
          <p:nvPr>
            <p:ph idx="1"/>
          </p:nvPr>
        </p:nvSpPr>
        <p:spPr>
          <a:xfrm>
            <a:off x="4180824" y="301052"/>
            <a:ext cx="5977907" cy="6453328"/>
          </a:xfrm>
        </p:spPr>
        <p:txBody>
          <a:bodyPr/>
          <a:lstStyle>
            <a:lvl1pPr>
              <a:defRPr sz="35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34671" y="1582267"/>
            <a:ext cx="3518055" cy="5172115"/>
          </a:xfrm>
        </p:spPr>
        <p:txBody>
          <a:bodyPr/>
          <a:lstStyle>
            <a:lvl1pPr marL="0" indent="0">
              <a:buNone/>
              <a:defRPr sz="1600"/>
            </a:lvl1pPr>
            <a:lvl2pPr marL="506669" indent="0">
              <a:buNone/>
              <a:defRPr sz="1300"/>
            </a:lvl2pPr>
            <a:lvl3pPr marL="1013338" indent="0">
              <a:buNone/>
              <a:defRPr sz="1100"/>
            </a:lvl3pPr>
            <a:lvl4pPr marL="1520007" indent="0">
              <a:buNone/>
              <a:defRPr sz="1000"/>
            </a:lvl4pPr>
            <a:lvl5pPr marL="2026676" indent="0">
              <a:buNone/>
              <a:defRPr sz="1000"/>
            </a:lvl5pPr>
            <a:lvl6pPr marL="2533345" indent="0">
              <a:buNone/>
              <a:defRPr sz="1000"/>
            </a:lvl6pPr>
            <a:lvl7pPr marL="3040014" indent="0">
              <a:buNone/>
              <a:defRPr sz="1000"/>
            </a:lvl7pPr>
            <a:lvl8pPr marL="3546683" indent="0">
              <a:buNone/>
              <a:defRPr sz="1000"/>
            </a:lvl8pPr>
            <a:lvl9pPr marL="4053352" indent="0">
              <a:buNone/>
              <a:defRPr sz="10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C5475FF-EE8C-4EF7-A375-08E3B45CE1E2}" type="datetimeFigureOut">
              <a:rPr lang="de-DE" smtClean="0"/>
              <a:pPr/>
              <a:t>24.04.2012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095981" y="5292884"/>
            <a:ext cx="6416040" cy="624855"/>
          </a:xfrm>
        </p:spPr>
        <p:txBody>
          <a:bodyPr anchor="b"/>
          <a:lstStyle>
            <a:lvl1pPr algn="l">
              <a:defRPr sz="2200" b="1"/>
            </a:lvl1pPr>
          </a:lstStyle>
          <a:p>
            <a:r>
              <a:rPr lang="de-DE" smtClean="0"/>
              <a:t>Titelmasterformat durch Klicken bearbeiten</a:t>
            </a:r>
            <a:endParaRPr lang="de-DE"/>
          </a:p>
        </p:txBody>
      </p:sp>
      <p:sp>
        <p:nvSpPr>
          <p:cNvPr id="3" name="Bildplatzhalter 2"/>
          <p:cNvSpPr>
            <a:spLocks noGrp="1"/>
          </p:cNvSpPr>
          <p:nvPr>
            <p:ph type="pic" idx="1"/>
          </p:nvPr>
        </p:nvSpPr>
        <p:spPr>
          <a:xfrm>
            <a:off x="2095981" y="675612"/>
            <a:ext cx="6416040" cy="4536758"/>
          </a:xfrm>
        </p:spPr>
        <p:txBody>
          <a:bodyPr/>
          <a:lstStyle>
            <a:lvl1pPr marL="0" indent="0">
              <a:buNone/>
              <a:defRPr sz="3500"/>
            </a:lvl1pPr>
            <a:lvl2pPr marL="506669" indent="0">
              <a:buNone/>
              <a:defRPr sz="3100"/>
            </a:lvl2pPr>
            <a:lvl3pPr marL="1013338" indent="0">
              <a:buNone/>
              <a:defRPr sz="2700"/>
            </a:lvl3pPr>
            <a:lvl4pPr marL="1520007" indent="0">
              <a:buNone/>
              <a:defRPr sz="2200"/>
            </a:lvl4pPr>
            <a:lvl5pPr marL="2026676" indent="0">
              <a:buNone/>
              <a:defRPr sz="2200"/>
            </a:lvl5pPr>
            <a:lvl6pPr marL="2533345" indent="0">
              <a:buNone/>
              <a:defRPr sz="2200"/>
            </a:lvl6pPr>
            <a:lvl7pPr marL="3040014" indent="0">
              <a:buNone/>
              <a:defRPr sz="2200"/>
            </a:lvl7pPr>
            <a:lvl8pPr marL="3546683" indent="0">
              <a:buNone/>
              <a:defRPr sz="2200"/>
            </a:lvl8pPr>
            <a:lvl9pPr marL="4053352" indent="0">
              <a:buNone/>
              <a:defRPr sz="2200"/>
            </a:lvl9pPr>
          </a:lstStyle>
          <a:p>
            <a:endParaRPr lang="de-DE"/>
          </a:p>
        </p:txBody>
      </p:sp>
      <p:sp>
        <p:nvSpPr>
          <p:cNvPr id="4" name="Textplatzhalter 3"/>
          <p:cNvSpPr>
            <a:spLocks noGrp="1"/>
          </p:cNvSpPr>
          <p:nvPr>
            <p:ph type="body" sz="half" idx="2"/>
          </p:nvPr>
        </p:nvSpPr>
        <p:spPr>
          <a:xfrm>
            <a:off x="2095981" y="5917740"/>
            <a:ext cx="6416040" cy="887398"/>
          </a:xfrm>
        </p:spPr>
        <p:txBody>
          <a:bodyPr/>
          <a:lstStyle>
            <a:lvl1pPr marL="0" indent="0">
              <a:buNone/>
              <a:defRPr sz="1600"/>
            </a:lvl1pPr>
            <a:lvl2pPr marL="506669" indent="0">
              <a:buNone/>
              <a:defRPr sz="1300"/>
            </a:lvl2pPr>
            <a:lvl3pPr marL="1013338" indent="0">
              <a:buNone/>
              <a:defRPr sz="1100"/>
            </a:lvl3pPr>
            <a:lvl4pPr marL="1520007" indent="0">
              <a:buNone/>
              <a:defRPr sz="1000"/>
            </a:lvl4pPr>
            <a:lvl5pPr marL="2026676" indent="0">
              <a:buNone/>
              <a:defRPr sz="1000"/>
            </a:lvl5pPr>
            <a:lvl6pPr marL="2533345" indent="0">
              <a:buNone/>
              <a:defRPr sz="1000"/>
            </a:lvl6pPr>
            <a:lvl7pPr marL="3040014" indent="0">
              <a:buNone/>
              <a:defRPr sz="1000"/>
            </a:lvl7pPr>
            <a:lvl8pPr marL="3546683" indent="0">
              <a:buNone/>
              <a:defRPr sz="1000"/>
            </a:lvl8pPr>
            <a:lvl9pPr marL="4053352" indent="0">
              <a:buNone/>
              <a:defRPr sz="10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C5475FF-EE8C-4EF7-A375-08E3B45CE1E2}" type="datetimeFigureOut">
              <a:rPr lang="de-DE" smtClean="0"/>
              <a:pPr/>
              <a:t>24.04.2012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34670" y="302801"/>
            <a:ext cx="9624060" cy="1260211"/>
          </a:xfrm>
          <a:prstGeom prst="rect">
            <a:avLst/>
          </a:prstGeom>
        </p:spPr>
        <p:txBody>
          <a:bodyPr vert="horz" lIns="101334" tIns="50667" rIns="101334" bIns="50667"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534670" y="1764296"/>
            <a:ext cx="9624060" cy="4990084"/>
          </a:xfrm>
          <a:prstGeom prst="rect">
            <a:avLst/>
          </a:prstGeom>
        </p:spPr>
        <p:txBody>
          <a:bodyPr vert="horz" lIns="101334" tIns="50667" rIns="101334" bIns="50667"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534671" y="7008172"/>
            <a:ext cx="2495127" cy="402567"/>
          </a:xfrm>
          <a:prstGeom prst="rect">
            <a:avLst/>
          </a:prstGeom>
        </p:spPr>
        <p:txBody>
          <a:bodyPr vert="horz" lIns="101334" tIns="50667" rIns="101334" bIns="50667" rtlCol="0" anchor="ctr"/>
          <a:lstStyle>
            <a:lvl1pPr algn="l">
              <a:defRPr sz="1300">
                <a:solidFill>
                  <a:schemeClr val="tx1">
                    <a:tint val="75000"/>
                  </a:schemeClr>
                </a:solidFill>
              </a:defRPr>
            </a:lvl1pPr>
          </a:lstStyle>
          <a:p>
            <a:fld id="{3C5475FF-EE8C-4EF7-A375-08E3B45CE1E2}" type="datetimeFigureOut">
              <a:rPr lang="de-DE" smtClean="0"/>
              <a:pPr/>
              <a:t>24.04.2012</a:t>
            </a:fld>
            <a:endParaRPr lang="de-DE"/>
          </a:p>
        </p:txBody>
      </p:sp>
      <p:sp>
        <p:nvSpPr>
          <p:cNvPr id="5" name="Fußzeilenplatzhalter 4"/>
          <p:cNvSpPr>
            <a:spLocks noGrp="1"/>
          </p:cNvSpPr>
          <p:nvPr>
            <p:ph type="ftr" sz="quarter" idx="3"/>
          </p:nvPr>
        </p:nvSpPr>
        <p:spPr>
          <a:xfrm>
            <a:off x="3653580" y="7008172"/>
            <a:ext cx="3386243" cy="402567"/>
          </a:xfrm>
          <a:prstGeom prst="rect">
            <a:avLst/>
          </a:prstGeom>
        </p:spPr>
        <p:txBody>
          <a:bodyPr vert="horz" lIns="101334" tIns="50667" rIns="101334" bIns="50667" rtlCol="0" anchor="ctr"/>
          <a:lstStyle>
            <a:lvl1pPr algn="ctr">
              <a:defRPr sz="13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7663604" y="7008172"/>
            <a:ext cx="2495127" cy="402567"/>
          </a:xfrm>
          <a:prstGeom prst="rect">
            <a:avLst/>
          </a:prstGeom>
        </p:spPr>
        <p:txBody>
          <a:bodyPr vert="horz" lIns="101334" tIns="50667" rIns="101334" bIns="50667" rtlCol="0" anchor="ctr"/>
          <a:lstStyle>
            <a:lvl1pPr algn="r">
              <a:defRPr sz="1300">
                <a:solidFill>
                  <a:schemeClr val="tx1">
                    <a:tint val="75000"/>
                  </a:schemeClr>
                </a:solidFill>
              </a:defRPr>
            </a:lvl1pPr>
          </a:lstStyle>
          <a:p>
            <a:fld id="{B27ED2F0-8CC7-408C-BFAB-64B2FB06A51C}"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3338" rtl="0" eaLnBrk="1" latinLnBrk="0" hangingPunct="1">
        <a:spcBef>
          <a:spcPct val="0"/>
        </a:spcBef>
        <a:buNone/>
        <a:defRPr sz="4900" kern="1200">
          <a:solidFill>
            <a:schemeClr val="tx1"/>
          </a:solidFill>
          <a:latin typeface="+mj-lt"/>
          <a:ea typeface="+mj-ea"/>
          <a:cs typeface="+mj-cs"/>
        </a:defRPr>
      </a:lvl1pPr>
    </p:titleStyle>
    <p:bodyStyle>
      <a:lvl1pPr marL="380002" indent="-380002" algn="l" defTabSz="1013338"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23337" indent="-316668" algn="l" defTabSz="1013338"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6673" indent="-253335" algn="l" defTabSz="1013338"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3342"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0011"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86680"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93349"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0018"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06687"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de-DE"/>
      </a:defPPr>
      <a:lvl1pPr marL="0" algn="l" defTabSz="1013338" rtl="0" eaLnBrk="1" latinLnBrk="0" hangingPunct="1">
        <a:defRPr sz="2000" kern="1200">
          <a:solidFill>
            <a:schemeClr val="tx1"/>
          </a:solidFill>
          <a:latin typeface="+mn-lt"/>
          <a:ea typeface="+mn-ea"/>
          <a:cs typeface="+mn-cs"/>
        </a:defRPr>
      </a:lvl1pPr>
      <a:lvl2pPr marL="506669" algn="l" defTabSz="1013338" rtl="0" eaLnBrk="1" latinLnBrk="0" hangingPunct="1">
        <a:defRPr sz="2000" kern="1200">
          <a:solidFill>
            <a:schemeClr val="tx1"/>
          </a:solidFill>
          <a:latin typeface="+mn-lt"/>
          <a:ea typeface="+mn-ea"/>
          <a:cs typeface="+mn-cs"/>
        </a:defRPr>
      </a:lvl2pPr>
      <a:lvl3pPr marL="1013338" algn="l" defTabSz="1013338" rtl="0" eaLnBrk="1" latinLnBrk="0" hangingPunct="1">
        <a:defRPr sz="2000" kern="1200">
          <a:solidFill>
            <a:schemeClr val="tx1"/>
          </a:solidFill>
          <a:latin typeface="+mn-lt"/>
          <a:ea typeface="+mn-ea"/>
          <a:cs typeface="+mn-cs"/>
        </a:defRPr>
      </a:lvl3pPr>
      <a:lvl4pPr marL="1520007" algn="l" defTabSz="1013338" rtl="0" eaLnBrk="1" latinLnBrk="0" hangingPunct="1">
        <a:defRPr sz="2000" kern="1200">
          <a:solidFill>
            <a:schemeClr val="tx1"/>
          </a:solidFill>
          <a:latin typeface="+mn-lt"/>
          <a:ea typeface="+mn-ea"/>
          <a:cs typeface="+mn-cs"/>
        </a:defRPr>
      </a:lvl4pPr>
      <a:lvl5pPr marL="2026676" algn="l" defTabSz="1013338" rtl="0" eaLnBrk="1" latinLnBrk="0" hangingPunct="1">
        <a:defRPr sz="2000" kern="1200">
          <a:solidFill>
            <a:schemeClr val="tx1"/>
          </a:solidFill>
          <a:latin typeface="+mn-lt"/>
          <a:ea typeface="+mn-ea"/>
          <a:cs typeface="+mn-cs"/>
        </a:defRPr>
      </a:lvl5pPr>
      <a:lvl6pPr marL="2533345" algn="l" defTabSz="1013338" rtl="0" eaLnBrk="1" latinLnBrk="0" hangingPunct="1">
        <a:defRPr sz="2000" kern="1200">
          <a:solidFill>
            <a:schemeClr val="tx1"/>
          </a:solidFill>
          <a:latin typeface="+mn-lt"/>
          <a:ea typeface="+mn-ea"/>
          <a:cs typeface="+mn-cs"/>
        </a:defRPr>
      </a:lvl6pPr>
      <a:lvl7pPr marL="3040014" algn="l" defTabSz="1013338" rtl="0" eaLnBrk="1" latinLnBrk="0" hangingPunct="1">
        <a:defRPr sz="2000" kern="1200">
          <a:solidFill>
            <a:schemeClr val="tx1"/>
          </a:solidFill>
          <a:latin typeface="+mn-lt"/>
          <a:ea typeface="+mn-ea"/>
          <a:cs typeface="+mn-cs"/>
        </a:defRPr>
      </a:lvl7pPr>
      <a:lvl8pPr marL="3546683" algn="l" defTabSz="1013338" rtl="0" eaLnBrk="1" latinLnBrk="0" hangingPunct="1">
        <a:defRPr sz="2000" kern="1200">
          <a:solidFill>
            <a:schemeClr val="tx1"/>
          </a:solidFill>
          <a:latin typeface="+mn-lt"/>
          <a:ea typeface="+mn-ea"/>
          <a:cs typeface="+mn-cs"/>
        </a:defRPr>
      </a:lvl8pPr>
      <a:lvl9pPr marL="4053352" algn="l" defTabSz="101333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Kolloquium\Persona_jt\Grafiken\Andres.jpg"/>
          <p:cNvPicPr>
            <a:picLocks noChangeAspect="1" noChangeArrowheads="1"/>
          </p:cNvPicPr>
          <p:nvPr/>
        </p:nvPicPr>
        <p:blipFill>
          <a:blip r:embed="rId2" cstate="print"/>
          <a:srcRect/>
          <a:stretch>
            <a:fillRect/>
          </a:stretch>
        </p:blipFill>
        <p:spPr bwMode="auto">
          <a:xfrm>
            <a:off x="0" y="1588"/>
            <a:ext cx="10688638" cy="7559675"/>
          </a:xfrm>
          <a:prstGeom prst="rect">
            <a:avLst/>
          </a:prstGeom>
        </p:spPr>
        <p:style>
          <a:lnRef idx="1">
            <a:schemeClr val="dk1"/>
          </a:lnRef>
          <a:fillRef idx="2">
            <a:schemeClr val="dk1"/>
          </a:fillRef>
          <a:effectRef idx="1">
            <a:schemeClr val="dk1"/>
          </a:effectRef>
          <a:fontRef idx="minor">
            <a:schemeClr val="dk1"/>
          </a:fontRef>
        </p:style>
      </p:pic>
      <p:pic>
        <p:nvPicPr>
          <p:cNvPr id="1028" name="Picture 4" descr="D:\Kolloquium\Persona_jt\Grafiken\Kreis.png"/>
          <p:cNvPicPr>
            <a:picLocks noChangeAspect="1" noChangeArrowheads="1"/>
          </p:cNvPicPr>
          <p:nvPr/>
        </p:nvPicPr>
        <p:blipFill>
          <a:blip r:embed="rId3" cstate="print"/>
          <a:srcRect/>
          <a:stretch>
            <a:fillRect/>
          </a:stretch>
        </p:blipFill>
        <p:spPr bwMode="auto">
          <a:xfrm>
            <a:off x="8399255" y="1180694"/>
            <a:ext cx="121431" cy="121431"/>
          </a:xfrm>
          <a:prstGeom prst="rect">
            <a:avLst/>
          </a:prstGeom>
          <a:noFill/>
        </p:spPr>
      </p:pic>
      <p:pic>
        <p:nvPicPr>
          <p:cNvPr id="7" name="Picture 4" descr="D:\Kolloquium\Persona_jt\Grafiken\Kreis.png"/>
          <p:cNvPicPr>
            <a:picLocks noChangeAspect="1" noChangeArrowheads="1"/>
          </p:cNvPicPr>
          <p:nvPr/>
        </p:nvPicPr>
        <p:blipFill>
          <a:blip r:embed="rId3" cstate="print"/>
          <a:srcRect/>
          <a:stretch>
            <a:fillRect/>
          </a:stretch>
        </p:blipFill>
        <p:spPr bwMode="auto">
          <a:xfrm>
            <a:off x="8759204" y="1712126"/>
            <a:ext cx="99968" cy="99968"/>
          </a:xfrm>
          <a:prstGeom prst="rect">
            <a:avLst/>
          </a:prstGeom>
          <a:noFill/>
        </p:spPr>
      </p:pic>
      <p:pic>
        <p:nvPicPr>
          <p:cNvPr id="8" name="Picture 4" descr="D:\Kolloquium\Persona_jt\Grafiken\Kreis.png"/>
          <p:cNvPicPr>
            <a:picLocks noChangeAspect="1" noChangeArrowheads="1"/>
          </p:cNvPicPr>
          <p:nvPr/>
        </p:nvPicPr>
        <p:blipFill>
          <a:blip r:embed="rId3" cstate="print"/>
          <a:srcRect/>
          <a:stretch>
            <a:fillRect/>
          </a:stretch>
        </p:blipFill>
        <p:spPr bwMode="auto">
          <a:xfrm>
            <a:off x="8795281" y="2230556"/>
            <a:ext cx="101897" cy="101897"/>
          </a:xfrm>
          <a:prstGeom prst="rect">
            <a:avLst/>
          </a:prstGeom>
          <a:noFill/>
        </p:spPr>
      </p:pic>
      <p:sp>
        <p:nvSpPr>
          <p:cNvPr id="2" name="Textfeld 1"/>
          <p:cNvSpPr txBox="1"/>
          <p:nvPr/>
        </p:nvSpPr>
        <p:spPr>
          <a:xfrm>
            <a:off x="4973325" y="2802359"/>
            <a:ext cx="5281449" cy="4093428"/>
          </a:xfrm>
          <a:prstGeom prst="rect">
            <a:avLst/>
          </a:prstGeom>
          <a:noFill/>
        </p:spPr>
        <p:txBody>
          <a:bodyPr wrap="square" rtlCol="0">
            <a:spAutoFit/>
          </a:bodyPr>
          <a:lstStyle/>
          <a:p>
            <a:r>
              <a:rPr lang="de-DE" sz="1300" dirty="0" smtClean="0"/>
              <a:t> </a:t>
            </a:r>
            <a:r>
              <a:rPr lang="de-DE" sz="1300" dirty="0"/>
              <a:t>Gerd stellt sowohl im privaten als auch im beruflichen Bereich hohe Anforderungen an sich und andere. Dabei legt er viel Wert auf Qualität. Dinge, die er sich kauft, müssen diesen hohen Qualitätsansprüchen genügen. Aufgrund seines Hobbys (Reisen) und seiner beruflichen Situation ist Gerd selten zuhause. Sein Erfolg im Beruf ermöglicht es Gerd, einen hohen Lebensstandard zu finanzieren. </a:t>
            </a:r>
          </a:p>
          <a:p>
            <a:r>
              <a:rPr lang="de-DE" sz="1300" dirty="0"/>
              <a:t>Während seiner Abwesenheit muss sich Gerd zu 100% auf die Alarmanlage verlassen können. Er </a:t>
            </a:r>
            <a:r>
              <a:rPr lang="de-DE" sz="1300" dirty="0" smtClean="0"/>
              <a:t>selbst besitzt eine hohe Auffassungsgabe und </a:t>
            </a:r>
            <a:r>
              <a:rPr lang="de-DE" sz="1300" dirty="0"/>
              <a:t>ist in der Lage, sich </a:t>
            </a:r>
            <a:r>
              <a:rPr lang="de-DE" sz="1300" dirty="0" smtClean="0"/>
              <a:t>leicht in logische </a:t>
            </a:r>
            <a:r>
              <a:rPr lang="de-DE" sz="1300" dirty="0"/>
              <a:t>Prozesse </a:t>
            </a:r>
            <a:r>
              <a:rPr lang="de-DE" sz="1300" dirty="0" smtClean="0"/>
              <a:t>einzufinden. Somit kann er auch </a:t>
            </a:r>
            <a:r>
              <a:rPr lang="de-DE" sz="1300" dirty="0"/>
              <a:t>eine komplizierte Anlage bedienen. Wichtig ist Gerd, dass eine Alarmanlage nicht </a:t>
            </a:r>
            <a:r>
              <a:rPr lang="de-DE" sz="1300" dirty="0" smtClean="0"/>
              <a:t>sichtbar angebracht ist, was sowohl für den inneren Bereich der Villa als auch für den Außenbereich gilt. So müssen z.B. Videokameras, die zur Alarmanlage gehören, versteckt angebracht sein. </a:t>
            </a:r>
          </a:p>
          <a:p>
            <a:r>
              <a:rPr lang="de-DE" sz="1300" dirty="0" smtClean="0"/>
              <a:t>Falls ein Alarm bei der Anlage ausgelöst wird, möchte Gerd direkt über sein Smartphone, das er immer bei sich trägt, informiert werden und die Bilder (Videos) der Überwachungskameras sehen können. Über weitere Handlungen kann er entscheiden. Wenn er weder über sein Smartphone noch manuell vor Ort (in dem Fall, dass er den Alarm aus Versehen vor Ort ausgelöst hat) reagiert, wird der Alarm automatisch an eine Sicherheitsfirma vor Ort weitergeleitet, die entsprechend handeln kann. </a:t>
            </a:r>
            <a:endParaRPr lang="de-DE" sz="1300" dirty="0"/>
          </a:p>
        </p:txBody>
      </p:sp>
      <p:sp>
        <p:nvSpPr>
          <p:cNvPr id="3" name="Textfeld 2"/>
          <p:cNvSpPr txBox="1"/>
          <p:nvPr/>
        </p:nvSpPr>
        <p:spPr>
          <a:xfrm>
            <a:off x="425669" y="2916621"/>
            <a:ext cx="1860331" cy="3539430"/>
          </a:xfrm>
          <a:prstGeom prst="rect">
            <a:avLst/>
          </a:prstGeom>
          <a:noFill/>
        </p:spPr>
        <p:txBody>
          <a:bodyPr wrap="square" rtlCol="0">
            <a:spAutoFit/>
          </a:bodyPr>
          <a:lstStyle/>
          <a:p>
            <a:r>
              <a:rPr lang="de-DE" sz="1600" dirty="0" smtClean="0"/>
              <a:t>Beziehungsstatus</a:t>
            </a:r>
            <a:r>
              <a:rPr lang="de-DE" sz="1600" dirty="0"/>
              <a:t>: </a:t>
            </a:r>
          </a:p>
          <a:p>
            <a:r>
              <a:rPr lang="de-DE" sz="1600" dirty="0"/>
              <a:t>• ledig </a:t>
            </a:r>
          </a:p>
          <a:p>
            <a:r>
              <a:rPr lang="de-DE" sz="1600" dirty="0"/>
              <a:t>• keine Kinder </a:t>
            </a:r>
          </a:p>
          <a:p>
            <a:endParaRPr lang="de-DE" sz="1600" dirty="0"/>
          </a:p>
          <a:p>
            <a:r>
              <a:rPr lang="de-DE" sz="1600" dirty="0"/>
              <a:t>Hobbys: </a:t>
            </a:r>
          </a:p>
          <a:p>
            <a:r>
              <a:rPr lang="de-DE" sz="1600" dirty="0"/>
              <a:t>• Reisen </a:t>
            </a:r>
          </a:p>
          <a:p>
            <a:r>
              <a:rPr lang="de-DE" sz="1600" dirty="0"/>
              <a:t>• Kunst </a:t>
            </a:r>
          </a:p>
          <a:p>
            <a:r>
              <a:rPr lang="de-DE" sz="1600" dirty="0"/>
              <a:t>• Theater </a:t>
            </a:r>
          </a:p>
          <a:p>
            <a:endParaRPr lang="de-DE" sz="1600" dirty="0"/>
          </a:p>
          <a:p>
            <a:r>
              <a:rPr lang="de-DE" sz="1600" dirty="0"/>
              <a:t>Sprachen: </a:t>
            </a:r>
          </a:p>
          <a:p>
            <a:r>
              <a:rPr lang="de-DE" sz="1600" dirty="0"/>
              <a:t>• Deutsch (fließend) </a:t>
            </a:r>
          </a:p>
          <a:p>
            <a:r>
              <a:rPr lang="de-DE" sz="1600" dirty="0"/>
              <a:t>• Englisch (fließend) </a:t>
            </a:r>
          </a:p>
          <a:p>
            <a:r>
              <a:rPr lang="de-DE" sz="1600" dirty="0"/>
              <a:t>• Französisch (fließend) </a:t>
            </a:r>
          </a:p>
        </p:txBody>
      </p:sp>
      <p:sp>
        <p:nvSpPr>
          <p:cNvPr id="4" name="Textfeld 3"/>
          <p:cNvSpPr txBox="1"/>
          <p:nvPr/>
        </p:nvSpPr>
        <p:spPr>
          <a:xfrm>
            <a:off x="2538248" y="2916621"/>
            <a:ext cx="2301766" cy="3170099"/>
          </a:xfrm>
          <a:prstGeom prst="rect">
            <a:avLst/>
          </a:prstGeom>
          <a:noFill/>
        </p:spPr>
        <p:txBody>
          <a:bodyPr wrap="square" rtlCol="0">
            <a:spAutoFit/>
          </a:bodyPr>
          <a:lstStyle/>
          <a:p>
            <a:r>
              <a:rPr lang="de-DE" sz="1600" dirty="0" smtClean="0"/>
              <a:t>Weitere </a:t>
            </a:r>
            <a:r>
              <a:rPr lang="de-DE" sz="1600" dirty="0"/>
              <a:t>Informationen: </a:t>
            </a:r>
            <a:endParaRPr lang="de-DE" sz="1600" dirty="0" smtClean="0"/>
          </a:p>
          <a:p>
            <a:endParaRPr lang="de-DE" sz="1600" dirty="0"/>
          </a:p>
          <a:p>
            <a:r>
              <a:rPr lang="de-DE" sz="1600" dirty="0"/>
              <a:t>• legt Wert auf </a:t>
            </a:r>
            <a:r>
              <a:rPr lang="de-DE" sz="1600" dirty="0"/>
              <a:t> </a:t>
            </a:r>
            <a:r>
              <a:rPr lang="de-DE" sz="1600" dirty="0" smtClean="0"/>
              <a:t> hohe </a:t>
            </a:r>
            <a:r>
              <a:rPr lang="de-DE" sz="1600" dirty="0"/>
              <a:t>Qualität </a:t>
            </a:r>
          </a:p>
          <a:p>
            <a:r>
              <a:rPr lang="de-DE" sz="1600" dirty="0"/>
              <a:t>• strahlt enormes Charisma aus </a:t>
            </a:r>
          </a:p>
          <a:p>
            <a:r>
              <a:rPr lang="de-DE" sz="1600" dirty="0"/>
              <a:t>• Qualität als Führungsperson </a:t>
            </a:r>
          </a:p>
          <a:p>
            <a:r>
              <a:rPr lang="de-DE" sz="1600" dirty="0"/>
              <a:t>• sammelt Kunstwerke in seinem Zuhause, </a:t>
            </a:r>
          </a:p>
          <a:p>
            <a:r>
              <a:rPr lang="de-DE" sz="1600" dirty="0"/>
              <a:t>einer "alten" Villa </a:t>
            </a:r>
            <a:r>
              <a:rPr lang="de-DE" dirty="0"/>
              <a:t>	</a:t>
            </a:r>
          </a:p>
          <a:p>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227" y="256843"/>
            <a:ext cx="2242021" cy="239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feld 4"/>
          <p:cNvSpPr txBox="1"/>
          <p:nvPr/>
        </p:nvSpPr>
        <p:spPr>
          <a:xfrm>
            <a:off x="2648607" y="479783"/>
            <a:ext cx="2317531" cy="2385268"/>
          </a:xfrm>
          <a:prstGeom prst="rect">
            <a:avLst/>
          </a:prstGeom>
          <a:noFill/>
        </p:spPr>
        <p:txBody>
          <a:bodyPr wrap="square" rtlCol="0">
            <a:spAutoFit/>
          </a:bodyPr>
          <a:lstStyle/>
          <a:p>
            <a:r>
              <a:rPr lang="de-DE" sz="1500" dirty="0" smtClean="0"/>
              <a:t>Bildung</a:t>
            </a:r>
            <a:r>
              <a:rPr lang="de-DE" sz="1500" dirty="0"/>
              <a:t>: </a:t>
            </a:r>
          </a:p>
          <a:p>
            <a:r>
              <a:rPr lang="de-DE" sz="1500" dirty="0"/>
              <a:t>• allgemeine Hochschulreife mit einem Schnitt von 1,3 </a:t>
            </a:r>
          </a:p>
          <a:p>
            <a:r>
              <a:rPr lang="de-DE" sz="1500" dirty="0"/>
              <a:t>• abgeschlossene Ausbildung (Immobilienmakler) </a:t>
            </a:r>
          </a:p>
          <a:p>
            <a:r>
              <a:rPr lang="de-DE" sz="1500" dirty="0"/>
              <a:t>• selbstständig: eigene Immobilienmakleragentur </a:t>
            </a:r>
          </a:p>
          <a:p>
            <a:r>
              <a:rPr lang="de-DE" sz="1400" dirty="0"/>
              <a:t>	</a:t>
            </a:r>
          </a:p>
        </p:txBody>
      </p:sp>
      <p:sp>
        <p:nvSpPr>
          <p:cNvPr id="9" name="Textfeld 8"/>
          <p:cNvSpPr txBox="1"/>
          <p:nvPr/>
        </p:nvSpPr>
        <p:spPr>
          <a:xfrm>
            <a:off x="5108028" y="1531278"/>
            <a:ext cx="1292772" cy="230832"/>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r>
              <a:rPr lang="de-DE" sz="900" dirty="0" smtClean="0"/>
              <a:t>Logisches Verständnis</a:t>
            </a:r>
            <a:endParaRPr lang="de-DE" sz="900" dirty="0"/>
          </a:p>
        </p:txBody>
      </p:sp>
      <p:sp>
        <p:nvSpPr>
          <p:cNvPr id="10" name="Textfeld 9"/>
          <p:cNvSpPr txBox="1"/>
          <p:nvPr/>
        </p:nvSpPr>
        <p:spPr>
          <a:xfrm>
            <a:off x="6609928" y="1455023"/>
            <a:ext cx="1004121" cy="215444"/>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r>
              <a:rPr lang="de-DE" sz="800" dirty="0"/>
              <a:t>k</a:t>
            </a:r>
            <a:r>
              <a:rPr lang="de-DE" sz="800" dirty="0" smtClean="0"/>
              <a:t>aum ausgeprägt</a:t>
            </a:r>
            <a:endParaRPr lang="de-DE" sz="800" dirty="0"/>
          </a:p>
        </p:txBody>
      </p:sp>
      <p:sp>
        <p:nvSpPr>
          <p:cNvPr id="11" name="Textfeld 10"/>
          <p:cNvSpPr txBox="1"/>
          <p:nvPr/>
        </p:nvSpPr>
        <p:spPr>
          <a:xfrm>
            <a:off x="8097961" y="1455022"/>
            <a:ext cx="985737" cy="215444"/>
          </a:xfrm>
          <a:prstGeom prst="rect">
            <a:avLst/>
          </a:prstGeom>
          <a:solidFill>
            <a:schemeClr val="accent1">
              <a:lumMod val="20000"/>
              <a:lumOff val="80000"/>
            </a:schemeClr>
          </a:solidFill>
        </p:spPr>
        <p:txBody>
          <a:bodyPr wrap="square" rtlCol="0">
            <a:spAutoFit/>
          </a:bodyPr>
          <a:lstStyle/>
          <a:p>
            <a:r>
              <a:rPr lang="de-DE" sz="800" dirty="0"/>
              <a:t>s</a:t>
            </a:r>
            <a:r>
              <a:rPr lang="de-DE" sz="800" dirty="0" smtClean="0"/>
              <a:t>tark aus geprägt</a:t>
            </a:r>
            <a:endParaRPr lang="de-DE" sz="800" dirty="0"/>
          </a:p>
        </p:txBody>
      </p:sp>
      <p:sp>
        <p:nvSpPr>
          <p:cNvPr id="12" name="Textfeld 11"/>
          <p:cNvSpPr txBox="1"/>
          <p:nvPr/>
        </p:nvSpPr>
        <p:spPr>
          <a:xfrm>
            <a:off x="5108028" y="983310"/>
            <a:ext cx="1292772" cy="369332"/>
          </a:xfrm>
          <a:prstGeom prst="rect">
            <a:avLst/>
          </a:prstGeom>
          <a:solidFill>
            <a:schemeClr val="accent1">
              <a:lumMod val="20000"/>
              <a:lumOff val="80000"/>
            </a:schemeClr>
          </a:solidFill>
        </p:spPr>
        <p:txBody>
          <a:bodyPr wrap="square" rtlCol="0">
            <a:spAutoFit/>
          </a:bodyPr>
          <a:lstStyle/>
          <a:p>
            <a:r>
              <a:rPr lang="de-DE" sz="900" dirty="0" smtClean="0"/>
              <a:t>Technologisches Wissen insgesamt</a:t>
            </a:r>
            <a:endParaRPr lang="de-DE" sz="900" dirty="0"/>
          </a:p>
        </p:txBody>
      </p:sp>
      <p:sp>
        <p:nvSpPr>
          <p:cNvPr id="13" name="Textfeld 12"/>
          <p:cNvSpPr txBox="1"/>
          <p:nvPr/>
        </p:nvSpPr>
        <p:spPr>
          <a:xfrm>
            <a:off x="6609929" y="936304"/>
            <a:ext cx="510719" cy="215444"/>
          </a:xfrm>
          <a:prstGeom prst="rect">
            <a:avLst/>
          </a:prstGeom>
          <a:solidFill>
            <a:schemeClr val="accent1">
              <a:lumMod val="20000"/>
              <a:lumOff val="80000"/>
            </a:schemeClr>
          </a:solidFill>
        </p:spPr>
        <p:txBody>
          <a:bodyPr wrap="square" rtlCol="0">
            <a:spAutoFit/>
          </a:bodyPr>
          <a:lstStyle/>
          <a:p>
            <a:r>
              <a:rPr lang="de-DE" sz="800" dirty="0" smtClean="0"/>
              <a:t>Newbie</a:t>
            </a:r>
            <a:endParaRPr lang="de-DE" sz="800" dirty="0"/>
          </a:p>
        </p:txBody>
      </p:sp>
      <p:sp>
        <p:nvSpPr>
          <p:cNvPr id="14" name="Textfeld 13"/>
          <p:cNvSpPr txBox="1"/>
          <p:nvPr/>
        </p:nvSpPr>
        <p:spPr>
          <a:xfrm>
            <a:off x="8608763" y="922555"/>
            <a:ext cx="474935" cy="215444"/>
          </a:xfrm>
          <a:prstGeom prst="rect">
            <a:avLst/>
          </a:prstGeom>
          <a:solidFill>
            <a:schemeClr val="accent1">
              <a:lumMod val="20000"/>
              <a:lumOff val="80000"/>
            </a:schemeClr>
          </a:solidFill>
        </p:spPr>
        <p:txBody>
          <a:bodyPr wrap="square" rtlCol="0">
            <a:spAutoFit/>
          </a:bodyPr>
          <a:lstStyle/>
          <a:p>
            <a:r>
              <a:rPr lang="de-DE" sz="800" dirty="0" smtClean="0"/>
              <a:t>Crack</a:t>
            </a:r>
            <a:endParaRPr lang="de-DE" sz="800" dirty="0"/>
          </a:p>
        </p:txBody>
      </p:sp>
      <p:sp>
        <p:nvSpPr>
          <p:cNvPr id="15" name="Textfeld 14"/>
          <p:cNvSpPr txBox="1"/>
          <p:nvPr/>
        </p:nvSpPr>
        <p:spPr>
          <a:xfrm>
            <a:off x="5108028" y="2068744"/>
            <a:ext cx="1344653" cy="369332"/>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r>
              <a:rPr lang="de-DE" sz="900" dirty="0" smtClean="0"/>
              <a:t>Auffassungsgabe</a:t>
            </a:r>
          </a:p>
          <a:p>
            <a:endParaRPr lang="de-DE" sz="900" dirty="0"/>
          </a:p>
        </p:txBody>
      </p:sp>
      <p:sp>
        <p:nvSpPr>
          <p:cNvPr id="16" name="Textfeld 15"/>
          <p:cNvSpPr txBox="1"/>
          <p:nvPr/>
        </p:nvSpPr>
        <p:spPr>
          <a:xfrm>
            <a:off x="6616415" y="1971277"/>
            <a:ext cx="813324" cy="215444"/>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r>
              <a:rPr lang="de-DE" sz="800" dirty="0" smtClean="0"/>
              <a:t>langsam</a:t>
            </a:r>
            <a:endParaRPr lang="de-DE" sz="800" dirty="0"/>
          </a:p>
        </p:txBody>
      </p:sp>
      <p:sp>
        <p:nvSpPr>
          <p:cNvPr id="17" name="Textfeld 16"/>
          <p:cNvSpPr txBox="1"/>
          <p:nvPr/>
        </p:nvSpPr>
        <p:spPr>
          <a:xfrm>
            <a:off x="8620966" y="1971277"/>
            <a:ext cx="476412" cy="215444"/>
          </a:xfrm>
          <a:prstGeom prst="rect">
            <a:avLst/>
          </a:prstGeom>
          <a:solidFill>
            <a:schemeClr val="accent1">
              <a:lumMod val="20000"/>
              <a:lumOff val="80000"/>
            </a:schemeClr>
          </a:solidFill>
        </p:spPr>
        <p:txBody>
          <a:bodyPr wrap="none" rtlCol="0">
            <a:spAutoFit/>
          </a:bodyPr>
          <a:lstStyle/>
          <a:p>
            <a:r>
              <a:rPr lang="de-DE" sz="800" dirty="0" smtClean="0"/>
              <a:t>schnell</a:t>
            </a:r>
            <a:endParaRPr lang="de-DE" sz="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Kolloquium\Persona_jt\Grafiken\Dieter.jpg"/>
          <p:cNvPicPr>
            <a:picLocks noChangeAspect="1" noChangeArrowheads="1"/>
          </p:cNvPicPr>
          <p:nvPr/>
        </p:nvPicPr>
        <p:blipFill>
          <a:blip r:embed="rId2" cstate="print"/>
          <a:srcRect/>
          <a:stretch>
            <a:fillRect/>
          </a:stretch>
        </p:blipFill>
        <p:spPr bwMode="auto">
          <a:xfrm>
            <a:off x="0" y="0"/>
            <a:ext cx="10688638" cy="7559675"/>
          </a:xfrm>
          <a:prstGeom prst="rect">
            <a:avLst/>
          </a:prstGeom>
          <a:noFill/>
        </p:spPr>
      </p:pic>
      <p:pic>
        <p:nvPicPr>
          <p:cNvPr id="5" name="Picture 4" descr="D:\Kolloquium\Persona_jt\Grafiken\Kreis.png"/>
          <p:cNvPicPr>
            <a:picLocks noChangeAspect="1" noChangeArrowheads="1"/>
          </p:cNvPicPr>
          <p:nvPr/>
        </p:nvPicPr>
        <p:blipFill>
          <a:blip r:embed="rId3" cstate="print"/>
          <a:srcRect/>
          <a:stretch>
            <a:fillRect/>
          </a:stretch>
        </p:blipFill>
        <p:spPr bwMode="auto">
          <a:xfrm>
            <a:off x="6618264" y="1137425"/>
            <a:ext cx="179388" cy="179388"/>
          </a:xfrm>
          <a:prstGeom prst="rect">
            <a:avLst/>
          </a:prstGeom>
          <a:noFill/>
        </p:spPr>
      </p:pic>
      <p:pic>
        <p:nvPicPr>
          <p:cNvPr id="6" name="Picture 4" descr="D:\Kolloquium\Persona_jt\Grafiken\Kreis.png"/>
          <p:cNvPicPr>
            <a:picLocks noChangeAspect="1" noChangeArrowheads="1"/>
          </p:cNvPicPr>
          <p:nvPr/>
        </p:nvPicPr>
        <p:blipFill>
          <a:blip r:embed="rId3" cstate="print"/>
          <a:srcRect/>
          <a:stretch>
            <a:fillRect/>
          </a:stretch>
        </p:blipFill>
        <p:spPr bwMode="auto">
          <a:xfrm>
            <a:off x="6622710" y="1672417"/>
            <a:ext cx="179388" cy="179388"/>
          </a:xfrm>
          <a:prstGeom prst="rect">
            <a:avLst/>
          </a:prstGeom>
          <a:noFill/>
        </p:spPr>
      </p:pic>
      <p:pic>
        <p:nvPicPr>
          <p:cNvPr id="7" name="Picture 4" descr="D:\Kolloquium\Persona_jt\Grafiken\Kreis.png"/>
          <p:cNvPicPr>
            <a:picLocks noChangeAspect="1" noChangeArrowheads="1"/>
          </p:cNvPicPr>
          <p:nvPr/>
        </p:nvPicPr>
        <p:blipFill>
          <a:blip r:embed="rId3" cstate="print"/>
          <a:srcRect/>
          <a:stretch>
            <a:fillRect/>
          </a:stretch>
        </p:blipFill>
        <p:spPr bwMode="auto">
          <a:xfrm>
            <a:off x="6625656" y="2196000"/>
            <a:ext cx="179388" cy="17938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Kolloquium\Persona_jt\Grafiken\Frank.jpg"/>
          <p:cNvPicPr>
            <a:picLocks noChangeAspect="1" noChangeArrowheads="1"/>
          </p:cNvPicPr>
          <p:nvPr/>
        </p:nvPicPr>
        <p:blipFill>
          <a:blip r:embed="rId2" cstate="print"/>
          <a:srcRect/>
          <a:stretch>
            <a:fillRect/>
          </a:stretch>
        </p:blipFill>
        <p:spPr bwMode="auto">
          <a:xfrm>
            <a:off x="4762" y="1587"/>
            <a:ext cx="10688638" cy="7559676"/>
          </a:xfrm>
          <a:prstGeom prst="rect">
            <a:avLst/>
          </a:prstGeom>
          <a:noFill/>
        </p:spPr>
      </p:pic>
      <p:pic>
        <p:nvPicPr>
          <p:cNvPr id="5" name="Picture 4" descr="D:\Kolloquium\Persona_jt\Grafiken\Kreis.png"/>
          <p:cNvPicPr>
            <a:picLocks noChangeAspect="1" noChangeArrowheads="1"/>
          </p:cNvPicPr>
          <p:nvPr/>
        </p:nvPicPr>
        <p:blipFill>
          <a:blip r:embed="rId3" cstate="print"/>
          <a:srcRect/>
          <a:stretch>
            <a:fillRect/>
          </a:stretch>
        </p:blipFill>
        <p:spPr bwMode="auto">
          <a:xfrm>
            <a:off x="6618264" y="1137425"/>
            <a:ext cx="179388" cy="179388"/>
          </a:xfrm>
          <a:prstGeom prst="rect">
            <a:avLst/>
          </a:prstGeom>
          <a:noFill/>
        </p:spPr>
      </p:pic>
      <p:pic>
        <p:nvPicPr>
          <p:cNvPr id="6" name="Picture 4" descr="D:\Kolloquium\Persona_jt\Grafiken\Kreis.png"/>
          <p:cNvPicPr>
            <a:picLocks noChangeAspect="1" noChangeArrowheads="1"/>
          </p:cNvPicPr>
          <p:nvPr/>
        </p:nvPicPr>
        <p:blipFill>
          <a:blip r:embed="rId3" cstate="print"/>
          <a:srcRect/>
          <a:stretch>
            <a:fillRect/>
          </a:stretch>
        </p:blipFill>
        <p:spPr bwMode="auto">
          <a:xfrm>
            <a:off x="6606944" y="1672417"/>
            <a:ext cx="179388" cy="179388"/>
          </a:xfrm>
          <a:prstGeom prst="rect">
            <a:avLst/>
          </a:prstGeom>
          <a:noFill/>
        </p:spPr>
      </p:pic>
      <p:pic>
        <p:nvPicPr>
          <p:cNvPr id="7" name="Picture 4" descr="D:\Kolloquium\Persona_jt\Grafiken\Kreis.png"/>
          <p:cNvPicPr>
            <a:picLocks noChangeAspect="1" noChangeArrowheads="1"/>
          </p:cNvPicPr>
          <p:nvPr/>
        </p:nvPicPr>
        <p:blipFill>
          <a:blip r:embed="rId3" cstate="print"/>
          <a:srcRect/>
          <a:stretch>
            <a:fillRect/>
          </a:stretch>
        </p:blipFill>
        <p:spPr bwMode="auto">
          <a:xfrm>
            <a:off x="6609890" y="2196000"/>
            <a:ext cx="179388" cy="17938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Kolloquium\Persona_jt\Grafiken\Klaus.jpg"/>
          <p:cNvPicPr>
            <a:picLocks noChangeAspect="1" noChangeArrowheads="1"/>
          </p:cNvPicPr>
          <p:nvPr/>
        </p:nvPicPr>
        <p:blipFill>
          <a:blip r:embed="rId2" cstate="print"/>
          <a:srcRect/>
          <a:stretch>
            <a:fillRect/>
          </a:stretch>
        </p:blipFill>
        <p:spPr bwMode="auto">
          <a:xfrm>
            <a:off x="0" y="0"/>
            <a:ext cx="10688638" cy="7559676"/>
          </a:xfrm>
          <a:prstGeom prst="rect">
            <a:avLst/>
          </a:prstGeom>
          <a:noFill/>
        </p:spPr>
      </p:pic>
      <p:pic>
        <p:nvPicPr>
          <p:cNvPr id="5" name="Picture 4" descr="D:\Kolloquium\Persona_jt\Grafiken\Kreis.png"/>
          <p:cNvPicPr>
            <a:picLocks noChangeAspect="1" noChangeArrowheads="1"/>
          </p:cNvPicPr>
          <p:nvPr/>
        </p:nvPicPr>
        <p:blipFill>
          <a:blip r:embed="rId3" cstate="print"/>
          <a:srcRect/>
          <a:stretch>
            <a:fillRect/>
          </a:stretch>
        </p:blipFill>
        <p:spPr bwMode="auto">
          <a:xfrm>
            <a:off x="6634030" y="1137425"/>
            <a:ext cx="179388" cy="179388"/>
          </a:xfrm>
          <a:prstGeom prst="rect">
            <a:avLst/>
          </a:prstGeom>
          <a:noFill/>
        </p:spPr>
      </p:pic>
      <p:pic>
        <p:nvPicPr>
          <p:cNvPr id="6" name="Picture 4" descr="D:\Kolloquium\Persona_jt\Grafiken\Kreis.png"/>
          <p:cNvPicPr>
            <a:picLocks noChangeAspect="1" noChangeArrowheads="1"/>
          </p:cNvPicPr>
          <p:nvPr/>
        </p:nvPicPr>
        <p:blipFill>
          <a:blip r:embed="rId3" cstate="print"/>
          <a:srcRect/>
          <a:stretch>
            <a:fillRect/>
          </a:stretch>
        </p:blipFill>
        <p:spPr bwMode="auto">
          <a:xfrm>
            <a:off x="6622737" y="1672417"/>
            <a:ext cx="179388" cy="179388"/>
          </a:xfrm>
          <a:prstGeom prst="rect">
            <a:avLst/>
          </a:prstGeom>
          <a:noFill/>
        </p:spPr>
      </p:pic>
      <p:pic>
        <p:nvPicPr>
          <p:cNvPr id="7" name="Picture 4" descr="D:\Kolloquium\Persona_jt\Grafiken\Kreis.png"/>
          <p:cNvPicPr>
            <a:picLocks noChangeAspect="1" noChangeArrowheads="1"/>
          </p:cNvPicPr>
          <p:nvPr/>
        </p:nvPicPr>
        <p:blipFill>
          <a:blip r:embed="rId3" cstate="print"/>
          <a:srcRect/>
          <a:stretch>
            <a:fillRect/>
          </a:stretch>
        </p:blipFill>
        <p:spPr bwMode="auto">
          <a:xfrm>
            <a:off x="6625656" y="2196000"/>
            <a:ext cx="179388" cy="17938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Kolloquium\Persona_jt\Grafiken\Lisa.jpg"/>
          <p:cNvPicPr>
            <a:picLocks noChangeAspect="1" noChangeArrowheads="1"/>
          </p:cNvPicPr>
          <p:nvPr/>
        </p:nvPicPr>
        <p:blipFill>
          <a:blip r:embed="rId2" cstate="print"/>
          <a:srcRect/>
          <a:stretch>
            <a:fillRect/>
          </a:stretch>
        </p:blipFill>
        <p:spPr bwMode="auto">
          <a:xfrm>
            <a:off x="4762" y="0"/>
            <a:ext cx="10688638" cy="7559675"/>
          </a:xfrm>
          <a:prstGeom prst="rect">
            <a:avLst/>
          </a:prstGeom>
          <a:noFill/>
        </p:spPr>
      </p:pic>
      <p:pic>
        <p:nvPicPr>
          <p:cNvPr id="5" name="Picture 4" descr="D:\Kolloquium\Persona_jt\Grafiken\Kreis.png"/>
          <p:cNvPicPr>
            <a:picLocks noChangeAspect="1" noChangeArrowheads="1"/>
          </p:cNvPicPr>
          <p:nvPr/>
        </p:nvPicPr>
        <p:blipFill>
          <a:blip r:embed="rId3" cstate="print"/>
          <a:srcRect/>
          <a:stretch>
            <a:fillRect/>
          </a:stretch>
        </p:blipFill>
        <p:spPr bwMode="auto">
          <a:xfrm>
            <a:off x="6586732" y="1121659"/>
            <a:ext cx="179388" cy="179388"/>
          </a:xfrm>
          <a:prstGeom prst="rect">
            <a:avLst/>
          </a:prstGeom>
          <a:noFill/>
        </p:spPr>
      </p:pic>
      <p:pic>
        <p:nvPicPr>
          <p:cNvPr id="6" name="Picture 4" descr="D:\Kolloquium\Persona_jt\Grafiken\Kreis.png"/>
          <p:cNvPicPr>
            <a:picLocks noChangeAspect="1" noChangeArrowheads="1"/>
          </p:cNvPicPr>
          <p:nvPr/>
        </p:nvPicPr>
        <p:blipFill>
          <a:blip r:embed="rId3" cstate="print"/>
          <a:srcRect/>
          <a:stretch>
            <a:fillRect/>
          </a:stretch>
        </p:blipFill>
        <p:spPr bwMode="auto">
          <a:xfrm>
            <a:off x="6606944" y="1672417"/>
            <a:ext cx="179388" cy="179388"/>
          </a:xfrm>
          <a:prstGeom prst="rect">
            <a:avLst/>
          </a:prstGeom>
          <a:noFill/>
        </p:spPr>
      </p:pic>
      <p:pic>
        <p:nvPicPr>
          <p:cNvPr id="7" name="Picture 4" descr="D:\Kolloquium\Persona_jt\Grafiken\Kreis.png"/>
          <p:cNvPicPr>
            <a:picLocks noChangeAspect="1" noChangeArrowheads="1"/>
          </p:cNvPicPr>
          <p:nvPr/>
        </p:nvPicPr>
        <p:blipFill>
          <a:blip r:embed="rId3" cstate="print"/>
          <a:srcRect/>
          <a:stretch>
            <a:fillRect/>
          </a:stretch>
        </p:blipFill>
        <p:spPr bwMode="auto">
          <a:xfrm>
            <a:off x="6594124" y="2196000"/>
            <a:ext cx="179388" cy="17938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Kolloquium\Persona_jt\Grafiken\Marion.jpg"/>
          <p:cNvPicPr>
            <a:picLocks noChangeAspect="1" noChangeArrowheads="1"/>
          </p:cNvPicPr>
          <p:nvPr/>
        </p:nvPicPr>
        <p:blipFill>
          <a:blip r:embed="rId2" cstate="print"/>
          <a:srcRect/>
          <a:stretch>
            <a:fillRect/>
          </a:stretch>
        </p:blipFill>
        <p:spPr bwMode="auto">
          <a:xfrm>
            <a:off x="0" y="0"/>
            <a:ext cx="10688638" cy="7559676"/>
          </a:xfrm>
          <a:prstGeom prst="rect">
            <a:avLst/>
          </a:prstGeom>
          <a:noFill/>
        </p:spPr>
      </p:pic>
      <p:pic>
        <p:nvPicPr>
          <p:cNvPr id="5" name="Picture 4" descr="D:\Kolloquium\Persona_jt\Grafiken\Kreis.png"/>
          <p:cNvPicPr>
            <a:picLocks noChangeAspect="1" noChangeArrowheads="1"/>
          </p:cNvPicPr>
          <p:nvPr/>
        </p:nvPicPr>
        <p:blipFill>
          <a:blip r:embed="rId3" cstate="print"/>
          <a:srcRect/>
          <a:stretch>
            <a:fillRect/>
          </a:stretch>
        </p:blipFill>
        <p:spPr bwMode="auto">
          <a:xfrm>
            <a:off x="6586732" y="1137425"/>
            <a:ext cx="179388" cy="179388"/>
          </a:xfrm>
          <a:prstGeom prst="rect">
            <a:avLst/>
          </a:prstGeom>
          <a:noFill/>
        </p:spPr>
      </p:pic>
      <p:pic>
        <p:nvPicPr>
          <p:cNvPr id="6" name="Picture 4" descr="D:\Kolloquium\Persona_jt\Grafiken\Kreis.png"/>
          <p:cNvPicPr>
            <a:picLocks noChangeAspect="1" noChangeArrowheads="1"/>
          </p:cNvPicPr>
          <p:nvPr/>
        </p:nvPicPr>
        <p:blipFill>
          <a:blip r:embed="rId3" cstate="print"/>
          <a:srcRect/>
          <a:stretch>
            <a:fillRect/>
          </a:stretch>
        </p:blipFill>
        <p:spPr bwMode="auto">
          <a:xfrm>
            <a:off x="6606944" y="1672417"/>
            <a:ext cx="179388" cy="179388"/>
          </a:xfrm>
          <a:prstGeom prst="rect">
            <a:avLst/>
          </a:prstGeom>
          <a:noFill/>
        </p:spPr>
      </p:pic>
      <p:pic>
        <p:nvPicPr>
          <p:cNvPr id="7" name="Picture 4" descr="D:\Kolloquium\Persona_jt\Grafiken\Kreis.png"/>
          <p:cNvPicPr>
            <a:picLocks noChangeAspect="1" noChangeArrowheads="1"/>
          </p:cNvPicPr>
          <p:nvPr/>
        </p:nvPicPr>
        <p:blipFill>
          <a:blip r:embed="rId3" cstate="print"/>
          <a:srcRect/>
          <a:stretch>
            <a:fillRect/>
          </a:stretch>
        </p:blipFill>
        <p:spPr bwMode="auto">
          <a:xfrm>
            <a:off x="6594124" y="2196000"/>
            <a:ext cx="179388" cy="17938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338</Words>
  <Application>Microsoft Office PowerPoint</Application>
  <PresentationFormat>Benutzerdefiniert</PresentationFormat>
  <Paragraphs>37</Paragraphs>
  <Slides>6</Slides>
  <Notes>0</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Larissa-Design</vt:lpstr>
      <vt:lpstr>PowerPoint-Präsentation</vt:lpstr>
      <vt:lpstr>PowerPoint-Präsentation</vt:lpstr>
      <vt:lpstr>PowerPoint-Präsentation</vt:lpstr>
      <vt:lpstr>PowerPoint-Präsentation</vt:lpstr>
      <vt:lpstr>PowerPoint-Präsentation</vt:lpstr>
      <vt:lpstr>PowerPoint-Präsentation</vt:lpstr>
    </vt:vector>
  </TitlesOfParts>
  <Company>Frost-RL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eva</dc:creator>
  <cp:lastModifiedBy>neu</cp:lastModifiedBy>
  <cp:revision>23</cp:revision>
  <dcterms:created xsi:type="dcterms:W3CDTF">2010-08-11T12:23:17Z</dcterms:created>
  <dcterms:modified xsi:type="dcterms:W3CDTF">2012-04-24T10:27:48Z</dcterms:modified>
</cp:coreProperties>
</file>