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E668-54E5-48C8-A3C3-783752915F40}" type="datetimeFigureOut">
              <a:rPr lang="de-DE" smtClean="0"/>
              <a:t>17.04.2012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47C-9E99-440C-BF59-80F38B8C0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41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E668-54E5-48C8-A3C3-783752915F40}" type="datetimeFigureOut">
              <a:rPr lang="de-DE" smtClean="0"/>
              <a:t>17.04.2012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47C-9E99-440C-BF59-80F38B8C0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69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E668-54E5-48C8-A3C3-783752915F40}" type="datetimeFigureOut">
              <a:rPr lang="de-DE" smtClean="0"/>
              <a:t>17.04.2012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47C-9E99-440C-BF59-80F38B8C0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69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E668-54E5-48C8-A3C3-783752915F40}" type="datetimeFigureOut">
              <a:rPr lang="de-DE" smtClean="0"/>
              <a:t>17.04.2012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47C-9E99-440C-BF59-80F38B8C0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22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E668-54E5-48C8-A3C3-783752915F40}" type="datetimeFigureOut">
              <a:rPr lang="de-DE" smtClean="0"/>
              <a:t>17.04.2012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47C-9E99-440C-BF59-80F38B8C0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25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E668-54E5-48C8-A3C3-783752915F40}" type="datetimeFigureOut">
              <a:rPr lang="de-DE" smtClean="0"/>
              <a:t>17.04.2012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47C-9E99-440C-BF59-80F38B8C0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62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E668-54E5-48C8-A3C3-783752915F40}" type="datetimeFigureOut">
              <a:rPr lang="de-DE" smtClean="0"/>
              <a:t>17.04.2012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47C-9E99-440C-BF59-80F38B8C0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24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E668-54E5-48C8-A3C3-783752915F40}" type="datetimeFigureOut">
              <a:rPr lang="de-DE" smtClean="0"/>
              <a:t>17.04.2012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47C-9E99-440C-BF59-80F38B8C0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76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E668-54E5-48C8-A3C3-783752915F40}" type="datetimeFigureOut">
              <a:rPr lang="de-DE" smtClean="0"/>
              <a:t>17.04.2012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47C-9E99-440C-BF59-80F38B8C0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95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E668-54E5-48C8-A3C3-783752915F40}" type="datetimeFigureOut">
              <a:rPr lang="de-DE" smtClean="0"/>
              <a:t>17.04.2012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47C-9E99-440C-BF59-80F38B8C0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88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E668-54E5-48C8-A3C3-783752915F40}" type="datetimeFigureOut">
              <a:rPr lang="de-DE" smtClean="0"/>
              <a:t>17.04.2012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47C-9E99-440C-BF59-80F38B8C0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00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3E668-54E5-48C8-A3C3-783752915F40}" type="datetimeFigureOut">
              <a:rPr lang="de-DE" smtClean="0"/>
              <a:t>17.04.2012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2947C-9E99-440C-BF59-80F38B8C0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03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olloquium\Persona_jt\Grafiken\Fran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2" y="1439"/>
            <a:ext cx="9139928" cy="6856561"/>
          </a:xfrm>
          <a:prstGeom prst="rect">
            <a:avLst/>
          </a:prstGeom>
          <a:noFill/>
        </p:spPr>
      </p:pic>
      <p:pic>
        <p:nvPicPr>
          <p:cNvPr id="5" name="Picture 4" descr="D:\Kolloquium\Persona_jt\Grafiken\Krei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9323" y="1031635"/>
            <a:ext cx="153396" cy="162703"/>
          </a:xfrm>
          <a:prstGeom prst="rect">
            <a:avLst/>
          </a:prstGeom>
          <a:noFill/>
        </p:spPr>
      </p:pic>
      <p:pic>
        <p:nvPicPr>
          <p:cNvPr id="6" name="Picture 4" descr="D:\Kolloquium\Persona_jt\Grafiken\Krei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9643" y="1516868"/>
            <a:ext cx="153396" cy="162703"/>
          </a:xfrm>
          <a:prstGeom prst="rect">
            <a:avLst/>
          </a:prstGeom>
          <a:noFill/>
        </p:spPr>
      </p:pic>
      <p:pic>
        <p:nvPicPr>
          <p:cNvPr id="7" name="Picture 4" descr="D:\Kolloquium\Persona_jt\Grafiken\Krei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62" y="1991753"/>
            <a:ext cx="153396" cy="162703"/>
          </a:xfrm>
          <a:prstGeom prst="rect">
            <a:avLst/>
          </a:prstGeom>
          <a:noFill/>
        </p:spPr>
      </p:pic>
      <p:sp>
        <p:nvSpPr>
          <p:cNvPr id="3" name="Textfeld 2"/>
          <p:cNvSpPr txBox="1"/>
          <p:nvPr/>
        </p:nvSpPr>
        <p:spPr>
          <a:xfrm>
            <a:off x="4313985" y="2516657"/>
            <a:ext cx="4448796" cy="2850920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r>
              <a:rPr lang="de-DE" dirty="0" smtClean="0"/>
              <a:t>Frank ist 28 und arbeitet seit zwei Jahren als Ingenieur beim Deutschen Zentrum für Luft- und Raumfahrt. Er entwickelt in einem Team von Ingenieuren Module und Bauteile für die ISS. Frank ist in erster Linie für Sicherheits-</a:t>
            </a:r>
          </a:p>
          <a:p>
            <a:r>
              <a:rPr lang="de-DE" dirty="0" err="1"/>
              <a:t>v</a:t>
            </a:r>
            <a:r>
              <a:rPr lang="de-DE" dirty="0" err="1" smtClean="0"/>
              <a:t>orschriften</a:t>
            </a:r>
            <a:r>
              <a:rPr lang="de-DE" dirty="0" smtClean="0"/>
              <a:t> und Sicherheitsvorkehrungen zuständig. Daher ist es Frank sehr wichtig, seinen Privatbesitz so gut es geht abzusichern. Er möchte sich zuhause sicher fühlen.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83955" y="2563996"/>
            <a:ext cx="1873887" cy="642046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r>
              <a:rPr lang="de-DE" dirty="0" smtClean="0"/>
              <a:t>- Legt viel Wert auf   Sicherheit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183955" y="3182127"/>
            <a:ext cx="1873887" cy="642046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r>
              <a:rPr lang="de-DE" dirty="0" smtClean="0"/>
              <a:t>- Selbstbewusst und zielstrebig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183955" y="3863144"/>
            <a:ext cx="1873887" cy="921198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r>
              <a:rPr lang="de-DE" dirty="0" smtClean="0"/>
              <a:t>- Arbeitet gerne mit Menschen zusammen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183955" y="4879455"/>
            <a:ext cx="1873887" cy="642046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r>
              <a:rPr lang="de-DE" dirty="0" smtClean="0"/>
              <a:t>- Geht selten Risiken ein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44880" y="2516658"/>
            <a:ext cx="1442488" cy="2281533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r>
              <a:rPr lang="de-DE" sz="1100" dirty="0"/>
              <a:t>Frank </a:t>
            </a:r>
            <a:r>
              <a:rPr lang="de-DE" sz="1100" dirty="0" err="1"/>
              <a:t>Remper</a:t>
            </a:r>
            <a:r>
              <a:rPr lang="de-DE" sz="1100" dirty="0"/>
              <a:t>,</a:t>
            </a:r>
          </a:p>
          <a:p>
            <a:r>
              <a:rPr lang="de-DE" sz="1100" dirty="0"/>
              <a:t>28 Jahre</a:t>
            </a:r>
          </a:p>
          <a:p>
            <a:endParaRPr lang="de-DE" sz="1100" dirty="0"/>
          </a:p>
          <a:p>
            <a:r>
              <a:rPr lang="de-DE" sz="1100" dirty="0"/>
              <a:t>Beziehungsstatus: ledig, keine Kinder</a:t>
            </a:r>
          </a:p>
          <a:p>
            <a:endParaRPr lang="de-DE" sz="1100" dirty="0"/>
          </a:p>
          <a:p>
            <a:r>
              <a:rPr lang="de-DE" sz="1100" dirty="0"/>
              <a:t>Interessen:</a:t>
            </a:r>
          </a:p>
          <a:p>
            <a:pPr marL="150276" indent="-150276">
              <a:buFontTx/>
              <a:buChar char="-"/>
            </a:pPr>
            <a:r>
              <a:rPr lang="de-DE" sz="1100" dirty="0" err="1"/>
              <a:t>Kart</a:t>
            </a:r>
            <a:r>
              <a:rPr lang="de-DE" sz="1100" dirty="0"/>
              <a:t> fahren</a:t>
            </a:r>
          </a:p>
          <a:p>
            <a:pPr marL="150276" indent="-150276">
              <a:buFontTx/>
              <a:buChar char="-"/>
            </a:pPr>
            <a:r>
              <a:rPr lang="de-DE" sz="1100" dirty="0"/>
              <a:t> Fliegen</a:t>
            </a:r>
          </a:p>
          <a:p>
            <a:endParaRPr lang="de-DE" sz="1100" dirty="0"/>
          </a:p>
          <a:p>
            <a:r>
              <a:rPr lang="de-DE" sz="1100" dirty="0"/>
              <a:t>Sprachen:</a:t>
            </a:r>
          </a:p>
          <a:p>
            <a:pPr marL="250460" indent="-250460">
              <a:buFontTx/>
              <a:buChar char="-"/>
            </a:pPr>
            <a:r>
              <a:rPr lang="de-DE" sz="1100" dirty="0"/>
              <a:t>Deutsch</a:t>
            </a:r>
          </a:p>
          <a:p>
            <a:pPr marL="250460" indent="-250460">
              <a:buFontTx/>
              <a:buChar char="-"/>
            </a:pPr>
            <a:r>
              <a:rPr lang="de-DE" sz="1100" dirty="0"/>
              <a:t>Englisch fließend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183954" y="386078"/>
            <a:ext cx="2035662" cy="1200348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r>
              <a:rPr lang="de-DE" sz="1400" dirty="0"/>
              <a:t>Bildung: Abitur, abgeschlossenes Elektrotechnikstudium, arbeitet als Ingenieur beim DLR</a:t>
            </a:r>
          </a:p>
        </p:txBody>
      </p:sp>
    </p:spTree>
    <p:extLst>
      <p:ext uri="{BB962C8B-B14F-4D97-AF65-F5344CB8AC3E}">
        <p14:creationId xmlns:p14="http://schemas.microsoft.com/office/powerpoint/2010/main" val="418052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Bildschirmpräsentation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</dc:creator>
  <cp:lastModifiedBy>Christian</cp:lastModifiedBy>
  <cp:revision>1</cp:revision>
  <dcterms:created xsi:type="dcterms:W3CDTF">2012-04-17T05:00:40Z</dcterms:created>
  <dcterms:modified xsi:type="dcterms:W3CDTF">2012-04-17T05:58:34Z</dcterms:modified>
</cp:coreProperties>
</file>