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D7D64A3-25DC-4146-9BE0-176CCF8E6C58}" type="datetimeFigureOut">
              <a:rPr lang="de-DE" smtClean="0"/>
              <a:t>26.04.2012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82282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D7D64A3-25DC-4146-9BE0-176CCF8E6C58}" type="datetimeFigureOut">
              <a:rPr lang="de-DE" smtClean="0"/>
              <a:t>26.04.2012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181415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D7D64A3-25DC-4146-9BE0-176CCF8E6C58}" type="datetimeFigureOut">
              <a:rPr lang="de-DE" smtClean="0"/>
              <a:t>26.04.2012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155202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D7D64A3-25DC-4146-9BE0-176CCF8E6C58}" type="datetimeFigureOut">
              <a:rPr lang="de-DE" smtClean="0"/>
              <a:t>26.04.2012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229173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D7D64A3-25DC-4146-9BE0-176CCF8E6C58}" type="datetimeFigureOut">
              <a:rPr lang="de-DE" smtClean="0"/>
              <a:t>26.04.2012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174813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D7D64A3-25DC-4146-9BE0-176CCF8E6C58}" type="datetimeFigureOut">
              <a:rPr lang="de-DE" smtClean="0"/>
              <a:t>26.04.2012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89236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D7D64A3-25DC-4146-9BE0-176CCF8E6C58}" type="datetimeFigureOut">
              <a:rPr lang="de-DE" smtClean="0"/>
              <a:t>26.04.2012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83155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D7D64A3-25DC-4146-9BE0-176CCF8E6C58}" type="datetimeFigureOut">
              <a:rPr lang="de-DE" smtClean="0"/>
              <a:t>26.04.2012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88394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D7D64A3-25DC-4146-9BE0-176CCF8E6C58}" type="datetimeFigureOut">
              <a:rPr lang="de-DE" smtClean="0"/>
              <a:t>26.04.2012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314499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D7D64A3-25DC-4146-9BE0-176CCF8E6C58}" type="datetimeFigureOut">
              <a:rPr lang="de-DE" smtClean="0"/>
              <a:t>26.04.2012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21170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D7D64A3-25DC-4146-9BE0-176CCF8E6C58}" type="datetimeFigureOut">
              <a:rPr lang="de-DE" smtClean="0"/>
              <a:t>26.04.2012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F6D0D01-30DF-442B-9D66-9E6CD3C8DE6E}" type="slidenum">
              <a:rPr lang="de-DE" smtClean="0"/>
              <a:t>‹Nr.›</a:t>
            </a:fld>
            <a:endParaRPr lang="de-DE"/>
          </a:p>
        </p:txBody>
      </p:sp>
    </p:spTree>
    <p:extLst>
      <p:ext uri="{BB962C8B-B14F-4D97-AF65-F5344CB8AC3E}">
        <p14:creationId xmlns:p14="http://schemas.microsoft.com/office/powerpoint/2010/main" val="393420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D64A3-25DC-4146-9BE0-176CCF8E6C58}" type="datetimeFigureOut">
              <a:rPr lang="de-DE" smtClean="0"/>
              <a:t>26.04.2012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D0D01-30DF-442B-9D66-9E6CD3C8DE6E}" type="slidenum">
              <a:rPr lang="de-DE" smtClean="0"/>
              <a:t>‹Nr.›</a:t>
            </a:fld>
            <a:endParaRPr lang="de-DE"/>
          </a:p>
        </p:txBody>
      </p:sp>
    </p:spTree>
    <p:extLst>
      <p:ext uri="{BB962C8B-B14F-4D97-AF65-F5344CB8AC3E}">
        <p14:creationId xmlns:p14="http://schemas.microsoft.com/office/powerpoint/2010/main" val="3191079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a:p>
        </p:txBody>
      </p:sp>
      <p:sp>
        <p:nvSpPr>
          <p:cNvPr id="3" name="Untertitel 2"/>
          <p:cNvSpPr>
            <a:spLocks noGrp="1"/>
          </p:cNvSpPr>
          <p:nvPr>
            <p:ph type="subTitle" idx="1"/>
          </p:nvPr>
        </p:nvSpPr>
        <p:spPr/>
        <p:txBody>
          <a:bodyPr/>
          <a:lstStyle/>
          <a:p>
            <a:endParaRPr lang="de-DE"/>
          </a:p>
        </p:txBody>
      </p:sp>
      <p:pic>
        <p:nvPicPr>
          <p:cNvPr id="4" name="Picture 2" descr="D:\Kolloquium\Persona_jt\Grafiken\Marion.jpg"/>
          <p:cNvPicPr>
            <a:picLocks noChangeAspect="1" noChangeArrowheads="1"/>
          </p:cNvPicPr>
          <p:nvPr/>
        </p:nvPicPr>
        <p:blipFill>
          <a:blip r:embed="rId2" cstate="print"/>
          <a:srcRect/>
          <a:stretch>
            <a:fillRect/>
          </a:stretch>
        </p:blipFill>
        <p:spPr bwMode="auto">
          <a:xfrm>
            <a:off x="0" y="0"/>
            <a:ext cx="10688638" cy="7559676"/>
          </a:xfrm>
          <a:prstGeom prst="rect">
            <a:avLst/>
          </a:prstGeom>
          <a:noFill/>
        </p:spPr>
      </p:pic>
      <p:sp>
        <p:nvSpPr>
          <p:cNvPr id="5" name="Textfeld 4"/>
          <p:cNvSpPr txBox="1"/>
          <p:nvPr/>
        </p:nvSpPr>
        <p:spPr>
          <a:xfrm>
            <a:off x="2483768" y="476672"/>
            <a:ext cx="2232248" cy="2031325"/>
          </a:xfrm>
          <a:prstGeom prst="rect">
            <a:avLst/>
          </a:prstGeom>
          <a:noFill/>
        </p:spPr>
        <p:txBody>
          <a:bodyPr wrap="square" rtlCol="0">
            <a:spAutoFit/>
          </a:bodyPr>
          <a:lstStyle/>
          <a:p>
            <a:r>
              <a:rPr lang="de-DE" sz="1400" dirty="0" smtClean="0"/>
              <a:t>Werdegang:</a:t>
            </a:r>
          </a:p>
          <a:p>
            <a:r>
              <a:rPr lang="de-DE" sz="1400" dirty="0" smtClean="0"/>
              <a:t>Bildung:</a:t>
            </a:r>
          </a:p>
          <a:p>
            <a:pPr marL="285750" indent="-285750">
              <a:buFontTx/>
              <a:buChar char="-"/>
            </a:pPr>
            <a:r>
              <a:rPr lang="de-DE" sz="1400" dirty="0" smtClean="0"/>
              <a:t>Gymnasium</a:t>
            </a:r>
          </a:p>
          <a:p>
            <a:pPr marL="285750" indent="-285750">
              <a:buFontTx/>
              <a:buChar char="-"/>
            </a:pPr>
            <a:r>
              <a:rPr lang="de-DE" sz="1400" dirty="0" smtClean="0"/>
              <a:t>Abitur</a:t>
            </a:r>
          </a:p>
          <a:p>
            <a:pPr marL="285750" indent="-285750">
              <a:buFontTx/>
              <a:buChar char="-"/>
            </a:pPr>
            <a:r>
              <a:rPr lang="de-DE" sz="1400" dirty="0" smtClean="0"/>
              <a:t>Zeichenschule</a:t>
            </a:r>
          </a:p>
          <a:p>
            <a:pPr marL="285750" indent="-285750">
              <a:buFontTx/>
              <a:buChar char="-"/>
            </a:pPr>
            <a:r>
              <a:rPr lang="de-DE" sz="1400" dirty="0" smtClean="0"/>
              <a:t>Keine abgeschl. Berufsausbildung</a:t>
            </a:r>
          </a:p>
          <a:p>
            <a:r>
              <a:rPr lang="de-DE" sz="1400" dirty="0" smtClean="0"/>
              <a:t>Tätigkeit: </a:t>
            </a:r>
            <a:r>
              <a:rPr lang="de-DE" sz="1400" dirty="0"/>
              <a:t> </a:t>
            </a:r>
            <a:r>
              <a:rPr lang="de-DE" sz="1400" dirty="0" smtClean="0"/>
              <a:t>Künstlerin</a:t>
            </a:r>
          </a:p>
          <a:p>
            <a:r>
              <a:rPr lang="de-DE" sz="1400" dirty="0" smtClean="0"/>
              <a:t>Längste Tätigkeit: 10 Jahre</a:t>
            </a:r>
          </a:p>
        </p:txBody>
      </p:sp>
      <p:sp>
        <p:nvSpPr>
          <p:cNvPr id="6" name="Textfeld 5"/>
          <p:cNvSpPr txBox="1"/>
          <p:nvPr/>
        </p:nvSpPr>
        <p:spPr>
          <a:xfrm>
            <a:off x="467544" y="2812286"/>
            <a:ext cx="1440160" cy="2862322"/>
          </a:xfrm>
          <a:prstGeom prst="rect">
            <a:avLst/>
          </a:prstGeom>
          <a:noFill/>
        </p:spPr>
        <p:txBody>
          <a:bodyPr wrap="square" rtlCol="0">
            <a:spAutoFit/>
          </a:bodyPr>
          <a:lstStyle/>
          <a:p>
            <a:r>
              <a:rPr lang="de-DE" sz="1200" b="1" dirty="0" smtClean="0"/>
              <a:t>Persönliches</a:t>
            </a:r>
            <a:r>
              <a:rPr lang="de-DE" sz="1200" dirty="0" smtClean="0"/>
              <a:t>: </a:t>
            </a:r>
          </a:p>
          <a:p>
            <a:r>
              <a:rPr lang="de-DE" sz="1200" dirty="0" smtClean="0"/>
              <a:t>Marion Kramer, 20 Jahre</a:t>
            </a:r>
          </a:p>
          <a:p>
            <a:r>
              <a:rPr lang="de-DE" sz="1200" b="1" dirty="0" smtClean="0"/>
              <a:t>Beziehungsstatus</a:t>
            </a:r>
            <a:r>
              <a:rPr lang="de-DE" sz="1200" dirty="0" smtClean="0"/>
              <a:t>: Vergeben an Thomas</a:t>
            </a:r>
            <a:r>
              <a:rPr lang="de-DE" sz="1200" dirty="0"/>
              <a:t> </a:t>
            </a:r>
            <a:r>
              <a:rPr lang="de-DE" sz="1200" dirty="0" smtClean="0"/>
              <a:t>(22 Jahre)</a:t>
            </a:r>
          </a:p>
          <a:p>
            <a:r>
              <a:rPr lang="de-DE" sz="1200" dirty="0" smtClean="0"/>
              <a:t>Keine Kinder</a:t>
            </a:r>
          </a:p>
          <a:p>
            <a:r>
              <a:rPr lang="de-DE" sz="1200" b="1" dirty="0" smtClean="0"/>
              <a:t>Hobbies</a:t>
            </a:r>
            <a:r>
              <a:rPr lang="de-DE" sz="1200" dirty="0" smtClean="0"/>
              <a:t>: </a:t>
            </a:r>
          </a:p>
          <a:p>
            <a:pPr marL="88900" indent="-88900">
              <a:buFont typeface="Arial" pitchFamily="34" charset="0"/>
              <a:buChar char="•"/>
            </a:pPr>
            <a:r>
              <a:rPr lang="de-DE" sz="1200" dirty="0" smtClean="0"/>
              <a:t>Münzen sammeln </a:t>
            </a:r>
          </a:p>
          <a:p>
            <a:pPr marL="88900" indent="-88900">
              <a:buFont typeface="Arial" pitchFamily="34" charset="0"/>
              <a:buChar char="•"/>
            </a:pPr>
            <a:r>
              <a:rPr lang="de-DE" sz="1200" dirty="0" smtClean="0"/>
              <a:t>malen  </a:t>
            </a:r>
          </a:p>
          <a:p>
            <a:pPr marL="88900" indent="-88900">
              <a:buFont typeface="Arial" pitchFamily="34" charset="0"/>
              <a:buChar char="•"/>
            </a:pPr>
            <a:r>
              <a:rPr lang="de-DE" sz="1200" dirty="0" smtClean="0"/>
              <a:t>zeichnen</a:t>
            </a:r>
          </a:p>
          <a:p>
            <a:r>
              <a:rPr lang="de-DE" sz="1200" b="1" dirty="0" smtClean="0"/>
              <a:t>Sprachen</a:t>
            </a:r>
            <a:r>
              <a:rPr lang="de-DE" sz="1200" dirty="0" smtClean="0"/>
              <a:t>: </a:t>
            </a:r>
          </a:p>
          <a:p>
            <a:pPr marL="88900" indent="-88900">
              <a:buFont typeface="Arial" pitchFamily="34" charset="0"/>
              <a:buChar char="•"/>
            </a:pPr>
            <a:r>
              <a:rPr lang="de-DE" sz="1200" dirty="0" smtClean="0"/>
              <a:t>Fließend Deutsch, </a:t>
            </a:r>
          </a:p>
          <a:p>
            <a:pPr marL="88900" indent="-88900">
              <a:buFont typeface="Arial" pitchFamily="34" charset="0"/>
              <a:buChar char="•"/>
            </a:pPr>
            <a:r>
              <a:rPr lang="de-DE" sz="1200" dirty="0" smtClean="0"/>
              <a:t>gut Englisch und Basic Spanisch</a:t>
            </a:r>
          </a:p>
        </p:txBody>
      </p:sp>
      <p:sp>
        <p:nvSpPr>
          <p:cNvPr id="7" name="Textfeld 6"/>
          <p:cNvSpPr txBox="1"/>
          <p:nvPr/>
        </p:nvSpPr>
        <p:spPr>
          <a:xfrm>
            <a:off x="2483768" y="2812286"/>
            <a:ext cx="2232248" cy="3323987"/>
          </a:xfrm>
          <a:prstGeom prst="rect">
            <a:avLst/>
          </a:prstGeom>
          <a:noFill/>
        </p:spPr>
        <p:txBody>
          <a:bodyPr wrap="square" rtlCol="0">
            <a:spAutoFit/>
          </a:bodyPr>
          <a:lstStyle/>
          <a:p>
            <a:r>
              <a:rPr lang="de-DE" b="1" dirty="0" smtClean="0"/>
              <a:t>Verhaltenswesen</a:t>
            </a:r>
          </a:p>
          <a:p>
            <a:pPr marL="285750" indent="-285750">
              <a:buFontTx/>
              <a:buChar char="-"/>
            </a:pPr>
            <a:r>
              <a:rPr lang="de-DE" sz="1600" dirty="0" smtClean="0"/>
              <a:t>Erledigt ihre Aufgaben auf unbestimmten Zeitraum</a:t>
            </a:r>
          </a:p>
          <a:p>
            <a:pPr marL="285750" indent="-285750">
              <a:buFontTx/>
              <a:buChar char="-"/>
            </a:pPr>
            <a:r>
              <a:rPr lang="de-DE" sz="1600" dirty="0" smtClean="0"/>
              <a:t>Gute Menschenkenntnis</a:t>
            </a:r>
          </a:p>
          <a:p>
            <a:pPr marL="285750" indent="-285750">
              <a:buFontTx/>
              <a:buChar char="-"/>
            </a:pPr>
            <a:r>
              <a:rPr lang="de-DE" sz="1600" dirty="0" smtClean="0"/>
              <a:t>Ist ungern alleine</a:t>
            </a:r>
          </a:p>
          <a:p>
            <a:pPr marL="285750" indent="-285750">
              <a:buFontTx/>
              <a:buChar char="-"/>
            </a:pPr>
            <a:r>
              <a:rPr lang="de-DE" sz="1600" dirty="0" smtClean="0"/>
              <a:t>Gibt sich Mühe bei allem was sie macht</a:t>
            </a:r>
          </a:p>
          <a:p>
            <a:pPr marL="285750" indent="-285750">
              <a:buFontTx/>
              <a:buChar char="-"/>
            </a:pPr>
            <a:r>
              <a:rPr lang="de-DE" sz="1600" dirty="0" smtClean="0"/>
              <a:t>Kreativ</a:t>
            </a:r>
          </a:p>
          <a:p>
            <a:pPr marL="285750" indent="-285750">
              <a:buFontTx/>
              <a:buChar char="-"/>
            </a:pPr>
            <a:r>
              <a:rPr lang="de-DE" sz="1600" dirty="0" smtClean="0"/>
              <a:t>Sportlich</a:t>
            </a:r>
          </a:p>
          <a:p>
            <a:pPr marL="285750" indent="-285750">
              <a:buFontTx/>
              <a:buChar char="-"/>
            </a:pPr>
            <a:r>
              <a:rPr lang="de-DE" sz="1600" dirty="0" smtClean="0"/>
              <a:t>Verlustangst</a:t>
            </a:r>
            <a:endParaRPr lang="de-DE" sz="1600" dirty="0"/>
          </a:p>
        </p:txBody>
      </p:sp>
      <p:sp>
        <p:nvSpPr>
          <p:cNvPr id="8" name="Textfeld 7"/>
          <p:cNvSpPr txBox="1"/>
          <p:nvPr/>
        </p:nvSpPr>
        <p:spPr>
          <a:xfrm>
            <a:off x="5004048" y="2812286"/>
            <a:ext cx="4896544" cy="4247317"/>
          </a:xfrm>
          <a:prstGeom prst="rect">
            <a:avLst/>
          </a:prstGeom>
          <a:noFill/>
        </p:spPr>
        <p:txBody>
          <a:bodyPr wrap="square" rtlCol="0">
            <a:spAutoFit/>
          </a:bodyPr>
          <a:lstStyle/>
          <a:p>
            <a:r>
              <a:rPr lang="de-DE" dirty="0" smtClean="0"/>
              <a:t>Marion</a:t>
            </a:r>
            <a:r>
              <a:rPr lang="de-DE" smtClean="0"/>
              <a:t>, 20 Jahre</a:t>
            </a:r>
            <a:r>
              <a:rPr lang="de-DE" dirty="0" smtClean="0"/>
              <a:t>, zeichnet seit ihrem sechsten Lebensjahr viel und gerne. Seit dem achten Lebensjahr an geht sie regelmäßig zu einer Zeichenschule. Schon während ihrer Zeit auf dem Gymnasium zeichnet sie Landschaftsgemälde, welche sie für etwas Geld verkaufen kann. Für ihre Malkunst benötigt sie spezielle Zeichenstifte und ab und zu gute Zeichenprogramme um ihre Kunst auch online zu präsentieren. Noch nicht fertiggestellte Gemälde werden in ihrer Wohnung gelagert und sind für sie von hohem Wert. Sie ist sehr penibel in allem was ihr lieb ist und hat Angst diese Dinge abzugeben bzw. zu verlieren. Seit ihrem 17. Lebensjahr macht sie ihr Hobby zum Beruf.</a:t>
            </a:r>
            <a:endParaRPr lang="de-DE" dirty="0"/>
          </a:p>
        </p:txBody>
      </p:sp>
    </p:spTree>
    <p:extLst>
      <p:ext uri="{BB962C8B-B14F-4D97-AF65-F5344CB8AC3E}">
        <p14:creationId xmlns:p14="http://schemas.microsoft.com/office/powerpoint/2010/main" val="1032760449"/>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Bildschirmpräsentation (4:3)</PresentationFormat>
  <Paragraphs>28</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Christian</dc:creator>
  <cp:lastModifiedBy>Christian</cp:lastModifiedBy>
  <cp:revision>3</cp:revision>
  <dcterms:created xsi:type="dcterms:W3CDTF">2012-04-26T08:58:05Z</dcterms:created>
  <dcterms:modified xsi:type="dcterms:W3CDTF">2012-04-26T09:16:47Z</dcterms:modified>
</cp:coreProperties>
</file>