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18" r:id="rId5"/>
    <p:sldId id="493" r:id="rId6"/>
    <p:sldId id="463" r:id="rId7"/>
    <p:sldId id="541" r:id="rId8"/>
    <p:sldId id="534" r:id="rId9"/>
    <p:sldId id="535" r:id="rId10"/>
    <p:sldId id="530" r:id="rId11"/>
    <p:sldId id="52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9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45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81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Introduce each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13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RF</a:t>
            </a:r>
          </a:p>
          <a:p>
            <a:r>
              <a:rPr lang="en-CA" dirty="0"/>
              <a:t>Explain current problem</a:t>
            </a:r>
          </a:p>
          <a:p>
            <a:r>
              <a:rPr lang="en-CA" dirty="0"/>
              <a:t>Explain that current solution isn’t desirable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06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RF</a:t>
            </a:r>
          </a:p>
          <a:p>
            <a:r>
              <a:rPr lang="en-CA" dirty="0"/>
              <a:t>Explain current problem</a:t>
            </a:r>
          </a:p>
          <a:p>
            <a:r>
              <a:rPr lang="en-CA" dirty="0"/>
              <a:t>Explain that current solution isn’t desirable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46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Priority of how to deal with dependencies and tests</a:t>
            </a:r>
          </a:p>
          <a:p>
            <a:r>
              <a:rPr lang="en-US" dirty="0"/>
              <a:t>Individual dependencies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Execution Time</a:t>
            </a:r>
          </a:p>
          <a:p>
            <a:r>
              <a:rPr lang="en-US" dirty="0"/>
              <a:t>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48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design of the entire product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32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Kubernetes</a:t>
            </a:r>
            <a:r>
              <a:rPr lang="nl-NL" dirty="0"/>
              <a:t> is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possible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10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7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7755" y="664970"/>
            <a:ext cx="4926198" cy="2930486"/>
          </a:xfrm>
        </p:spPr>
        <p:txBody>
          <a:bodyPr/>
          <a:lstStyle/>
          <a:p>
            <a:r>
              <a:rPr lang="en-CA" sz="3800" dirty="0"/>
              <a:t>Parallel and Distributed Robot Framework Tests</a:t>
            </a:r>
          </a:p>
          <a:p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Merel Foekens, Trainee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A69A9-1ED7-5243-8F51-67BE5FA8C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E39B74-69ED-8544-9D7E-88B9C2C6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7" y="683246"/>
            <a:ext cx="10676438" cy="531097"/>
          </a:xfrm>
        </p:spPr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107" name="Espace réservé du texte 106">
            <a:extLst>
              <a:ext uri="{FF2B5EF4-FFF2-40B4-BE49-F238E27FC236}">
                <a16:creationId xmlns:a16="http://schemas.microsoft.com/office/drawing/2014/main" id="{638F4285-52DB-AA42-A7AD-1B41A7BC3C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3103" y="3432325"/>
            <a:ext cx="1511300" cy="1501606"/>
          </a:xfrm>
        </p:spPr>
        <p:txBody>
          <a:bodyPr/>
          <a:lstStyle/>
          <a:p>
            <a:r>
              <a:rPr lang="en-CA" dirty="0"/>
              <a:t>Context</a:t>
            </a:r>
          </a:p>
        </p:txBody>
      </p:sp>
      <p:sp>
        <p:nvSpPr>
          <p:cNvPr id="108" name="Espace réservé du texte 107">
            <a:extLst>
              <a:ext uri="{FF2B5EF4-FFF2-40B4-BE49-F238E27FC236}">
                <a16:creationId xmlns:a16="http://schemas.microsoft.com/office/drawing/2014/main" id="{356E9B19-FC86-4349-BBAE-069209F4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6246" y="3432325"/>
            <a:ext cx="1495426" cy="1501606"/>
          </a:xfrm>
        </p:spPr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109" name="Espace réservé du texte 108">
            <a:extLst>
              <a:ext uri="{FF2B5EF4-FFF2-40B4-BE49-F238E27FC236}">
                <a16:creationId xmlns:a16="http://schemas.microsoft.com/office/drawing/2014/main" id="{70B7E3CB-D154-0847-B559-F44BC44D5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783" y="3432325"/>
            <a:ext cx="1504157" cy="1501606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1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5834" y="3432325"/>
            <a:ext cx="1511300" cy="1501606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9507E3FC-1B30-4248-B8E4-295CAD990830}"/>
              </a:ext>
            </a:extLst>
          </p:cNvPr>
          <p:cNvSpPr txBox="1"/>
          <p:nvPr/>
        </p:nvSpPr>
        <p:spPr>
          <a:xfrm>
            <a:off x="2033860" y="2544719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01</a:t>
            </a:r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C763971C-AAFC-3949-A717-4DE7B710023F}"/>
              </a:ext>
            </a:extLst>
          </p:cNvPr>
          <p:cNvSpPr txBox="1"/>
          <p:nvPr/>
        </p:nvSpPr>
        <p:spPr>
          <a:xfrm>
            <a:off x="4338910" y="2544719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02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57E622A3-544D-284C-B671-FEB2FFB1627D}"/>
              </a:ext>
            </a:extLst>
          </p:cNvPr>
          <p:cNvSpPr txBox="1"/>
          <p:nvPr/>
        </p:nvSpPr>
        <p:spPr>
          <a:xfrm>
            <a:off x="6605860" y="2544719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03</a:t>
            </a:r>
          </a:p>
        </p:txBody>
      </p:sp>
      <p:sp>
        <p:nvSpPr>
          <p:cNvPr id="12" name="ZoneTexte 14">
            <a:extLst>
              <a:ext uri="{FF2B5EF4-FFF2-40B4-BE49-F238E27FC236}">
                <a16:creationId xmlns:a16="http://schemas.microsoft.com/office/drawing/2014/main" id="{1E0FC10B-8966-A143-8719-F981CBC1A32D}"/>
              </a:ext>
            </a:extLst>
          </p:cNvPr>
          <p:cNvSpPr txBox="1"/>
          <p:nvPr/>
        </p:nvSpPr>
        <p:spPr>
          <a:xfrm>
            <a:off x="8874397" y="2544719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009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9097" y="709931"/>
            <a:ext cx="5532846" cy="637554"/>
          </a:xfrm>
        </p:spPr>
        <p:txBody>
          <a:bodyPr/>
          <a:lstStyle/>
          <a:p>
            <a:r>
              <a:rPr lang="en-CA" sz="4800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41A464-F6B3-29B2-94D1-F5C9B40FF34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2177144"/>
            <a:ext cx="7016523" cy="36502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Merel Foekens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Software </a:t>
            </a:r>
            <a:r>
              <a:rPr lang="en-CA" sz="2200"/>
              <a:t>Engineering student</a:t>
            </a:r>
            <a:endParaRPr lang="en-CA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Graduation project at CGI since February 2023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Internship supervisor: 	Eric Hendriks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Technical supervisor: 	Pieter Wesseling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RFF supervisor: 		Many </a:t>
            </a:r>
            <a:r>
              <a:rPr lang="en-CA" sz="2200" dirty="0" err="1"/>
              <a:t>Kasiriha</a:t>
            </a:r>
            <a:endParaRPr lang="en-CA" sz="2200" dirty="0"/>
          </a:p>
        </p:txBody>
      </p:sp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AE51ACBB-3E82-C368-ABD2-194B05BD8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12253"/>
          <a:stretch>
            <a:fillRect/>
          </a:stretch>
        </p:blipFill>
        <p:spPr>
          <a:xfrm>
            <a:off x="8196941" y="2092544"/>
            <a:ext cx="1897191" cy="190971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3BC88F-7631-9CB5-0441-FA434558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1" y="42253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3EA7F-A51C-CDA7-3BAD-4A808EC0AC95}"/>
              </a:ext>
            </a:extLst>
          </p:cNvPr>
          <p:cNvSpPr txBox="1"/>
          <p:nvPr/>
        </p:nvSpPr>
        <p:spPr>
          <a:xfrm>
            <a:off x="8610596" y="4301520"/>
            <a:ext cx="1687286" cy="381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sz="1800" dirty="0"/>
              <a:t>/in/</a:t>
            </a:r>
            <a:r>
              <a:rPr lang="en-CA" sz="1800" dirty="0" err="1"/>
              <a:t>mwfoekens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1501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9097" y="709931"/>
            <a:ext cx="2088375" cy="637554"/>
          </a:xfrm>
        </p:spPr>
        <p:txBody>
          <a:bodyPr/>
          <a:lstStyle/>
          <a:p>
            <a:r>
              <a:rPr lang="en-CA" sz="4400" dirty="0"/>
              <a:t>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802640" y="2167557"/>
            <a:ext cx="3375660" cy="535749"/>
          </a:xfrm>
        </p:spPr>
        <p:txBody>
          <a:bodyPr/>
          <a:lstStyle/>
          <a:p>
            <a:r>
              <a:rPr lang="en-CA" sz="3300" dirty="0">
                <a:latin typeface="+mj-lt"/>
              </a:rPr>
              <a:t>Robot</a:t>
            </a:r>
            <a:r>
              <a:rPr lang="en-CA" sz="3300" dirty="0"/>
              <a:t>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87B44-613C-4E20-BF6D-5FF180A492FA}"/>
              </a:ext>
            </a:extLst>
          </p:cNvPr>
          <p:cNvSpPr txBox="1"/>
          <p:nvPr/>
        </p:nvSpPr>
        <p:spPr>
          <a:xfrm>
            <a:off x="802640" y="2705431"/>
            <a:ext cx="4553979" cy="10341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/>
              <a:t>CGI </a:t>
            </a:r>
            <a:r>
              <a:rPr lang="en-US" sz="2200" dirty="0"/>
              <a:t>sponsors Robot Framework</a:t>
            </a:r>
            <a:endParaRPr lang="nl-NL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77BED-230C-4D48-B4EC-5A45B047073C}"/>
              </a:ext>
            </a:extLst>
          </p:cNvPr>
          <p:cNvSpPr txBox="1"/>
          <p:nvPr/>
        </p:nvSpPr>
        <p:spPr>
          <a:xfrm>
            <a:off x="6096000" y="2703306"/>
            <a:ext cx="3413760" cy="97885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Test execution requires a lot of time</a:t>
            </a:r>
            <a:endParaRPr lang="nl-NL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0FD3F-7FFB-4B0A-A15A-CFFE53D9E0B4}"/>
              </a:ext>
            </a:extLst>
          </p:cNvPr>
          <p:cNvSpPr txBox="1"/>
          <p:nvPr/>
        </p:nvSpPr>
        <p:spPr>
          <a:xfrm>
            <a:off x="3649739" y="5097496"/>
            <a:ext cx="3806517" cy="10519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200" dirty="0"/>
              <a:t>Local parallelisation exists (</a:t>
            </a:r>
            <a:r>
              <a:rPr lang="en-CA" sz="2200" dirty="0" err="1"/>
              <a:t>Pabot</a:t>
            </a:r>
            <a:r>
              <a:rPr lang="en-CA" sz="22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200" b="1" dirty="0"/>
              <a:t>Not distributed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200" dirty="0"/>
          </a:p>
        </p:txBody>
      </p:sp>
      <p:pic>
        <p:nvPicPr>
          <p:cNvPr id="3074" name="Picture 2" descr="File:Robot-framework-logo.png - Wikimedia Commons">
            <a:extLst>
              <a:ext uri="{FF2B5EF4-FFF2-40B4-BE49-F238E27FC236}">
                <a16:creationId xmlns:a16="http://schemas.microsoft.com/office/drawing/2014/main" id="{473707B0-BB4A-412F-B7F3-88BD4B80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00" y="2062500"/>
            <a:ext cx="762703" cy="7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DA32B-9588-4557-98FD-EFBE601E6BE5}"/>
              </a:ext>
            </a:extLst>
          </p:cNvPr>
          <p:cNvSpPr txBox="1"/>
          <p:nvPr/>
        </p:nvSpPr>
        <p:spPr>
          <a:xfrm>
            <a:off x="6096000" y="2179585"/>
            <a:ext cx="2892406" cy="5116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pPr algn="l"/>
            <a:r>
              <a:rPr lang="en-US" sz="3600" dirty="0">
                <a:latin typeface="+mj-lt"/>
              </a:rPr>
              <a:t>Problem</a:t>
            </a:r>
            <a:endParaRPr lang="nl-NL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EDBCC-89DB-4CC0-A70F-C4BF57869853}"/>
              </a:ext>
            </a:extLst>
          </p:cNvPr>
          <p:cNvSpPr txBox="1"/>
          <p:nvPr/>
        </p:nvSpPr>
        <p:spPr>
          <a:xfrm>
            <a:off x="3649739" y="4533617"/>
            <a:ext cx="3413760" cy="5638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3300" dirty="0">
                <a:latin typeface="+mj-lt"/>
              </a:rPr>
              <a:t>Current Solution</a:t>
            </a:r>
            <a:endParaRPr lang="nl-NL" sz="3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45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D312B-901C-4316-AD5D-664B54C5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7" y="393458"/>
            <a:ext cx="1269184" cy="589597"/>
          </a:xfrm>
        </p:spPr>
        <p:txBody>
          <a:bodyPr/>
          <a:lstStyle/>
          <a:p>
            <a:r>
              <a:rPr lang="nl-NL" dirty="0"/>
              <a:t>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8FE8-3F5C-413E-802C-0FE6CBBD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96DE-A17E-4F6E-85D5-60779340F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434" y="941933"/>
            <a:ext cx="7448137" cy="5522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EEEBE-07ED-4C47-2686-C0C55E3BBEB4}"/>
              </a:ext>
            </a:extLst>
          </p:cNvPr>
          <p:cNvSpPr txBox="1"/>
          <p:nvPr/>
        </p:nvSpPr>
        <p:spPr>
          <a:xfrm>
            <a:off x="3047999" y="1302580"/>
            <a:ext cx="60960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{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"dependencies"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: [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[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"Test Case D 1.1.1"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"Test Case D 1.1.2"</a:t>
            </a:r>
            <a:b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],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[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"Test Case D 1.2.1"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"Test Case D 1.2.2"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"Test Case D 2.2.3"</a:t>
            </a:r>
            <a:b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],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"tags"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: [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dirty="0" err="1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GroupingTagA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dirty="0" err="1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GroupingTagB</a:t>
            </a: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"</a:t>
            </a:r>
            <a:b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FFD866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</a:br>
            <a:r>
              <a:rPr lang="en-US" dirty="0">
                <a:solidFill>
                  <a:srgbClr val="939293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dirty="0">
              <a:solidFill>
                <a:srgbClr val="FCFCFA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7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D312B-901C-4316-AD5D-664B54C5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7" y="393458"/>
            <a:ext cx="1269184" cy="589597"/>
          </a:xfrm>
        </p:spPr>
        <p:txBody>
          <a:bodyPr/>
          <a:lstStyle/>
          <a:p>
            <a:r>
              <a:rPr lang="nl-NL" dirty="0"/>
              <a:t>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8FE8-3F5C-413E-802C-0FE6CBBD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618FCA-7E04-4388-8269-A7575E159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343" y="382012"/>
            <a:ext cx="8313615" cy="62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E006AD-0C31-42FD-A0B1-65F77D68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116" y="3067840"/>
            <a:ext cx="1829767" cy="722319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0C74-78F5-4A1D-A8EE-35A9FC80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21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E922CD-D84D-4DF4-86B1-71968D334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2B08D-C9DA-4594-B58F-0714FEA8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0F9E-8F5B-459C-92D4-C20B840CE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9929-D9DB-BA9D-C3CF-24A4ED17AAED}"/>
              </a:ext>
            </a:extLst>
          </p:cNvPr>
          <p:cNvSpPr txBox="1"/>
          <p:nvPr/>
        </p:nvSpPr>
        <p:spPr>
          <a:xfrm>
            <a:off x="8610601" y="5431971"/>
            <a:ext cx="3418114" cy="304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GitHub: </a:t>
            </a:r>
            <a:r>
              <a:rPr lang="nl-NL" sz="2000" b="1" dirty="0" err="1">
                <a:solidFill>
                  <a:schemeClr val="bg1"/>
                </a:solidFill>
              </a:rPr>
              <a:t>mwfoekens</a:t>
            </a:r>
            <a:r>
              <a:rPr lang="nl-NL" sz="2000" b="1" dirty="0">
                <a:solidFill>
                  <a:schemeClr val="bg1"/>
                </a:solidFill>
              </a:rPr>
              <a:t>/</a:t>
            </a:r>
            <a:r>
              <a:rPr lang="nl-NL" sz="2000" b="1" dirty="0" err="1">
                <a:solidFill>
                  <a:schemeClr val="bg1"/>
                </a:solidFill>
              </a:rPr>
              <a:t>Probot</a:t>
            </a: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2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CGI_Standard_presentation_internal.pptx" id="{AC155CDD-1F0A-4C61-9F77-34BCB9D300B9}" vid="{5A4FB7F1-CA84-4C68-B7C5-E57F7953A1CA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7B255-3552-497C-B3C7-0572EE08EA37}">
  <ds:schemaRefs/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e768024a-b060-4ad5-913a-bcfaadceb1f5"/>
    <ds:schemaRef ds:uri="http://schemas.openxmlformats.org/package/2006/metadata/core-properties"/>
    <ds:schemaRef ds:uri="cfa8ccd9-a380-472f-9e14-f384934d746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CGI_Standard_presentation_internal</Template>
  <TotalTime>1755</TotalTime>
  <Words>243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Fira Code</vt:lpstr>
      <vt:lpstr>Verdana</vt:lpstr>
      <vt:lpstr>Wingdings</vt:lpstr>
      <vt:lpstr>CGI Widescreen Beet</vt:lpstr>
      <vt:lpstr>PowerPoint Presentation</vt:lpstr>
      <vt:lpstr>Agenda</vt:lpstr>
      <vt:lpstr>Introduction</vt:lpstr>
      <vt:lpstr>Context</vt:lpstr>
      <vt:lpstr>Design</vt:lpstr>
      <vt:lpstr>Design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 PowerPoint</dc:title>
  <dc:creator>Stewart, Casey A</dc:creator>
  <cp:lastModifiedBy>Merel Foekens</cp:lastModifiedBy>
  <cp:revision>93</cp:revision>
  <dcterms:created xsi:type="dcterms:W3CDTF">2022-08-24T13:23:13Z</dcterms:created>
  <dcterms:modified xsi:type="dcterms:W3CDTF">2023-06-22T13:12:38Z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