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4D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6E44-B6C9-5A63-E45B-FAC9D17FC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87843-3708-8822-F7DD-D3E174CA4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46A6-25EE-E9B5-DF7A-56324706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E7D1-E9CA-8AFE-B4DB-5E2CE5CF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83D76-8D0F-423C-D742-BC170972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8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493E-480C-160F-2034-3F506DA2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65744-ACD9-F60D-310D-71330876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6480-4F72-52FA-5091-170DAC86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53D3-8662-091F-5E89-9F3C712B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4E9E-8AD6-8CF5-AC6C-CBA30798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2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E8591-0970-D27E-6074-0A3F636D9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C8DAA-EAAB-4345-1EE1-0CA50427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D5F8-0AA7-12F5-C59E-53983A7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C5AD-94CE-CCFB-CACB-1988785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B70-82D3-B606-DB6F-5BB9839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5C4F-49A6-F51C-85C6-354871D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8E8F-4A64-5858-FDAA-A103ED0D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324E-6CF9-7EFE-CC8F-C869332C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F95E-5989-E687-E42F-D1E9F6A9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8E1B-9F33-BF68-2467-0C3F4EC7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61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4E53-A147-5787-302C-13F3A5CB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D498-3190-9787-9334-87ED39C7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06D9-B3F2-889E-8B12-0813E637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8972-6309-4D51-08A0-0F937488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1052-886A-DA46-0145-A3A83307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2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7BA1-5AC2-9121-844E-548A0DC3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E25C-36E6-9D24-F960-48DD212F5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224B3-FA36-37AF-9AAC-28DD0AB40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FC86-0F7D-BF2D-8744-8AB7134E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D5FB-18B6-507C-4D17-BD54586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6272B-6A0D-A380-42CD-4E4103B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3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6247-4D5E-85B5-03CD-4262EFB7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45C60-D61A-1567-4D86-9E55A47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A88E0-1E8C-6CB1-77FF-A4CC3E75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E08A0-AB63-5D7F-D02E-5FA36364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6EC37-7DC6-F8A9-97C4-A5131C0A6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AA901-4CA8-7FD4-40D8-3CC4690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47C94-E212-D45A-F0BC-0830F6B7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6F7F-C2A0-4DBA-2EC3-4ED2F414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59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2CA3-D462-611A-754D-5D999F2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296FE-7255-F066-A382-6B6BC969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6A481-5D5A-43E0-698E-9CE79816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1473F-B1D1-512C-0B16-A117B54F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7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72FCB-462E-1E31-0F06-8647F3C8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5FCEC-B9E3-3068-C1D7-F92A36BB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05F8-86D3-8312-43B7-AB46B6C6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9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234-1AA2-DD00-C1FB-FCE9E081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DAFC-2B8E-5C3D-0A1B-42CFE32D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4C48-3DA5-7CEF-2162-F11BFE8D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1ECDE-703E-1E5D-F1A3-06683567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069BE-6DFF-B9EC-05CD-E6C06CBC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AB1-C115-084E-F167-EC0A69E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4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6EA4-5309-108C-DF62-89323CE5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B1B71-B544-744E-3145-E5DF42413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99CB-A4D0-3508-D2D1-0261EF42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F56F-8A97-EA12-1D69-6417DFF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5EE6-EFBC-691D-C82E-7F34EC2E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AADF-1C38-DDB4-F022-E94143D6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8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BC2D9-532C-C9E0-ECC1-6DB319E3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03E8-4F25-5C1E-D62C-0B33C936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3DE8-E018-0C0F-9FC1-EC4335E8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D483-A296-D5D9-9614-80DC1BCD3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F4E2-C8A1-C739-182E-63E32F29A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3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5C3C6AA-C855-66BB-AAEB-A01E86537608}"/>
              </a:ext>
            </a:extLst>
          </p:cNvPr>
          <p:cNvGrpSpPr/>
          <p:nvPr/>
        </p:nvGrpSpPr>
        <p:grpSpPr>
          <a:xfrm>
            <a:off x="1060735" y="1368047"/>
            <a:ext cx="2637327" cy="3174555"/>
            <a:chOff x="402336" y="1517712"/>
            <a:chExt cx="2637327" cy="31745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AA20CFB-DC41-70C3-6ABA-B44F418AFEF2}"/>
                </a:ext>
              </a:extLst>
            </p:cNvPr>
            <p:cNvSpPr/>
            <p:nvPr/>
          </p:nvSpPr>
          <p:spPr>
            <a:xfrm>
              <a:off x="402336" y="1517712"/>
              <a:ext cx="2637327" cy="3174555"/>
            </a:xfrm>
            <a:prstGeom prst="roundRect">
              <a:avLst/>
            </a:prstGeom>
            <a:solidFill>
              <a:srgbClr val="F7F7F7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12D4C4C-1D98-8E3C-947D-5BFE4C5B9C79}"/>
                </a:ext>
              </a:extLst>
            </p:cNvPr>
            <p:cNvGrpSpPr/>
            <p:nvPr/>
          </p:nvGrpSpPr>
          <p:grpSpPr>
            <a:xfrm>
              <a:off x="686549" y="2301524"/>
              <a:ext cx="2123368" cy="2122240"/>
              <a:chOff x="553025" y="2305546"/>
              <a:chExt cx="2123368" cy="2122240"/>
            </a:xfrm>
          </p:grpSpPr>
          <p:pic>
            <p:nvPicPr>
              <p:cNvPr id="15" name="Picture 14" descr="A hexagon with a white cloud and moon&#10;&#10;AI-generated content may be incorrect.">
                <a:extLst>
                  <a:ext uri="{FF2B5EF4-FFF2-40B4-BE49-F238E27FC236}">
                    <a16:creationId xmlns:a16="http://schemas.microsoft.com/office/drawing/2014/main" id="{FB3D08A4-3CB5-2BAC-263D-B12C7B870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025" y="2855725"/>
                <a:ext cx="1433242" cy="1433242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" name="Picture 26" descr="A yellow paper with a red and white circle and a round object&#10;&#10;AI-generated content may be incorrect.">
                <a:extLst>
                  <a:ext uri="{FF2B5EF4-FFF2-40B4-BE49-F238E27FC236}">
                    <a16:creationId xmlns:a16="http://schemas.microsoft.com/office/drawing/2014/main" id="{9A71A3BD-AE55-E00C-93A6-AFAF7FFEA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295" y="2716906"/>
                <a:ext cx="521098" cy="521098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 descr="A close-up of a logo&#10;&#10;AI-generated content may be incorrect.">
                <a:extLst>
                  <a:ext uri="{FF2B5EF4-FFF2-40B4-BE49-F238E27FC236}">
                    <a16:creationId xmlns:a16="http://schemas.microsoft.com/office/drawing/2014/main" id="{B7CE22A0-A5FF-992C-A8BD-C0059C308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707" y="2305546"/>
                <a:ext cx="1244824" cy="454272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Picture 37" descr="A yellow paper with a red and white circle and a round object&#10;&#10;AI-generated content may be incorrect.">
                <a:extLst>
                  <a:ext uri="{FF2B5EF4-FFF2-40B4-BE49-F238E27FC236}">
                    <a16:creationId xmlns:a16="http://schemas.microsoft.com/office/drawing/2014/main" id="{8C916D08-D2D2-B5FE-96AC-77C48FF0C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295" y="3311797"/>
                <a:ext cx="521098" cy="521098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Picture 38" descr="A yellow paper with a red and white circle and a round object&#10;&#10;AI-generated content may be incorrect.">
                <a:extLst>
                  <a:ext uri="{FF2B5EF4-FFF2-40B4-BE49-F238E27FC236}">
                    <a16:creationId xmlns:a16="http://schemas.microsoft.com/office/drawing/2014/main" id="{E852874C-172C-115F-F601-05298EB9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295" y="3906688"/>
                <a:ext cx="521098" cy="521098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348A46-26FB-D830-F1A6-8209DC10FFE0}"/>
              </a:ext>
            </a:extLst>
          </p:cNvPr>
          <p:cNvGrpSpPr/>
          <p:nvPr/>
        </p:nvGrpSpPr>
        <p:grpSpPr>
          <a:xfrm>
            <a:off x="8429964" y="1072272"/>
            <a:ext cx="1856889" cy="4096876"/>
            <a:chOff x="8429964" y="1200475"/>
            <a:chExt cx="1856889" cy="409687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1AC281-1A74-A742-B85F-386C94C941DA}"/>
                </a:ext>
              </a:extLst>
            </p:cNvPr>
            <p:cNvGrpSpPr/>
            <p:nvPr/>
          </p:nvGrpSpPr>
          <p:grpSpPr>
            <a:xfrm>
              <a:off x="8429964" y="3257335"/>
              <a:ext cx="1856889" cy="2040016"/>
              <a:chOff x="7519997" y="3391513"/>
              <a:chExt cx="1856889" cy="2040016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277BCD7-BE1B-8CF0-CFDE-F61A0B1AEB49}"/>
                  </a:ext>
                </a:extLst>
              </p:cNvPr>
              <p:cNvSpPr/>
              <p:nvPr/>
            </p:nvSpPr>
            <p:spPr>
              <a:xfrm>
                <a:off x="7519997" y="3391513"/>
                <a:ext cx="1856889" cy="2040016"/>
              </a:xfrm>
              <a:prstGeom prst="roundRect">
                <a:avLst/>
              </a:prstGeom>
              <a:solidFill>
                <a:srgbClr val="F7F7F7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9" name="Picture 8" descr="A logo of an elephant and a globe&#10;&#10;AI-generated content may be incorrect.">
                <a:extLst>
                  <a:ext uri="{FF2B5EF4-FFF2-40B4-BE49-F238E27FC236}">
                    <a16:creationId xmlns:a16="http://schemas.microsoft.com/office/drawing/2014/main" id="{663B4BA4-9977-37F4-02CA-FDB782E59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145" y="3577311"/>
                <a:ext cx="1386592" cy="1668420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CD81117-5A7D-D284-A2C9-449538F14923}"/>
                </a:ext>
              </a:extLst>
            </p:cNvPr>
            <p:cNvGrpSpPr/>
            <p:nvPr/>
          </p:nvGrpSpPr>
          <p:grpSpPr>
            <a:xfrm>
              <a:off x="8621677" y="1200475"/>
              <a:ext cx="1473462" cy="1606912"/>
              <a:chOff x="7826608" y="1152144"/>
              <a:chExt cx="1473462" cy="160691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F09D625-DFBE-0428-9D5E-709705774877}"/>
                  </a:ext>
                </a:extLst>
              </p:cNvPr>
              <p:cNvSpPr/>
              <p:nvPr/>
            </p:nvSpPr>
            <p:spPr>
              <a:xfrm>
                <a:off x="7826608" y="1152144"/>
                <a:ext cx="1473462" cy="1606912"/>
              </a:xfrm>
              <a:prstGeom prst="roundRect">
                <a:avLst/>
              </a:prstGeom>
              <a:solidFill>
                <a:srgbClr val="F7F7F7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58" name="Picture 57" descr="A blue file with a blue circle and a blue circle with a black background&#10;&#10;AI-generated content may be incorrect.">
                <a:extLst>
                  <a:ext uri="{FF2B5EF4-FFF2-40B4-BE49-F238E27FC236}">
                    <a16:creationId xmlns:a16="http://schemas.microsoft.com/office/drawing/2014/main" id="{DA7E580D-7C66-F281-360D-596C71C5C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190" y="1276664"/>
                <a:ext cx="1086298" cy="1357872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215BDA-C89F-3D0F-3F9C-1369D207A073}"/>
              </a:ext>
            </a:extLst>
          </p:cNvPr>
          <p:cNvGrpSpPr/>
          <p:nvPr/>
        </p:nvGrpSpPr>
        <p:grpSpPr>
          <a:xfrm>
            <a:off x="4445525" y="1261872"/>
            <a:ext cx="3236976" cy="3547872"/>
            <a:chOff x="4445525" y="1261872"/>
            <a:chExt cx="3236976" cy="354787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8E26522-5E1B-F251-F5B7-F380B49C498A}"/>
                </a:ext>
              </a:extLst>
            </p:cNvPr>
            <p:cNvSpPr/>
            <p:nvPr/>
          </p:nvSpPr>
          <p:spPr>
            <a:xfrm>
              <a:off x="4445525" y="1261872"/>
              <a:ext cx="3236976" cy="3547872"/>
            </a:xfrm>
            <a:prstGeom prst="roundRect">
              <a:avLst/>
            </a:prstGeom>
            <a:solidFill>
              <a:srgbClr val="F7F7F7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DD97C19-95F4-EECC-F93A-58E67CE09642}"/>
                </a:ext>
              </a:extLst>
            </p:cNvPr>
            <p:cNvGrpSpPr/>
            <p:nvPr/>
          </p:nvGrpSpPr>
          <p:grpSpPr>
            <a:xfrm>
              <a:off x="4894036" y="1731560"/>
              <a:ext cx="2339954" cy="2608496"/>
              <a:chOff x="4966187" y="1282069"/>
              <a:chExt cx="2339954" cy="2608496"/>
            </a:xfrm>
          </p:grpSpPr>
          <p:pic>
            <p:nvPicPr>
              <p:cNvPr id="46" name="Graphic 45" descr="Gears outline">
                <a:extLst>
                  <a:ext uri="{FF2B5EF4-FFF2-40B4-BE49-F238E27FC236}">
                    <a16:creationId xmlns:a16="http://schemas.microsoft.com/office/drawing/2014/main" id="{9B5FD278-ABF6-4843-0645-B3BC49527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029107" y="1282069"/>
                <a:ext cx="2069812" cy="2069814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DCBB99D-1544-C79B-39F2-7A89CC082694}"/>
                  </a:ext>
                </a:extLst>
              </p:cNvPr>
              <p:cNvGrpSpPr/>
              <p:nvPr/>
            </p:nvGrpSpPr>
            <p:grpSpPr>
              <a:xfrm>
                <a:off x="4966187" y="2283098"/>
                <a:ext cx="2339954" cy="1607467"/>
                <a:chOff x="4859127" y="2283099"/>
                <a:chExt cx="2339954" cy="1607467"/>
              </a:xfrm>
            </p:grpSpPr>
            <p:pic>
              <p:nvPicPr>
                <p:cNvPr id="11" name="Picture 10" descr="A blue and white symbol with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E4F90C58-D2A5-FA25-A71A-FF85B5636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73248" y="2283099"/>
                  <a:ext cx="1504154" cy="1410291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3" name="Arrow: Bent 42">
                  <a:extLst>
                    <a:ext uri="{FF2B5EF4-FFF2-40B4-BE49-F238E27FC236}">
                      <a16:creationId xmlns:a16="http://schemas.microsoft.com/office/drawing/2014/main" id="{0F22FF2C-18B2-9F77-D9AC-9DED2A0E46E7}"/>
                    </a:ext>
                  </a:extLst>
                </p:cNvPr>
                <p:cNvSpPr/>
                <p:nvPr/>
              </p:nvSpPr>
              <p:spPr>
                <a:xfrm flipH="1">
                  <a:off x="6436577" y="2813960"/>
                  <a:ext cx="422524" cy="785836"/>
                </a:xfrm>
                <a:prstGeom prst="bentArrow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" name="Picture 12" descr="A green and white file folder with a white paper&#10;&#10;AI-generated content may be incorrect.">
                  <a:extLst>
                    <a:ext uri="{FF2B5EF4-FFF2-40B4-BE49-F238E27FC236}">
                      <a16:creationId xmlns:a16="http://schemas.microsoft.com/office/drawing/2014/main" id="{F422B891-DE4D-D73F-F92F-BB1180818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756" y="3104730"/>
                  <a:ext cx="786325" cy="785836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9" name="Picture 68" descr="A blue letter on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0C0F8786-E741-C784-7D60-57A87E76A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9127" y="3080355"/>
                  <a:ext cx="677691" cy="677691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63" name="Arrow: Notched Right 62">
            <a:extLst>
              <a:ext uri="{FF2B5EF4-FFF2-40B4-BE49-F238E27FC236}">
                <a16:creationId xmlns:a16="http://schemas.microsoft.com/office/drawing/2014/main" id="{9051CFE1-13B8-D7B3-9A76-B5273E0E5172}"/>
              </a:ext>
            </a:extLst>
          </p:cNvPr>
          <p:cNvSpPr/>
          <p:nvPr/>
        </p:nvSpPr>
        <p:spPr>
          <a:xfrm>
            <a:off x="3726072" y="2791466"/>
            <a:ext cx="1175112" cy="594360"/>
          </a:xfrm>
          <a:prstGeom prst="notch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row: Notched Right 63">
            <a:extLst>
              <a:ext uri="{FF2B5EF4-FFF2-40B4-BE49-F238E27FC236}">
                <a16:creationId xmlns:a16="http://schemas.microsoft.com/office/drawing/2014/main" id="{0B6005AA-5F36-D7ED-24A5-467E7F535F13}"/>
              </a:ext>
            </a:extLst>
          </p:cNvPr>
          <p:cNvSpPr/>
          <p:nvPr/>
        </p:nvSpPr>
        <p:spPr>
          <a:xfrm rot="20204435">
            <a:off x="7220861" y="1859008"/>
            <a:ext cx="1403674" cy="594360"/>
          </a:xfrm>
          <a:prstGeom prst="notch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Arrow: Notched Right 64">
            <a:extLst>
              <a:ext uri="{FF2B5EF4-FFF2-40B4-BE49-F238E27FC236}">
                <a16:creationId xmlns:a16="http://schemas.microsoft.com/office/drawing/2014/main" id="{3CC4E357-BC4D-9D4B-B110-8BAA2F4E6206}"/>
              </a:ext>
            </a:extLst>
          </p:cNvPr>
          <p:cNvSpPr/>
          <p:nvPr/>
        </p:nvSpPr>
        <p:spPr>
          <a:xfrm rot="961580">
            <a:off x="7220861" y="3759849"/>
            <a:ext cx="1403674" cy="594360"/>
          </a:xfrm>
          <a:prstGeom prst="notch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50A06D-7D79-DBCD-D43C-14EE4EDEA369}"/>
              </a:ext>
            </a:extLst>
          </p:cNvPr>
          <p:cNvSpPr txBox="1"/>
          <p:nvPr/>
        </p:nvSpPr>
        <p:spPr>
          <a:xfrm>
            <a:off x="1038851" y="1368047"/>
            <a:ext cx="266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ArcGIS Online</a:t>
            </a:r>
          </a:p>
          <a:p>
            <a:pPr algn="ctr"/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 Layers (hosted)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659F5D-C088-0F97-0D22-FE66650281CE}"/>
              </a:ext>
            </a:extLst>
          </p:cNvPr>
          <p:cNvSpPr txBox="1"/>
          <p:nvPr/>
        </p:nvSpPr>
        <p:spPr>
          <a:xfrm>
            <a:off x="4659193" y="1282843"/>
            <a:ext cx="266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AGOL_Extract.R</a:t>
            </a:r>
          </a:p>
        </p:txBody>
      </p:sp>
    </p:spTree>
    <p:extLst>
      <p:ext uri="{BB962C8B-B14F-4D97-AF65-F5344CB8AC3E}">
        <p14:creationId xmlns:p14="http://schemas.microsoft.com/office/powerpoint/2010/main" val="142564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Fowler, Mike FOR:EX</dc:creator>
  <cp:lastModifiedBy>Fowler, Mike FOR:EX</cp:lastModifiedBy>
  <cp:revision>8</cp:revision>
  <dcterms:created xsi:type="dcterms:W3CDTF">2025-10-08T16:26:16Z</dcterms:created>
  <dcterms:modified xsi:type="dcterms:W3CDTF">2025-10-08T18:30:39Z</dcterms:modified>
</cp:coreProperties>
</file>