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9ED5"/>
    <a:srgbClr val="FE44DB"/>
    <a:srgbClr val="F7F7F7"/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6E44-B6C9-5A63-E45B-FAC9D17FCC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F87843-3708-8822-F7DD-D3E174CA43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946A6-25EE-E9B5-DF7A-56324706D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D7E7D1-E9CA-8AFE-B4DB-5E2CE5CF9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083D76-8D0F-423C-D742-BC170972E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848524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11493E-480C-160F-2034-3F506DA28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565744-ACD9-F60D-310D-713308764E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96480-4F72-52FA-5091-170DAC862A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EB53D3-8662-091F-5E89-9F3C712B0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DD4E9E-8AD6-8CF5-AC6C-CBA30798B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42404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B7E8591-0970-D27E-6074-0A3F636D9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CDC8DAA-EAAB-4345-1EE1-0CA5042756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F4D5F8-0AA7-12F5-C59E-53983A7D8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53C5AD-94CE-CCFB-CACB-19887859E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932B70-82D3-B606-DB6F-5BB9839E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83426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F05C4F-49A6-F51C-85C6-354871D3B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18E8F-4A64-5858-FDAA-A103ED0D36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B0324E-6CF9-7EFE-CC8F-C869332CA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6F95E-5989-E687-E42F-D1E9F6A92B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08E1B-9F33-BF68-2467-0C3F4EC75D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1618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14E53-A147-5787-302C-13F3A5CB66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82D498-3190-9787-9334-87ED39C760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1306D9-B3F2-889E-8B12-0813E63735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A58972-6309-4D51-08A0-0F93748891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E1052-886A-DA46-0145-A3A83307D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46624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67BA1-5AC2-9121-844E-548A0DC39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84E25C-36E6-9D24-F960-48DD212F580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A224B3-FA36-37AF-9AAC-28DD0AB400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2AFC86-0F7D-BF2D-8744-8AB7134E6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6D5FB-18B6-507C-4D17-BD54586E21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16272B-6A0D-A380-42CD-4E4103BB7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9731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46247-4D5E-85B5-03CD-4262EFB73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B45C60-D61A-1567-4D86-9E55A478F1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6A88E0-1E8C-6CB1-77FF-A4CC3E752E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CFE08A0-AB63-5D7F-D02E-5FA3636441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C6EC37-7DC6-F8A9-97C4-A5131C0A69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DAA901-4CA8-7FD4-40D8-3CC469061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D47C94-E212-D45A-F0BC-0830F6B7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7CD6F7F-C2A0-4DBA-2EC3-4ED2F4145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6590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32CA3-D462-611A-754D-5D999F21B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6296FE-7255-F066-A382-6B6BC969A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6A481-5D5A-43E0-698E-9CE79816C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E1473F-B1D1-512C-0B16-A117B54FC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19763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672FCB-462E-1E31-0F06-8647F3C80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725FCEC-B9E3-3068-C1D7-F92A36BBF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705F8-86D3-8312-43B7-AB46B6C6B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993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E12234-1AA2-DD00-C1FB-FCE9E081A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5CDAFC-2B8E-5C3D-0A1B-42CFE32D59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24C48-3DA5-7CEF-2162-F11BFE8D62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F1ECDE-703E-1E5D-F1A3-066835671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1069BE-6DFF-B9EC-05CD-E6C06CBC1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EFCAB1-C115-084E-F167-EC0A69E57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4848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B6EA4-5309-108C-DF62-89323CE571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7B1B71-B544-744E-3145-E5DF424130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4C99CB-A4D0-3508-D2D1-0261EF4235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CDF56F-8A97-EA12-1D69-6417DFFF8C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1E5EE6-EFBC-691D-C82E-7F34EC2E6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0CAADF-1C38-DDB4-F022-E94143D6B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6898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AEBC2D9-532C-C9E0-ECC1-6DB319E34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9403E8-4F25-5C1E-D62C-0B33C93638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A83DE8-E018-0C0F-9FC1-EC4335E8B34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E17AD-6E2B-42DB-9AF3-A82C32F8041A}" type="datetimeFigureOut">
              <a:rPr lang="en-CA" smtClean="0"/>
              <a:t>2025-10-08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E0D483-A296-D5D9-9614-80DC1BCD32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5EF4E2-C8A1-C739-182E-63E32F29AD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CCF18-8B10-495F-94C6-AB01D63A9CB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87339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roup 53">
            <a:extLst>
              <a:ext uri="{FF2B5EF4-FFF2-40B4-BE49-F238E27FC236}">
                <a16:creationId xmlns:a16="http://schemas.microsoft.com/office/drawing/2014/main" id="{55C3C6AA-C855-66BB-AAEB-A01E86537608}"/>
              </a:ext>
            </a:extLst>
          </p:cNvPr>
          <p:cNvGrpSpPr/>
          <p:nvPr/>
        </p:nvGrpSpPr>
        <p:grpSpPr>
          <a:xfrm>
            <a:off x="109759" y="1742951"/>
            <a:ext cx="2637327" cy="3174555"/>
            <a:chOff x="402336" y="1517712"/>
            <a:chExt cx="2637327" cy="3174555"/>
          </a:xfr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grpSpPr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7AA20CFB-DC41-70C3-6ABA-B44F418AFEF2}"/>
                </a:ext>
              </a:extLst>
            </p:cNvPr>
            <p:cNvSpPr/>
            <p:nvPr/>
          </p:nvSpPr>
          <p:spPr>
            <a:xfrm>
              <a:off x="402336" y="1517712"/>
              <a:ext cx="2637327" cy="3174555"/>
            </a:xfrm>
            <a:prstGeom prst="roundRect">
              <a:avLst/>
            </a:prstGeom>
            <a:solidFill>
              <a:srgbClr val="F7F7F7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312D4C4C-1D98-8E3C-947D-5BFE4C5B9C79}"/>
                </a:ext>
              </a:extLst>
            </p:cNvPr>
            <p:cNvGrpSpPr/>
            <p:nvPr/>
          </p:nvGrpSpPr>
          <p:grpSpPr>
            <a:xfrm>
              <a:off x="686549" y="2301524"/>
              <a:ext cx="2123368" cy="2122240"/>
              <a:chOff x="553025" y="2305546"/>
              <a:chExt cx="2123368" cy="2122240"/>
            </a:xfrm>
          </p:grpSpPr>
          <p:pic>
            <p:nvPicPr>
              <p:cNvPr id="15" name="Picture 14" descr="A hexagon with a white cloud and moon&#10;&#10;AI-generated content may be incorrect.">
                <a:extLst>
                  <a:ext uri="{FF2B5EF4-FFF2-40B4-BE49-F238E27FC236}">
                    <a16:creationId xmlns:a16="http://schemas.microsoft.com/office/drawing/2014/main" id="{FB3D08A4-3CB5-2BAC-263D-B12C7B870C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3025" y="2855725"/>
                <a:ext cx="1433242" cy="1433242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7" name="Picture 26" descr="A yellow paper with a red and white circle and a round object&#10;&#10;AI-generated content may be incorrect.">
                <a:extLst>
                  <a:ext uri="{FF2B5EF4-FFF2-40B4-BE49-F238E27FC236}">
                    <a16:creationId xmlns:a16="http://schemas.microsoft.com/office/drawing/2014/main" id="{9A71A3BD-AE55-E00C-93A6-AFAF7FFEA3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295" y="2716906"/>
                <a:ext cx="521098" cy="521098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21" name="Picture 20" descr="A close-up of a logo&#10;&#10;AI-generated content may be incorrect.">
                <a:extLst>
                  <a:ext uri="{FF2B5EF4-FFF2-40B4-BE49-F238E27FC236}">
                    <a16:creationId xmlns:a16="http://schemas.microsoft.com/office/drawing/2014/main" id="{B7CE22A0-A5FF-992C-A8BD-C0059C308A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93707" y="2305546"/>
                <a:ext cx="1244824" cy="454272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8" name="Picture 37" descr="A yellow paper with a red and white circle and a round object&#10;&#10;AI-generated content may be incorrect.">
                <a:extLst>
                  <a:ext uri="{FF2B5EF4-FFF2-40B4-BE49-F238E27FC236}">
                    <a16:creationId xmlns:a16="http://schemas.microsoft.com/office/drawing/2014/main" id="{8C916D08-D2D2-B5FE-96AC-77C48FF0C5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295" y="3311797"/>
                <a:ext cx="521098" cy="521098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39" name="Picture 38" descr="A yellow paper with a red and white circle and a round object&#10;&#10;AI-generated content may be incorrect.">
                <a:extLst>
                  <a:ext uri="{FF2B5EF4-FFF2-40B4-BE49-F238E27FC236}">
                    <a16:creationId xmlns:a16="http://schemas.microsoft.com/office/drawing/2014/main" id="{E852874C-172C-115F-F601-05298EB960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155295" y="3906688"/>
                <a:ext cx="521098" cy="521098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07348A46-26FB-D830-F1A6-8209DC10FFE0}"/>
              </a:ext>
            </a:extLst>
          </p:cNvPr>
          <p:cNvGrpSpPr/>
          <p:nvPr/>
        </p:nvGrpSpPr>
        <p:grpSpPr>
          <a:xfrm>
            <a:off x="7478988" y="1447176"/>
            <a:ext cx="1856889" cy="4096876"/>
            <a:chOff x="8429964" y="1200475"/>
            <a:chExt cx="1856889" cy="4096876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0D1AC281-1A74-A742-B85F-386C94C941DA}"/>
                </a:ext>
              </a:extLst>
            </p:cNvPr>
            <p:cNvGrpSpPr/>
            <p:nvPr/>
          </p:nvGrpSpPr>
          <p:grpSpPr>
            <a:xfrm>
              <a:off x="8429964" y="3257335"/>
              <a:ext cx="1856889" cy="2040016"/>
              <a:chOff x="7519997" y="3391513"/>
              <a:chExt cx="1856889" cy="2040016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D277BCD7-BE1B-8CF0-CFDE-F61A0B1AEB49}"/>
                  </a:ext>
                </a:extLst>
              </p:cNvPr>
              <p:cNvSpPr/>
              <p:nvPr/>
            </p:nvSpPr>
            <p:spPr>
              <a:xfrm>
                <a:off x="7519997" y="3391513"/>
                <a:ext cx="1856889" cy="2040016"/>
              </a:xfrm>
              <a:prstGeom prst="roundRect">
                <a:avLst/>
              </a:prstGeom>
              <a:solidFill>
                <a:srgbClr val="F7F7F7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9" name="Picture 8" descr="A logo of an elephant and a globe&#10;&#10;AI-generated content may be incorrect.">
                <a:extLst>
                  <a:ext uri="{FF2B5EF4-FFF2-40B4-BE49-F238E27FC236}">
                    <a16:creationId xmlns:a16="http://schemas.microsoft.com/office/drawing/2014/main" id="{663B4BA4-9977-37F4-02CA-FDB782E59D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7755145" y="3577311"/>
                <a:ext cx="1386592" cy="1668420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p:grp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BCD81117-5A7D-D284-A2C9-449538F14923}"/>
                </a:ext>
              </a:extLst>
            </p:cNvPr>
            <p:cNvGrpSpPr/>
            <p:nvPr/>
          </p:nvGrpSpPr>
          <p:grpSpPr>
            <a:xfrm>
              <a:off x="8621677" y="1200475"/>
              <a:ext cx="1473462" cy="1606912"/>
              <a:chOff x="7826608" y="1152144"/>
              <a:chExt cx="1473462" cy="1606912"/>
            </a:xfrm>
          </p:grpSpPr>
          <p:sp>
            <p:nvSpPr>
              <p:cNvPr id="55" name="Rectangle: Rounded Corners 54">
                <a:extLst>
                  <a:ext uri="{FF2B5EF4-FFF2-40B4-BE49-F238E27FC236}">
                    <a16:creationId xmlns:a16="http://schemas.microsoft.com/office/drawing/2014/main" id="{9F09D625-DFBE-0428-9D5E-709705774877}"/>
                  </a:ext>
                </a:extLst>
              </p:cNvPr>
              <p:cNvSpPr/>
              <p:nvPr/>
            </p:nvSpPr>
            <p:spPr>
              <a:xfrm>
                <a:off x="7826608" y="1152144"/>
                <a:ext cx="1473462" cy="1606912"/>
              </a:xfrm>
              <a:prstGeom prst="roundRect">
                <a:avLst/>
              </a:prstGeom>
              <a:solidFill>
                <a:srgbClr val="F7F7F7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002">
                <a:schemeClr val="lt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dirty="0"/>
              </a:p>
            </p:txBody>
          </p:sp>
          <p:pic>
            <p:nvPicPr>
              <p:cNvPr id="58" name="Picture 57" descr="A blue file with a blue circle and a blue circle with a black background&#10;&#10;AI-generated content may be incorrect.">
                <a:extLst>
                  <a:ext uri="{FF2B5EF4-FFF2-40B4-BE49-F238E27FC236}">
                    <a16:creationId xmlns:a16="http://schemas.microsoft.com/office/drawing/2014/main" id="{DA7E580D-7C66-F281-360D-596C71C5C0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8020190" y="1276664"/>
                <a:ext cx="1086298" cy="1357872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C9215BDA-C89F-3D0F-3F9C-1369D207A073}"/>
              </a:ext>
            </a:extLst>
          </p:cNvPr>
          <p:cNvGrpSpPr/>
          <p:nvPr/>
        </p:nvGrpSpPr>
        <p:grpSpPr>
          <a:xfrm>
            <a:off x="3494549" y="1636776"/>
            <a:ext cx="3236976" cy="3547872"/>
            <a:chOff x="4445525" y="1261872"/>
            <a:chExt cx="3236976" cy="3547872"/>
          </a:xfrm>
        </p:grpSpPr>
        <p:sp>
          <p:nvSpPr>
            <p:cNvPr id="51" name="Rectangle: Rounded Corners 50">
              <a:extLst>
                <a:ext uri="{FF2B5EF4-FFF2-40B4-BE49-F238E27FC236}">
                  <a16:creationId xmlns:a16="http://schemas.microsoft.com/office/drawing/2014/main" id="{88E26522-5E1B-F251-F5B7-F380B49C498A}"/>
                </a:ext>
              </a:extLst>
            </p:cNvPr>
            <p:cNvSpPr/>
            <p:nvPr/>
          </p:nvSpPr>
          <p:spPr>
            <a:xfrm>
              <a:off x="4445525" y="1261872"/>
              <a:ext cx="3236976" cy="3547872"/>
            </a:xfrm>
            <a:prstGeom prst="roundRect">
              <a:avLst/>
            </a:prstGeom>
            <a:solidFill>
              <a:srgbClr val="F7F7F7"/>
            </a:solidFill>
            <a:effectLst>
              <a:outerShdw blurRad="50800" dist="38100" dir="18900000" algn="b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CDD97C19-95F4-EECC-F93A-58E67CE09642}"/>
                </a:ext>
              </a:extLst>
            </p:cNvPr>
            <p:cNvGrpSpPr/>
            <p:nvPr/>
          </p:nvGrpSpPr>
          <p:grpSpPr>
            <a:xfrm>
              <a:off x="4830028" y="1587487"/>
              <a:ext cx="2339954" cy="2780001"/>
              <a:chOff x="4902179" y="1137996"/>
              <a:chExt cx="2339954" cy="2780001"/>
            </a:xfrm>
          </p:grpSpPr>
          <p:pic>
            <p:nvPicPr>
              <p:cNvPr id="46" name="Graphic 45" descr="Gears outline">
                <a:extLst>
                  <a:ext uri="{FF2B5EF4-FFF2-40B4-BE49-F238E27FC236}">
                    <a16:creationId xmlns:a16="http://schemas.microsoft.com/office/drawing/2014/main" id="{9B5FD278-ABF6-4843-0645-B3BC49527C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alphaModFix amt="80000"/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rot="19022073" flipH="1">
                <a:off x="5420104" y="1137996"/>
                <a:ext cx="1788614" cy="1788616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grpSp>
            <p:nvGrpSpPr>
              <p:cNvPr id="70" name="Group 69">
                <a:extLst>
                  <a:ext uri="{FF2B5EF4-FFF2-40B4-BE49-F238E27FC236}">
                    <a16:creationId xmlns:a16="http://schemas.microsoft.com/office/drawing/2014/main" id="{8DCBB99D-1544-C79B-39F2-7A89CC082694}"/>
                  </a:ext>
                </a:extLst>
              </p:cNvPr>
              <p:cNvGrpSpPr/>
              <p:nvPr/>
            </p:nvGrpSpPr>
            <p:grpSpPr>
              <a:xfrm>
                <a:off x="4902179" y="2310530"/>
                <a:ext cx="2339954" cy="1607467"/>
                <a:chOff x="4795119" y="2310531"/>
                <a:chExt cx="2339954" cy="1607467"/>
              </a:xfrm>
            </p:grpSpPr>
            <p:pic>
              <p:nvPicPr>
                <p:cNvPr id="11" name="Picture 10" descr="A blue and white symbol with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E4F90C58-D2A5-FA25-A71A-FF85B563692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5009240" y="2310531"/>
                  <a:ext cx="1504154" cy="1410291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43" name="Arrow: Bent 42">
                  <a:extLst>
                    <a:ext uri="{FF2B5EF4-FFF2-40B4-BE49-F238E27FC236}">
                      <a16:creationId xmlns:a16="http://schemas.microsoft.com/office/drawing/2014/main" id="{0F22FF2C-18B2-9F77-D9AC-9DED2A0E46E7}"/>
                    </a:ext>
                  </a:extLst>
                </p:cNvPr>
                <p:cNvSpPr/>
                <p:nvPr/>
              </p:nvSpPr>
              <p:spPr>
                <a:xfrm flipH="1">
                  <a:off x="6372569" y="2841392"/>
                  <a:ext cx="422524" cy="785836"/>
                </a:xfrm>
                <a:prstGeom prst="bentArrow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>
                    <a:solidFill>
                      <a:schemeClr val="tx1"/>
                    </a:solidFill>
                  </a:endParaRPr>
                </a:p>
              </p:txBody>
            </p:sp>
            <p:pic>
              <p:nvPicPr>
                <p:cNvPr id="13" name="Picture 12" descr="A green and white file folder with a white paper&#10;&#10;AI-generated content may be incorrect.">
                  <a:extLst>
                    <a:ext uri="{FF2B5EF4-FFF2-40B4-BE49-F238E27FC236}">
                      <a16:creationId xmlns:a16="http://schemas.microsoft.com/office/drawing/2014/main" id="{F422B891-DE4D-D73F-F92F-BB11808186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348748" y="3132162"/>
                  <a:ext cx="786325" cy="785836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  <p:pic>
              <p:nvPicPr>
                <p:cNvPr id="69" name="Picture 68" descr="A blue letter on a black background&#10;&#10;AI-generated content may be incorrect.">
                  <a:extLst>
                    <a:ext uri="{FF2B5EF4-FFF2-40B4-BE49-F238E27FC236}">
                      <a16:creationId xmlns:a16="http://schemas.microsoft.com/office/drawing/2014/main" id="{0C0F8786-E741-C784-7D60-57A87E76A54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4795119" y="3107787"/>
                  <a:ext cx="677691" cy="677691"/>
                </a:xfrm>
                <a:prstGeom prst="rect">
                  <a:avLst/>
                </a:prstGeom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</p:spPr>
            </p:pic>
          </p:grpSp>
        </p:grpSp>
      </p:grpSp>
      <p:sp>
        <p:nvSpPr>
          <p:cNvPr id="63" name="Arrow: Notched Right 62">
            <a:extLst>
              <a:ext uri="{FF2B5EF4-FFF2-40B4-BE49-F238E27FC236}">
                <a16:creationId xmlns:a16="http://schemas.microsoft.com/office/drawing/2014/main" id="{9051CFE1-13B8-D7B3-9A76-B5273E0E5172}"/>
              </a:ext>
            </a:extLst>
          </p:cNvPr>
          <p:cNvSpPr/>
          <p:nvPr/>
        </p:nvSpPr>
        <p:spPr>
          <a:xfrm>
            <a:off x="2775096" y="3166370"/>
            <a:ext cx="1175112" cy="594360"/>
          </a:xfrm>
          <a:prstGeom prst="notchedRight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4" name="Arrow: Notched Right 63">
            <a:extLst>
              <a:ext uri="{FF2B5EF4-FFF2-40B4-BE49-F238E27FC236}">
                <a16:creationId xmlns:a16="http://schemas.microsoft.com/office/drawing/2014/main" id="{0B6005AA-5F36-D7ED-24A5-467E7F535F13}"/>
              </a:ext>
            </a:extLst>
          </p:cNvPr>
          <p:cNvSpPr/>
          <p:nvPr/>
        </p:nvSpPr>
        <p:spPr>
          <a:xfrm rot="20204435">
            <a:off x="6269885" y="2233912"/>
            <a:ext cx="1403674" cy="594360"/>
          </a:xfrm>
          <a:prstGeom prst="notchedRight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5" name="Arrow: Notched Right 64">
            <a:extLst>
              <a:ext uri="{FF2B5EF4-FFF2-40B4-BE49-F238E27FC236}">
                <a16:creationId xmlns:a16="http://schemas.microsoft.com/office/drawing/2014/main" id="{3CC4E357-BC4D-9D4B-B110-8BAA2F4E6206}"/>
              </a:ext>
            </a:extLst>
          </p:cNvPr>
          <p:cNvSpPr/>
          <p:nvPr/>
        </p:nvSpPr>
        <p:spPr>
          <a:xfrm rot="961580">
            <a:off x="6269885" y="4134753"/>
            <a:ext cx="1403674" cy="594360"/>
          </a:xfrm>
          <a:prstGeom prst="notchedRightArrow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950A06D-7D79-DBCD-D43C-14EE4EDEA369}"/>
              </a:ext>
            </a:extLst>
          </p:cNvPr>
          <p:cNvSpPr txBox="1"/>
          <p:nvPr/>
        </p:nvSpPr>
        <p:spPr>
          <a:xfrm>
            <a:off x="87875" y="1742951"/>
            <a:ext cx="2665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ArcGIS Online</a:t>
            </a:r>
          </a:p>
          <a:p>
            <a:pPr algn="ctr"/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Feature Layers (hosted)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F659F5D-C088-0F97-0D22-FE66650281CE}"/>
              </a:ext>
            </a:extLst>
          </p:cNvPr>
          <p:cNvSpPr txBox="1"/>
          <p:nvPr/>
        </p:nvSpPr>
        <p:spPr>
          <a:xfrm>
            <a:off x="3708217" y="1657747"/>
            <a:ext cx="2665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Segoe UI" panose="020B0502040204020203" pitchFamily="34" charset="0"/>
                <a:cs typeface="Segoe UI" panose="020B0502040204020203" pitchFamily="34" charset="0"/>
              </a:rPr>
              <a:t>AGOL_Extract.R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A493F64-A54F-C1F1-678F-4F5B443628A5}"/>
              </a:ext>
            </a:extLst>
          </p:cNvPr>
          <p:cNvGrpSpPr/>
          <p:nvPr/>
        </p:nvGrpSpPr>
        <p:grpSpPr>
          <a:xfrm>
            <a:off x="9941139" y="2384174"/>
            <a:ext cx="1856889" cy="2040016"/>
            <a:chOff x="9883556" y="2178664"/>
            <a:chExt cx="1856889" cy="204001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0CB416AD-4604-E2AD-F559-FDD5E9D41AAE}"/>
                </a:ext>
              </a:extLst>
            </p:cNvPr>
            <p:cNvSpPr/>
            <p:nvPr/>
          </p:nvSpPr>
          <p:spPr>
            <a:xfrm>
              <a:off x="9883556" y="2178664"/>
              <a:ext cx="1856889" cy="2040016"/>
            </a:xfrm>
            <a:prstGeom prst="roundRect">
              <a:avLst/>
            </a:prstGeom>
            <a:solidFill>
              <a:srgbClr val="F7F7F7"/>
            </a:solidFill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002">
              <a:schemeClr val="lt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426201-E6A0-857C-95C9-DC6C9D44EF57}"/>
                </a:ext>
              </a:extLst>
            </p:cNvPr>
            <p:cNvGrpSpPr/>
            <p:nvPr/>
          </p:nvGrpSpPr>
          <p:grpSpPr>
            <a:xfrm>
              <a:off x="10083338" y="2437851"/>
              <a:ext cx="1457325" cy="1521642"/>
              <a:chOff x="10083339" y="2513118"/>
              <a:chExt cx="1457325" cy="1521642"/>
            </a:xfrm>
          </p:grpSpPr>
          <p:pic>
            <p:nvPicPr>
              <p:cNvPr id="3" name="Graphic 2">
                <a:extLst>
                  <a:ext uri="{FF2B5EF4-FFF2-40B4-BE49-F238E27FC236}">
                    <a16:creationId xmlns:a16="http://schemas.microsoft.com/office/drawing/2014/main" id="{DACE3671-E8BB-ABC6-6E9E-BACAE0ACCF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p:blipFill>
            <p:spPr>
              <a:xfrm>
                <a:off x="10083339" y="2513118"/>
                <a:ext cx="1457325" cy="533400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  <p:pic>
            <p:nvPicPr>
              <p:cNvPr id="5" name="Picture 4" descr="A black background with a black square&#10;&#10;AI-generated content may be incorrect.">
                <a:extLst>
                  <a:ext uri="{FF2B5EF4-FFF2-40B4-BE49-F238E27FC236}">
                    <a16:creationId xmlns:a16="http://schemas.microsoft.com/office/drawing/2014/main" id="{AC644080-4077-7EC6-682C-93472EAF49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428419" y="3105395"/>
                <a:ext cx="929365" cy="929365"/>
              </a:xfrm>
              <a:prstGeom prst="rect">
                <a:avLst/>
              </a:prstGeom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</p:spPr>
          </p:pic>
        </p:grpSp>
      </p:grp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61233DFB-6ACF-B16D-4C65-85B99FEE8AAE}"/>
              </a:ext>
            </a:extLst>
          </p:cNvPr>
          <p:cNvCxnSpPr>
            <a:cxnSpLocks/>
            <a:stCxn id="55" idx="3"/>
            <a:endCxn id="6" idx="1"/>
          </p:cNvCxnSpPr>
          <p:nvPr/>
        </p:nvCxnSpPr>
        <p:spPr>
          <a:xfrm>
            <a:off x="9144163" y="2250632"/>
            <a:ext cx="796976" cy="1153550"/>
          </a:xfrm>
          <a:prstGeom prst="bentConnector3">
            <a:avLst>
              <a:gd name="adj1" fmla="val 51159"/>
            </a:avLst>
          </a:prstGeom>
          <a:ln w="63500">
            <a:solidFill>
              <a:srgbClr val="0F9ED5"/>
            </a:solidFill>
            <a:headEnd type="non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326C2223-D00A-8226-B6FF-8F1C8060358F}"/>
              </a:ext>
            </a:extLst>
          </p:cNvPr>
          <p:cNvCxnSpPr>
            <a:cxnSpLocks/>
            <a:stCxn id="56" idx="3"/>
            <a:endCxn id="6" idx="1"/>
          </p:cNvCxnSpPr>
          <p:nvPr/>
        </p:nvCxnSpPr>
        <p:spPr>
          <a:xfrm flipV="1">
            <a:off x="9335877" y="3404182"/>
            <a:ext cx="605262" cy="1119862"/>
          </a:xfrm>
          <a:prstGeom prst="bentConnector3">
            <a:avLst>
              <a:gd name="adj1" fmla="val 34740"/>
            </a:avLst>
          </a:prstGeom>
          <a:ln w="63500">
            <a:solidFill>
              <a:srgbClr val="0F9ED5"/>
            </a:solidFill>
            <a:headEnd type="none"/>
            <a:tailEnd type="triangle"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56489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</TotalTime>
  <Words>12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Segoe UI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Fowler, Mike FOR:EX</dc:creator>
  <cp:lastModifiedBy>Fowler, Mike FOR:EX</cp:lastModifiedBy>
  <cp:revision>11</cp:revision>
  <dcterms:created xsi:type="dcterms:W3CDTF">2025-10-08T16:26:16Z</dcterms:created>
  <dcterms:modified xsi:type="dcterms:W3CDTF">2025-10-08T19:22:42Z</dcterms:modified>
</cp:coreProperties>
</file>